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814" autoAdjust="0"/>
  </p:normalViewPr>
  <p:slideViewPr>
    <p:cSldViewPr snapToGrid="0">
      <p:cViewPr varScale="1">
        <p:scale>
          <a:sx n="104" d="100"/>
          <a:sy n="104" d="100"/>
        </p:scale>
        <p:origin x="8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992486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804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92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579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0707087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924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985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887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23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82388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44839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EDBA1B5-9CF5-49C1-9A76-2C1550B3176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EC0AA3F5-1EFA-4CF3-81C6-8895F88451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26294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1832201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героя «Гордимся и помним»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4909" y="3956279"/>
            <a:ext cx="2676670" cy="1086237"/>
          </a:xfrm>
        </p:spPr>
        <p:txBody>
          <a:bodyPr>
            <a:normAutofit fontScale="85000" lnSpcReduction="10000"/>
          </a:bodyPr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Глебова С.П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Группа: 11в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Курс: 1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388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Макеты «Землянка»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img.tourister.ru/files/2/6/9/5/7/7/9/6/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4129" y="2798618"/>
            <a:ext cx="5376141" cy="2994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71600" y="1505527"/>
            <a:ext cx="10321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нескольких залах музея красочно поданы этапы жизни известного разведчика. В одном из залов воссоздана обстановка настоящей землянки.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17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8546" y="584200"/>
            <a:ext cx="9601200" cy="90285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Экспедиция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музею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0701" y="1896536"/>
            <a:ext cx="3087975" cy="4117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2788" y="1896536"/>
            <a:ext cx="3087975" cy="411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941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15636"/>
            <a:ext cx="10571018" cy="1087991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разведчика Н. И. Кузнецова в городе Талица. Здание бывшего лесного техникума, в котором учился Кузнецов.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ugvim.ru/filials/Museum%20Kuznetcova/%D0%97%D0%B4%D0%B0%D0%BD%D0%B8%D0%B5%20%D0%BB%D0%B5%D1%81%D0%BD%D0%BE%D0%B3%D0%BE%20%D1%82%D0%B5%D1%85%D0%BD%D0%B8%D0%BA%D1%83%D0%BC%D0%B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1096" y="3079706"/>
            <a:ext cx="3924068" cy="277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ugvim.ru/filials/Museum%20Kuznetcova/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3079705"/>
            <a:ext cx="5310553" cy="2772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03485" y="137502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71601" y="1744358"/>
            <a:ext cx="97766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 Николай Иванович (партизанский псевдоним - Грачёв) - советский разведчик партизанского отряда «Победители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Родился: 27 июля 1911 г.,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9 марта 1944 г. (32 года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33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671945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487055"/>
            <a:ext cx="9601200" cy="4380345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333333"/>
                </a:solidFill>
                <a:latin typeface="Helvetica Neue"/>
              </a:rPr>
              <a:t>воспитание гражданско-патриотических чувств у детей-дошкольников, воспитание чувства гордости за подвиг своего народа в Великой Отечественной войне, уважения к ветеранам средствами музейной педагогики.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584"/>
          <a:stretch/>
        </p:blipFill>
        <p:spPr>
          <a:xfrm>
            <a:off x="3334326" y="2863275"/>
            <a:ext cx="4812145" cy="328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94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902855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 программы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514764"/>
            <a:ext cx="9601200" cy="4352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любви к родине, гордости, сопричастности и ответственности за историю своей страны, воспитание бережного отношения к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историческому наследию; обеспечить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знаний по истории семьи,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города. 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AutoShape 2" descr="http://ugvim.ru/filials/Museum%20Kuznetcova/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://ugvim.ru/filials/Museum%20Kuznetcova/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9228" y="2694586"/>
            <a:ext cx="4869180" cy="3651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756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93618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Музей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579418"/>
            <a:ext cx="9601200" cy="42879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Музей разведчика Николая Ивановича Кузнецова, расположенный в </a:t>
            </a:r>
            <a:r>
              <a:rPr lang="ru-RU" sz="1800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Талице </a:t>
            </a:r>
            <a:r>
              <a:rPr lang="ru-RU" sz="18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Свердловской области, представляет собой одноэтажный деревянный дом с колоритным крыльцом и резными окошками.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http://ugvim.ru/filials/Museum%20Kuznetcova/%D0%97%D0%B4%D0%B0%D0%BD%D0%B8%D0%B5%20%D0%BB%D0%B5%D1%81%D0%BD%D0%BE%D0%B3%D0%BE%20%D1%82%D0%B5%D1%85%D0%BD%D0%B8%D0%BA%D1%83%D0%BC%D0%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6292" y="2867790"/>
            <a:ext cx="4119418" cy="2910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173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кспонаты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2204" y="1874982"/>
            <a:ext cx="9601200" cy="4059511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экспонатов музея представлены личные вещи Н. И. Кузнецова: </a:t>
            </a:r>
            <a:r>
              <a:rPr lang="ru-RU" sz="1800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ружье </a:t>
            </a:r>
            <a:r>
              <a:rPr lang="ru-RU" sz="18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 err="1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Крымка</a:t>
            </a:r>
            <a:r>
              <a:rPr lang="ru-RU" sz="1800" dirty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 нанесенным на рукоятке именем «</a:t>
            </a:r>
            <a:r>
              <a:rPr lang="ru-RU" sz="1800" dirty="0" smtClean="0">
                <a:solidFill>
                  <a:srgbClr val="35353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Никола».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://ugvim.ru/filials/Museum%20Kuznetcova/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2204" y="3131694"/>
            <a:ext cx="4605072" cy="280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ugvim.ru/filials/Museum%20Kuznetcova/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1019" y="3131694"/>
            <a:ext cx="3546764" cy="292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0271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510665" cy="147797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одном из залов воссоздан блиндаж отряда «Победители». Командир партизанского отряда Д. Н. Медведев и Н. И. Кузнецов.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ugvim.ru/filials/Museum%20Kuznetcova/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0400" y="2163778"/>
            <a:ext cx="4127386" cy="409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ugvim.ru/filials/Museum%20Kuznetcova/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136" y="2171793"/>
            <a:ext cx="6351374" cy="408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115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</a:t>
            </a:r>
            <a:r>
              <a:rPr lang="ru-RU" sz="32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школы в деревне Зырянка, в которой в 1918-1922 годах учился легендарный разведчик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://ugvim.ru/upload/medialibrary/d90/d90650408185de00b36a0ede2fd77b0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228" y="2752435"/>
            <a:ext cx="3824935" cy="281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ugvim.ru/upload/medialibrary/d96/d969aa517db87eed7774b90521f680b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2327" y="2752435"/>
            <a:ext cx="5045198" cy="281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0255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087582"/>
          </a:xfrm>
        </p:spPr>
        <p:txBody>
          <a:bodyPr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Экспонаты музея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://ugvim.ru/upload/medialibrary/1ce/1ce46efb9de25fc8de25b5cd5cedb7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4117" y="2096655"/>
            <a:ext cx="5008083" cy="3336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ugvim.ru/upload/medialibrary/cda/cda34eae0f3b6e69afe9e7a2dbddfa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31708" y="2096656"/>
            <a:ext cx="4673601" cy="333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806922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160</TotalTime>
  <Words>212</Words>
  <Application>Microsoft Office PowerPoint</Application>
  <PresentationFormat>Широкоэкранный</PresentationFormat>
  <Paragraphs>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Franklin Gothic Book</vt:lpstr>
      <vt:lpstr>Helvetica Neue</vt:lpstr>
      <vt:lpstr>Times New Roman</vt:lpstr>
      <vt:lpstr>Crop</vt:lpstr>
      <vt:lpstr>музей одного героя «Гордимся и помним»</vt:lpstr>
      <vt:lpstr>Музей разведчика Н. И. Кузнецова в городе Талица. Здание бывшего лесного техникума, в котором учился Кузнецов. </vt:lpstr>
      <vt:lpstr>Цель </vt:lpstr>
      <vt:lpstr>Задачи программы</vt:lpstr>
      <vt:lpstr>Музей </vt:lpstr>
      <vt:lpstr>Экспонаты</vt:lpstr>
      <vt:lpstr>В одном из залов воссоздан блиндаж отряда «Победители». Командир партизанского отряда Д. Н. Медведев и Н. И. Кузнецов.</vt:lpstr>
      <vt:lpstr>Здание начальной школы в деревне Зырянка, в которой в 1918-1922 годах учился легендарный разведчик</vt:lpstr>
      <vt:lpstr>Экспонаты музея</vt:lpstr>
      <vt:lpstr>Макеты «Землянка»</vt:lpstr>
      <vt:lpstr>Экспедиция по музею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20</cp:revision>
  <dcterms:created xsi:type="dcterms:W3CDTF">2021-05-21T08:16:10Z</dcterms:created>
  <dcterms:modified xsi:type="dcterms:W3CDTF">2021-05-21T11:00:36Z</dcterms:modified>
</cp:coreProperties>
</file>