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71" r:id="rId5"/>
    <p:sldId id="272" r:id="rId6"/>
    <p:sldId id="259" r:id="rId7"/>
    <p:sldId id="270" r:id="rId8"/>
    <p:sldId id="260" r:id="rId9"/>
    <p:sldId id="261" r:id="rId10"/>
    <p:sldId id="262" r:id="rId11"/>
    <p:sldId id="263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CAEFBE3-9209-4480-9FC6-DA2F3F145078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BF3BD56-9683-4692-A1DB-22EDD098E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AEFBE3-9209-4480-9FC6-DA2F3F145078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F3BD56-9683-4692-A1DB-22EDD098E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CAEFBE3-9209-4480-9FC6-DA2F3F145078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BF3BD56-9683-4692-A1DB-22EDD098E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AEFBE3-9209-4480-9FC6-DA2F3F145078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F3BD56-9683-4692-A1DB-22EDD098E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CAEFBE3-9209-4480-9FC6-DA2F3F145078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BF3BD56-9683-4692-A1DB-22EDD098E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AEFBE3-9209-4480-9FC6-DA2F3F145078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F3BD56-9683-4692-A1DB-22EDD098E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AEFBE3-9209-4480-9FC6-DA2F3F145078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F3BD56-9683-4692-A1DB-22EDD098E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AEFBE3-9209-4480-9FC6-DA2F3F145078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F3BD56-9683-4692-A1DB-22EDD098E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CAEFBE3-9209-4480-9FC6-DA2F3F145078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F3BD56-9683-4692-A1DB-22EDD098E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AEFBE3-9209-4480-9FC6-DA2F3F145078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F3BD56-9683-4692-A1DB-22EDD098E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AEFBE3-9209-4480-9FC6-DA2F3F145078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F3BD56-9683-4692-A1DB-22EDD098EB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CAEFBE3-9209-4480-9FC6-DA2F3F145078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BF3BD56-9683-4692-A1DB-22EDD098EB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43808" y="188641"/>
            <a:ext cx="4536504" cy="1080119"/>
          </a:xfrm>
        </p:spPr>
        <p:txBody>
          <a:bodyPr/>
          <a:lstStyle/>
          <a:p>
            <a:pPr algn="ctr"/>
            <a:r>
              <a:rPr lang="ru-RU" b="1" dirty="0" err="1" smtClean="0"/>
              <a:t>Кадошкино</a:t>
            </a:r>
            <a:endParaRPr lang="ru-RU" b="1" dirty="0"/>
          </a:p>
        </p:txBody>
      </p:sp>
      <p:pic>
        <p:nvPicPr>
          <p:cNvPr id="4" name="Рисунок 3" descr="bc1fd4b1bad131c9fc572c1671df57b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131840" y="1556792"/>
            <a:ext cx="5220072" cy="34365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64088" y="5661248"/>
            <a:ext cx="3779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Выполнил: </a:t>
            </a:r>
            <a:r>
              <a:rPr lang="ru-RU" dirty="0" err="1" smtClean="0"/>
              <a:t>Новиченков</a:t>
            </a:r>
            <a:r>
              <a:rPr lang="ru-RU" dirty="0" smtClean="0"/>
              <a:t> Алексей</a:t>
            </a:r>
          </a:p>
          <a:p>
            <a:r>
              <a:rPr lang="ru-RU" dirty="0"/>
              <a:t>у</a:t>
            </a:r>
            <a:r>
              <a:rPr lang="ru-RU" dirty="0" smtClean="0"/>
              <a:t>ченик 9А</a:t>
            </a:r>
          </a:p>
          <a:p>
            <a:r>
              <a:rPr lang="ru-RU" dirty="0" smtClean="0"/>
              <a:t>Проверила: Короткова И.В.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7427168" cy="24482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Это памятник павшим воинам и аллея Героев Советского Союза, уроженцев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Кадошкинского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района.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IMG_563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115616" y="2060848"/>
            <a:ext cx="6347048" cy="4228721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 (379).jpg"/>
          <p:cNvPicPr>
            <a:picLocks noGrp="1" noChangeAspect="1"/>
          </p:cNvPicPr>
          <p:nvPr>
            <p:ph idx="4294967295"/>
          </p:nvPr>
        </p:nvPicPr>
        <p:blipFill>
          <a:blip r:embed="rId2" cstate="screen"/>
          <a:stretch>
            <a:fillRect/>
          </a:stretch>
        </p:blipFill>
        <p:spPr>
          <a:xfrm>
            <a:off x="6148517" y="260648"/>
            <a:ext cx="2841394" cy="2232248"/>
          </a:xfrm>
        </p:spPr>
      </p:pic>
      <p:sp>
        <p:nvSpPr>
          <p:cNvPr id="5" name="TextBox 4"/>
          <p:cNvSpPr txBox="1"/>
          <p:nvPr/>
        </p:nvSpPr>
        <p:spPr>
          <a:xfrm>
            <a:off x="251520" y="188640"/>
            <a:ext cx="5976664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Кадошкинский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район как самостоятельная административная единица имеет две даты рождения. Первый раз района он получил в 1935 году, когда на основании постановления ЦИК РСФСР от 6 января был образован в составе 24 сельских Советов: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Гористовского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Александровского,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Высокинского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Латышовского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Потижско-Острожского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Унуевско-Майданского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Пушкинского,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Экономическо-Полянского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Большеполянского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Новлейского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Леплейского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Яндовищенского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района;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Паевского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Новопшеневского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Сиалеевско-Майданского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Чекашево-Полянского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Старопшеневского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Ковылкинского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района;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Куликовского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Парцынского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Рузаевского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района;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Мордовско-Авгурского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Второожгинского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Шуварского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Нагаевского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Старошайговского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района. Во всем районе тогда было 57 колхозов.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770485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	Общая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численность населения в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Кадошкинском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районе составляла 43441 человек, из них русских — 26255, мордвы — 12537, татар — 4649. В таком составе он просуществовал 28 лет, но в январе 1963 года административными решениями центральных органов был упразднен. Входившие в него населенные пункты были распределены по тем же четырем районам, однако с существующими изменениями. Бывший райцентр был включен в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Инсарский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район. Второе рождение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Кадошкинского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района 27 мая 1991 года, которое утверждено Указом Президиума Верховного Совета РСФСР, где говорится: «Утвердить произведенное Президиумом Верховного Совета Мордовской ССР образование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Кадошкинского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района с административным центром в рабочем поселке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Кадошкино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за счет части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Инсарского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района…».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Кадошкино на карте: места и люди – Кадошкинский район, Мордовия, Россия –  eSosedi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28692" y="4293096"/>
            <a:ext cx="3675756" cy="24696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7643192" cy="5793507"/>
          </a:xfrm>
        </p:spPr>
        <p:txBody>
          <a:bodyPr>
            <a:normAutofit/>
          </a:bodyPr>
          <a:lstStyle/>
          <a:p>
            <a:pPr algn="just"/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Кадошкино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русский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рабочий поселок и железнодорожная станция в </a:t>
            </a:r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Кадошкинском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районе. Основан в 90-х годах ХIХ века при строительстве Московско-Казанской железной дороги. Название фамильного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происхождения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: до основания населенного пункта путеобходчиком на </a:t>
            </a:r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разьезде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- 575 версты, как утверждают старожилы, работал человек по фамилии </a:t>
            </a:r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Кадошкин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. Фамилия путеобходчика позже стала названием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железнодорожного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разъезда и станции. Рабочим поселком стал в 1968 году после слияния с селом </a:t>
            </a:r>
            <a:r>
              <a:rPr lang="ru-RU" sz="1800" b="1" dirty="0" err="1">
                <a:latin typeface="Times New Roman" pitchFamily="18" charset="0"/>
                <a:cs typeface="Times New Roman" pitchFamily="18" charset="0"/>
              </a:rPr>
              <a:t>Старокорсаковский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Майдан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37305399_iqMUHSFu_cJkItaUGj6AwbEBurCLfs2Vt1E3_I5nRqA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619672" y="2924944"/>
            <a:ext cx="5400600" cy="364139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20040"/>
            <a:ext cx="6796608" cy="8047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Географическое положение.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340768"/>
            <a:ext cx="7704856" cy="5328592"/>
          </a:xfrm>
        </p:spPr>
        <p:txBody>
          <a:bodyPr/>
          <a:lstStyle/>
          <a:p>
            <a:r>
              <a:rPr lang="ru-RU" dirty="0"/>
              <a:t> 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Рабочий поселок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Кадошкино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расположен в ландшафтах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широколиственных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лесов вторичной моренной равнины в верховье реки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Сивинь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Через районный центр проходят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железнодорожная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магистраль и автодорога областного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значения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Рисунок 3" descr="130574436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835696" y="2708920"/>
            <a:ext cx="4872542" cy="365440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7571184" cy="5649491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 структуре почвенного покрова преобладают серые лесные (43 %), черноземные (26 %) и пойменные (16 %) почвы. Естественная растительность представлена дубравами. Под лесами занято 30,7 %, под кустарниками – 0,9 % площади района.</a:t>
            </a:r>
          </a:p>
        </p:txBody>
      </p:sp>
      <p:pic>
        <p:nvPicPr>
          <p:cNvPr id="5" name="Рисунок 4" descr="p (377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331640" y="1772816"/>
            <a:ext cx="6048672" cy="453650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7571184" cy="5649491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 территории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Кадошкинского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района зарегистрировано 26 памятников: 11 – истории, 4 – градостроительства и архитектуры, 5 – искусства, 6 – археологии. О древности культурного ландшафта свидетельствуют поселения эпохи бронзы у сел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Сиалеевский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Майдан и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Паёво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городище у д. Экономические Полянки, курган у с.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Адашево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" name="Рисунок 3" descr="p (380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043608" y="2060848"/>
            <a:ext cx="6696744" cy="439248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/>
          <a:lstStyle/>
          <a:p>
            <a:pPr algn="ctr"/>
            <a:r>
              <a:rPr lang="ru-RU" dirty="0"/>
              <a:t>П</a:t>
            </a:r>
            <a:r>
              <a:rPr lang="ru-RU" dirty="0" smtClean="0"/>
              <a:t>ромышленность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7643192" cy="4857403"/>
          </a:xfrm>
        </p:spPr>
        <p:txBody>
          <a:bodyPr>
            <a:normAutofit/>
          </a:bodyPr>
          <a:lstStyle/>
          <a:p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поселке есть три крупных  предприятия:</a:t>
            </a:r>
          </a:p>
          <a:p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Открытое Акционерное общество «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Кадошкинский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электротехнический завод», которое выпускает  светотехническую продукцию;</a:t>
            </a:r>
          </a:p>
          <a:p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 Открытое Акционерное общество «Мир цветов» - самое современное в России 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агроформирование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по выращиванию роз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 Общество с ограниченной ответственностью – предприятие межфермерской кооперации «</a:t>
            </a:r>
            <a:r>
              <a:rPr lang="ru-RU" sz="1700" dirty="0" err="1">
                <a:latin typeface="Times New Roman" pitchFamily="18" charset="0"/>
                <a:cs typeface="Times New Roman" pitchFamily="18" charset="0"/>
              </a:rPr>
              <a:t>Кадошкинское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endParaRPr lang="ru-RU" dirty="0"/>
          </a:p>
        </p:txBody>
      </p:sp>
      <p:pic>
        <p:nvPicPr>
          <p:cNvPr id="4" name="Рисунок 3" descr="IMG_560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139952" y="3501008"/>
            <a:ext cx="3890865" cy="2736304"/>
          </a:xfrm>
          <a:prstGeom prst="rect">
            <a:avLst/>
          </a:prstGeom>
        </p:spPr>
      </p:pic>
      <p:pic>
        <p:nvPicPr>
          <p:cNvPr id="5" name="Рисунок 4" descr="p (378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5536" y="3501008"/>
            <a:ext cx="3456384" cy="273630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457200" y="980728"/>
            <a:ext cx="7427168" cy="5145435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Никогда на территории 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поселка не было церкви. Строительство Храма в честь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Игнатия Брянчанинова началось аж в 2003 году и до сих пор не завершено. </a:t>
            </a:r>
          </a:p>
        </p:txBody>
      </p:sp>
      <p:pic>
        <p:nvPicPr>
          <p:cNvPr id="5" name="Рисунок 4" descr="IMG_561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115616" y="2204864"/>
            <a:ext cx="2734864" cy="4104861"/>
          </a:xfrm>
          <a:prstGeom prst="rect">
            <a:avLst/>
          </a:prstGeom>
        </p:spPr>
      </p:pic>
      <p:pic>
        <p:nvPicPr>
          <p:cNvPr id="6" name="Рисунок 5" descr="IMG_562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572000" y="2204864"/>
            <a:ext cx="3028414" cy="41044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99592" y="260648"/>
            <a:ext cx="68407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4000" dirty="0" smtClean="0">
                <a:latin typeface="+mj-lt"/>
                <a:ea typeface="+mj-ea"/>
                <a:cs typeface="+mj-cs"/>
              </a:rPr>
              <a:t> </a:t>
            </a:r>
            <a:r>
              <a:rPr lang="ru-RU" sz="3200" b="1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latin typeface="+mj-lt"/>
                <a:ea typeface="+mj-ea"/>
                <a:cs typeface="+mj-cs"/>
              </a:rPr>
              <a:t>Достопримечательности</a:t>
            </a:r>
            <a:endParaRPr lang="ru-RU" sz="3200" b="1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idx="1"/>
          </p:nvPr>
        </p:nvSpPr>
        <p:spPr/>
        <p:txBody>
          <a:bodyPr>
            <a:normAutofit fontScale="97500"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 descr="IMG_562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259632" y="1412776"/>
            <a:ext cx="5977034" cy="3982199"/>
          </a:xfrm>
          <a:prstGeom prst="rect">
            <a:avLst/>
          </a:prstGeom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6068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Кадошкино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есть парк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В парке есть памятник влюбленным.</a:t>
            </a:r>
          </a:p>
        </p:txBody>
      </p:sp>
      <p:pic>
        <p:nvPicPr>
          <p:cNvPr id="4" name="Содержимое 3" descr="IMG_562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621552"/>
            <a:ext cx="7239000" cy="4822984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85</TotalTime>
  <Words>316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Кадошкино</vt:lpstr>
      <vt:lpstr>Слайд 2</vt:lpstr>
      <vt:lpstr>Географическое положение.</vt:lpstr>
      <vt:lpstr>Слайд 4</vt:lpstr>
      <vt:lpstr>Слайд 5</vt:lpstr>
      <vt:lpstr>Промышленность</vt:lpstr>
      <vt:lpstr>Слайд 7</vt:lpstr>
      <vt:lpstr>В Кадошкино есть парк</vt:lpstr>
      <vt:lpstr>В парке есть памятник влюбленным.</vt:lpstr>
      <vt:lpstr>Это памятник павшим воинам и аллея Героев Советского Союза, уроженцев Кадошкинского района.  </vt:lpstr>
      <vt:lpstr>Слайд 11</vt:lpstr>
      <vt:lpstr>Слайд 12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Кадошкино</dc:title>
  <dc:creator>наталья</dc:creator>
  <cp:lastModifiedBy>КОРОТКОВА</cp:lastModifiedBy>
  <cp:revision>9</cp:revision>
  <dcterms:created xsi:type="dcterms:W3CDTF">2020-10-20T05:15:03Z</dcterms:created>
  <dcterms:modified xsi:type="dcterms:W3CDTF">2021-05-21T05:55:33Z</dcterms:modified>
</cp:coreProperties>
</file>