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70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105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194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114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141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691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8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837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461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70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527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5B691-221E-465B-AAF9-E02DEE2A5E54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5ADDE-F667-4426-ACAF-1F8D0893B413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2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в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детском саду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3886200"/>
            <a:ext cx="2520280" cy="1752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Бессонова Т.А.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835" y="2636912"/>
            <a:ext cx="352425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505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к школе группа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интерес к разнообразным зданиям и сооружениям (жилые дома, театры, дворцы, фермы и другие). Поощрять желание передавать их особенности в конструктивной деятельности.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видеть конструкцию предмета и анализировать ее основные части, устанавливать функциональное назначение каждой из них, определять соответствие форм, размеров, местоположения этих частей тем условиям, в которых конструкция будет использоваться.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навыки коллективной работы - умение распределять обязанности, планировать процесс изготовления предмета, работать в соответствии с общим замыслом, не мешая друг другу.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сооружать постройки, объединенные одним содержанием (улица,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машины,дома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разнообразными пластмассовыми конструкторами. Учить создавать различные модели (здания, самолеты, поезда и т. д.) по рисунку, по словесной инструкции воспитателя, по собственному замыслу.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06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конструирования в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 дошкольника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Конструированию отводится значительное место в работе с детьми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возрастных групп, так как оно обладает чрезвычайно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широкими возможностями для умственного, нравственного,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эстетического, трудового воспитания.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конструированием осуществляется развитие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сенсорных и мыслительных способностей детей. Важно, что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детей в процессе конструктивной деятельности имеет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практическую направленность и носит творческий характера. При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обучении детей конструированию развивается планирующая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мыслительная деятельность, что является важным фактором при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формировании учебной деятельности.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507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785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конструирования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два типа конструирования: </a:t>
            </a:r>
            <a:r>
              <a:rPr lang="ru-RU" sz="8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и</a:t>
            </a:r>
          </a:p>
          <a:p>
            <a:pPr marL="0" indent="0">
              <a:buNone/>
            </a:pPr>
            <a:r>
              <a:rPr lang="ru-RU" sz="8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художественное.</a:t>
            </a:r>
          </a:p>
          <a:p>
            <a:pPr marL="0" indent="0">
              <a:buNone/>
            </a:pPr>
            <a:r>
              <a:rPr lang="ru-RU" sz="8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техническом конструировании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отображают реально существующие объекты, а также придумывают поделки по ассоциации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образами из сказок, фильмов.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техническому типу конструкторской деятельности относят: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из строительного материала; конструирование из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деталей конструктора, имеющих разные способы крепления;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из крупногабаритных модульных блоков.</a:t>
            </a:r>
          </a:p>
          <a:p>
            <a:pPr marL="0" indent="0">
              <a:buNone/>
            </a:pPr>
            <a:r>
              <a:rPr lang="ru-RU" sz="8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художественном конструировании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создавая образы, не только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отображают их структуру, сколько выражают своё отношение к ним,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передают их характер, пользуясь цветом, формой.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художественному типу конструирования относятся конструирование из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бумаги и конструирование из природного материала.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942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конструирования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из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строительных материалов.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материалом для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конструирования, с которого и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знакомство малыша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этим видом деятельности,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конструктор. Как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правило, это деревянный или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пластмассовый набор для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конструирования, состоящий из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геометрических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 (пластин, кубиков, призм,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цилиндров разных размеров и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цветов).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564904"/>
            <a:ext cx="352839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413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из бумаги и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дополнительных материалов.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Этому виду конструирования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обучают в средней,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и подготовительной к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 группах. Соорудить из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плоского материала (бумаги и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картона) игрушку объемной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не просто, так как и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и картон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заготавливаются в форме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квадратов, прямоугольников,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кругов, треугольников. Все это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 сложнее, чем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построек из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 готовых форм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 их составления.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381642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0905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из природного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со средней группы, для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 используют плоды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каштана, шишки сосны, ели,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ольховую скорлупу, кору, ветки,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солому, желуди, семена клена и др.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 изготовления игрушек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природного материала состоит в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том, что используется его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естественная форма. Этот вид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конструирования ближе всего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изобразительной деятельности.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3528392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3965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51216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педагогической работы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по конструированию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96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младшая группа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играх с настольным и напольным строительным материалом,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детей с деталями (кубик, кирпичик, трехгранная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призма, пластина, цилиндр), с вариантами расположения строительных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 на плоскости.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учить детей сооружать элементарные постройки по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образцу поддерживать желание что-то строить самостоятельно.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пространственных соотношений.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пользоваться дополнительными сюжетными игрушками,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соразмерными масштабам построек (маленькие машинки для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маленьких гаражей и т.п.).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 детей с простейшими пластмассовыми конструкторами.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 с взрослым конструировать башенки, домики, машины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328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младшая группа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Подводить детей к простейшему анализу созданных построек.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Совершенствовать конструктивные умения.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умения различать, называть и использовать основные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строительные детали (кубики, кирпичики, трехгранные призмы,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пластины, цилиндры), сооружать новые постройки, используя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ранее умения (накладывание, приставление,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прикладывание).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располагать кирпичики, пластины вертикально, ставить их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плотно друг к другу, на определенном расстоянии.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Изменять постройки двумя способами: заменяя одни детали другими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надстраивая их в высоту, длину.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желание сооружать постройки по собственному замыслу;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детей обыгрывать постройки.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Вызывать чувство радости при удавшейся постройке.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056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развивать у детей способность различать и называть строительные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(куб, пластина, кирпичик, брусок), учить использовать их с учетом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конструктивных свойств (устойчивость, форма, величина). Развивать умение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ассоциативные связи, предлагая вспомнить, какие похожие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сооружения дети видели.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анализировать образец постройки: выделять основные части и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и соотносить их по величине и форме, устанавливать пространственное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расположение этих частей относительно друг друга (в домах - стены, вверху -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перекрытие, крыша; в автомобиле - кабина, кузов и т. д.).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умение самостоятельно измерять постройки (по высоте, длине и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ширине), соблюдать заданный воспитателем принцип конструкции («Построй такой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 домик, но высокий»).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сооружать постройки из крупного и мелкого строительного материала,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детали разного цвета.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Приобщать детей к изготовлению поделок из природного материала: коры, веток,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листьев, шишек, каштанов, ореховой скорлупы, соломы (лодочки, ежики и т. д.).</a:t>
            </a:r>
          </a:p>
        </p:txBody>
      </p:sp>
    </p:spTree>
    <p:extLst>
      <p:ext uri="{BB962C8B-B14F-4D97-AF65-F5344CB8AC3E}">
        <p14:creationId xmlns:p14="http://schemas.microsoft.com/office/powerpoint/2010/main" val="2905716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</a:t>
            </a:r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умение устанавливать связи между создаваемыми постройками и объектами окружающего мира.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умения выделять основные части и характерные детали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конструкций.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 с новыми деталями: разнообразными по форме и величине пластинами, брусками, цилиндрами, конусами. Закреплять умение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заменять одни детали другими.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умение создавать различные по величине и конструкции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постройки одного и того же объекта.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умение строить по рисунку, самостоятельно подбирать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необходимый строительный материал.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развивать умение работать коллективно, объединять свои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поделки в соответствии с общим замыслом, договариваться, кто какую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работы будет выполнять; помогать друг другу при необходимости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6265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1022</Words>
  <Application>Microsoft Office PowerPoint</Application>
  <PresentationFormat>Экран (4:3)</PresentationFormat>
  <Paragraphs>141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Конструирование в детском саду</vt:lpstr>
      <vt:lpstr>Типы конструирования </vt:lpstr>
      <vt:lpstr>Материал для конструирования</vt:lpstr>
      <vt:lpstr>Конструирование из бумаги и дополнительных материалов.</vt:lpstr>
      <vt:lpstr>Конструирование из природного материала.</vt:lpstr>
      <vt:lpstr>Основные задачи педагогической работы с детьми по конструированию</vt:lpstr>
      <vt:lpstr>2 младшая группа</vt:lpstr>
      <vt:lpstr>Средняя группа</vt:lpstr>
      <vt:lpstr>Старшая группа</vt:lpstr>
      <vt:lpstr>Подготовительная к школе группа</vt:lpstr>
      <vt:lpstr>Значение конструирования в развитии дошкольника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8</cp:revision>
  <dcterms:created xsi:type="dcterms:W3CDTF">2021-05-21T16:29:26Z</dcterms:created>
  <dcterms:modified xsi:type="dcterms:W3CDTF">2021-05-21T18:02:46Z</dcterms:modified>
</cp:coreProperties>
</file>