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04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88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2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7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1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503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731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4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44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21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6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4AA4-3CFD-4117-A437-C6A8C427950A}" type="datetimeFigureOut">
              <a:rPr lang="ru-RU" smtClean="0"/>
              <a:t>22.06.2020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5832B-CE6E-4CD7-BF13-FA137836AB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3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71258" y="59821"/>
            <a:ext cx="76014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Стенгазета </a:t>
            </a:r>
            <a:r>
              <a:rPr lang="ru-RU" sz="3200" dirty="0" smtClean="0"/>
              <a:t>– это вид изобразительного искусства. Она делается </a:t>
            </a:r>
            <a:r>
              <a:rPr lang="ru-RU" sz="3200" dirty="0"/>
              <a:t>своими </a:t>
            </a:r>
            <a:r>
              <a:rPr lang="ru-RU" sz="3200" dirty="0" smtClean="0"/>
              <a:t>руками для </a:t>
            </a:r>
            <a:r>
              <a:rPr lang="ru-RU" sz="3200" dirty="0"/>
              <a:t>конкретных целей</a:t>
            </a:r>
            <a:r>
              <a:rPr lang="ru-RU" sz="3200" dirty="0" smtClean="0"/>
              <a:t>, </a:t>
            </a:r>
            <a:r>
              <a:rPr lang="ru-RU" sz="3200" dirty="0"/>
              <a:t>в одном экземпляре и без жестких правил.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77" y="2121924"/>
            <a:ext cx="4628517" cy="32770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494" y="3060563"/>
            <a:ext cx="4796835" cy="3391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603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1258" y="59821"/>
            <a:ext cx="76014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Виды стенгазет: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83" y="1195188"/>
            <a:ext cx="3979492" cy="2984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04444" y="4179807"/>
            <a:ext cx="40485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Фотогазета – состоит из фотографий.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27562" y="1747213"/>
            <a:ext cx="54073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Обычная стенгазета – пропитана новостями.</a:t>
            </a: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5" t="5003" r="5737"/>
          <a:stretch/>
        </p:blipFill>
        <p:spPr>
          <a:xfrm>
            <a:off x="4691997" y="2877067"/>
            <a:ext cx="4129539" cy="2891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086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71258" y="59821"/>
            <a:ext cx="76014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Виды стенгазет: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3" y="986077"/>
            <a:ext cx="4101981" cy="2943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346" y="3020260"/>
            <a:ext cx="4221623" cy="29971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8923" y="3980245"/>
            <a:ext cx="40485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Поздравительная стенгазета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9778" y="1450600"/>
            <a:ext cx="47653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Тематическая стенгазета – изготавливается на определенную тему.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914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456" y="1861070"/>
            <a:ext cx="4401085" cy="44010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71257" y="188008"/>
            <a:ext cx="76014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На Земле есть все необходимые условия для поддержания жизни всего живого.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9134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2" y="1680516"/>
            <a:ext cx="9007267" cy="42148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1257" y="188008"/>
            <a:ext cx="76014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Земля – единственная планета, которая не названа в честь Бога.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055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7" r="8926" b="2181"/>
          <a:stretch/>
        </p:blipFill>
        <p:spPr>
          <a:xfrm>
            <a:off x="2332999" y="1442154"/>
            <a:ext cx="4477997" cy="4405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71255" y="6090990"/>
            <a:ext cx="76014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Фотография Земли со стороны Тихого океана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1256" y="341832"/>
            <a:ext cx="76014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Около 80% Земли покрыто водой.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73407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70163">
            <a:off x="1206076" y="561953"/>
            <a:ext cx="8052046" cy="1318788"/>
          </a:xfrm>
          <a:prstGeom prst="rect">
            <a:avLst/>
          </a:prstGeom>
        </p:spPr>
        <p:txBody>
          <a:bodyPr wrap="none">
            <a:prstTxWarp prst="textArchUp">
              <a:avLst>
                <a:gd name="adj" fmla="val 11548604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Земля – планета нашей мечты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17" y="1014278"/>
            <a:ext cx="3429677" cy="3386806"/>
          </a:xfrm>
          <a:prstGeom prst="rect">
            <a:avLst/>
          </a:prstGeom>
        </p:spPr>
      </p:pic>
      <p:sp>
        <p:nvSpPr>
          <p:cNvPr id="4" name="Выноска 1 3"/>
          <p:cNvSpPr/>
          <p:nvPr/>
        </p:nvSpPr>
        <p:spPr>
          <a:xfrm flipH="1">
            <a:off x="190404" y="1444240"/>
            <a:ext cx="2820112" cy="299103"/>
          </a:xfrm>
          <a:prstGeom prst="borderCallout1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№1 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ыноска 1 4"/>
          <p:cNvSpPr/>
          <p:nvPr/>
        </p:nvSpPr>
        <p:spPr>
          <a:xfrm>
            <a:off x="6641033" y="1929582"/>
            <a:ext cx="2058564" cy="299103"/>
          </a:xfrm>
          <a:prstGeom prst="borderCallout1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№2 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Выноска 1 5"/>
          <p:cNvSpPr/>
          <p:nvPr/>
        </p:nvSpPr>
        <p:spPr>
          <a:xfrm flipH="1">
            <a:off x="571178" y="3090557"/>
            <a:ext cx="2058564" cy="299103"/>
          </a:xfrm>
          <a:prstGeom prst="borderCallout1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№3 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307773" y="4401083"/>
            <a:ext cx="2411305" cy="2187723"/>
          </a:xfrm>
          <a:prstGeom prst="verticalScroll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Стихотворение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60149" y="4401083"/>
            <a:ext cx="1760412" cy="7263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Загадка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60149" y="5220055"/>
            <a:ext cx="1760412" cy="7263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Загадка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60149" y="6055405"/>
            <a:ext cx="1760412" cy="7263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Загадка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5232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50</TotalTime>
  <Words>109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2020-06-17T09:03:32Z</dcterms:created>
  <dcterms:modified xsi:type="dcterms:W3CDTF">2020-06-22T06:49:15Z</dcterms:modified>
</cp:coreProperties>
</file>