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handoutMaster+xml" PartName="/ppt/handoutMasters/handoutMaster1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handoutMasterIdLst>
    <p:handoutMasterId r:id="rId14"/>
  </p:handout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735763" cy="98567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283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DA9FC-BCD6-45AE-8CA6-99173C51BB0A}" type="datetimeFigureOut">
              <a:rPr lang="ru-RU" smtClean="0"/>
              <a:t>20.02.2021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362238"/>
            <a:ext cx="2918831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15373" y="9362238"/>
            <a:ext cx="2918831" cy="4928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7F3066-65B7-4E0A-A1DF-4C0B1D1D71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B62FCD-64AC-476E-8653-151D24ECD011}" type="datetimeFigureOut">
              <a:rPr lang="ru-RU" smtClean="0"/>
              <a:pPr/>
              <a:t>20.02.2021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56BD98D-AF9A-4C9B-BBE1-E5C2735F60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359898"/>
            <a:ext cx="7147520" cy="35011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Мастер – класс по сенсорному развитию в группе раннего возраста на тему: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«Книжка-развивайка»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4509120"/>
            <a:ext cx="6931496" cy="100811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dirty="0" smtClean="0"/>
              <a:t>Составила:  Титова Наталья Владимировна </a:t>
            </a:r>
          </a:p>
          <a:p>
            <a:pPr algn="r"/>
            <a:r>
              <a:rPr lang="ru-RU" dirty="0" smtClean="0"/>
              <a:t>старший воспитатель</a:t>
            </a:r>
          </a:p>
          <a:p>
            <a:pPr algn="r"/>
            <a:r>
              <a:rPr lang="ru-RU" dirty="0" smtClean="0"/>
              <a:t> ГБДОУ  №7 Калининского района </a:t>
            </a:r>
          </a:p>
          <a:p>
            <a:pPr algn="r"/>
            <a:r>
              <a:rPr lang="ru-RU" dirty="0" smtClean="0"/>
              <a:t>Санкт-Петербурга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esktop\Творческая группа\IMG_20210216_1743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472947" cy="3354710"/>
          </a:xfrm>
          <a:prstGeom prst="rect">
            <a:avLst/>
          </a:prstGeom>
          <a:noFill/>
        </p:spPr>
      </p:pic>
      <p:pic>
        <p:nvPicPr>
          <p:cNvPr id="10243" name="Picture 3" descr="D:\Desktop\Творческая группа\IMG_20210216_1744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780928"/>
            <a:ext cx="4953000" cy="37147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Desktop\Творческая группа\IMG_20210216_174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4953000" cy="3714750"/>
          </a:xfrm>
          <a:prstGeom prst="rect">
            <a:avLst/>
          </a:prstGeom>
          <a:noFill/>
        </p:spPr>
      </p:pic>
      <p:pic>
        <p:nvPicPr>
          <p:cNvPr id="11267" name="Picture 3" descr="D:\Desktop\Творческая группа\IMG_20210216_174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2996952"/>
            <a:ext cx="4953000" cy="371475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5936" y="332656"/>
            <a:ext cx="4462264" cy="2016224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3717032"/>
            <a:ext cx="6172200" cy="16561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8840"/>
            <a:ext cx="7467600" cy="44851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Здравствуйте, уважаемые родители. Сегодня наш мастер класс посвящен созданию дидактической книги для ваших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всестороннего развития личности ребёнка необходимо взаимодействие ДОУ и родителей. Важным условием преемственности является установление доверительного делового контакта между семьёй и детским садом. Использование многообразных форм работы помогает родителям из «зрителей» и «наблюдателей» стать активными участниками образовательного и воспитательного процесса их детей.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подготовить ребёнка к взрослой жизни, с ним обязательно необходимо заниматься. Но не каждый ребёнок хочет тратить своё время на обучение, что же делать? Тут на помощь приходят «хитрые» игры, суть которых – обучение в процессе развлечения –это дидактические игры.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используются взрослыми в обучении детей как наглядные пособия, направленные на развитие зрительной памяти и внимания, мышления, развития речи ребёнка.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Desktop\Творческая группа\111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60648"/>
            <a:ext cx="4896544" cy="15841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Обучить родителей изготовлению дидактической игры.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1.Повысить уровень педагогической культуры родителей;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Раскрыть актуальность  дидактических игр, как средства всестороннего развития ребёнка;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Вызвать интерес родителей к использованию дидактических игр дома их самостоятельному изготовлению совместно со своими детьми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050" name="Picture 2" descr="D:\Desktop\Творческая группа\6-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0648"/>
            <a:ext cx="3616597" cy="12687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ПРИСТУПИМ!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Нам понадобится: Цветной картон, клей,  белый плотный картон, нитки с иголкой, пуговицы, картинки для аппликации, цветная  бумага, салфетки.</a:t>
            </a:r>
            <a:endParaRPr lang="ru-RU" dirty="0"/>
          </a:p>
        </p:txBody>
      </p:sp>
      <p:pic>
        <p:nvPicPr>
          <p:cNvPr id="5" name="Picture 2" descr="D:\Desktop\Творческая группа\IMG_20210216_15320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556384">
            <a:off x="4027869" y="2786077"/>
            <a:ext cx="4392488" cy="3294366"/>
          </a:xfrm>
          <a:prstGeom prst="rect">
            <a:avLst/>
          </a:prstGeom>
          <a:noFill/>
        </p:spPr>
      </p:pic>
      <p:pic>
        <p:nvPicPr>
          <p:cNvPr id="4098" name="Picture 2" descr="D:\Desktop\Творческая группа\LLp7bCvV7v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5517232"/>
            <a:ext cx="3384376" cy="91483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Вырезаем из картона разного цвета заборчик, пришиваем его, и декорируем пуговицей.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Desktop\Творческая группа\IMG_20210216_15365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45455" y="1162857"/>
            <a:ext cx="2795662" cy="3727549"/>
          </a:xfrm>
          <a:prstGeom prst="rect">
            <a:avLst/>
          </a:prstGeom>
          <a:noFill/>
        </p:spPr>
      </p:pic>
      <p:pic>
        <p:nvPicPr>
          <p:cNvPr id="5" name="Picture 3" descr="D:\Desktop\Творческая группа\IMG_20210216_1539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692819" y="1902087"/>
            <a:ext cx="4006834" cy="3240360"/>
          </a:xfrm>
          <a:prstGeom prst="rect">
            <a:avLst/>
          </a:prstGeom>
          <a:noFill/>
        </p:spPr>
      </p:pic>
      <p:pic>
        <p:nvPicPr>
          <p:cNvPr id="6" name="Picture 4" descr="D:\Desktop\Творческая группа\IMG_20210216_1542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528259" y="4104588"/>
            <a:ext cx="3100453" cy="23253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Затем из цветной бумаги и наклеек делаем аппликацию на основе под картонными заготовками.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D:\Desktop\Творческая группа\IMG_20210216_155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3284984"/>
            <a:ext cx="3601773" cy="2701330"/>
          </a:xfrm>
          <a:prstGeom prst="rect">
            <a:avLst/>
          </a:prstGeom>
          <a:noFill/>
        </p:spPr>
      </p:pic>
      <p:pic>
        <p:nvPicPr>
          <p:cNvPr id="6147" name="Picture 3" descr="D:\Desktop\Творческая группа\IMG_20210216_155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25678">
            <a:off x="899592" y="3933056"/>
            <a:ext cx="3416432" cy="2562324"/>
          </a:xfrm>
          <a:prstGeom prst="rect">
            <a:avLst/>
          </a:prstGeom>
          <a:noFill/>
        </p:spPr>
      </p:pic>
      <p:pic>
        <p:nvPicPr>
          <p:cNvPr id="6148" name="Picture 4" descr="D:\Desktop\Творческая группа\IMG_20210216_1547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80388">
            <a:off x="323528" y="1484784"/>
            <a:ext cx="3024816" cy="2268612"/>
          </a:xfrm>
          <a:prstGeom prst="rect">
            <a:avLst/>
          </a:prstGeom>
          <a:noFill/>
        </p:spPr>
      </p:pic>
      <p:pic>
        <p:nvPicPr>
          <p:cNvPr id="6150" name="Picture 6" descr="D:\Desktop\Творческая группа\OIKOS_cvet_detyam_mai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72254">
            <a:off x="5897429" y="998585"/>
            <a:ext cx="2592288" cy="219215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Получился великолепный заборчик!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кто же спрятался за ним?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Давайте посмотрим.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Desktop\Творческая группа\IMG_20210216_155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56084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Desktop\Творческая группа\IMG_20210216_1555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260648"/>
            <a:ext cx="3936437" cy="2952328"/>
          </a:xfrm>
          <a:prstGeom prst="rect">
            <a:avLst/>
          </a:prstGeom>
          <a:noFill/>
        </p:spPr>
      </p:pic>
      <p:pic>
        <p:nvPicPr>
          <p:cNvPr id="8195" name="Picture 3" descr="D:\Desktop\Творческая группа\IMG_20210216_155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60648"/>
            <a:ext cx="3963367" cy="2972525"/>
          </a:xfrm>
          <a:prstGeom prst="rect">
            <a:avLst/>
          </a:prstGeom>
          <a:noFill/>
        </p:spPr>
      </p:pic>
      <p:pic>
        <p:nvPicPr>
          <p:cNvPr id="8196" name="Picture 4" descr="D:\Desktop\Творческая группа\IMG_20210216_1555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3429000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 же делаем следующие странички. Вместо забора из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картонна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можно вырезать любые предметы. (тучки, шарики, елочки, домики, рыбки и т.д.)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D:\Desktop\Творческая группа\IMG_20210216_174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079825" cy="3059869"/>
          </a:xfrm>
          <a:prstGeom prst="rect">
            <a:avLst/>
          </a:prstGeom>
          <a:noFill/>
        </p:spPr>
      </p:pic>
      <p:pic>
        <p:nvPicPr>
          <p:cNvPr id="9219" name="Picture 3" descr="D:\Desktop\Творческая группа\IMG_20210216_1743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140968"/>
            <a:ext cx="4352751" cy="326456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253</Words>
  <Application>Microsoft Office PowerPoint</Application>
  <PresentationFormat>Экран (4:3)</PresentationFormat>
  <Paragraphs>26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Мастер – класс по сенсорному развитию в группе раннего возраста на тему:  «Книжка-развивайка» </vt:lpstr>
      <vt:lpstr> </vt:lpstr>
      <vt:lpstr> </vt:lpstr>
      <vt:lpstr>ПРИСТУПИМ!</vt:lpstr>
      <vt:lpstr>Вырезаем из картона разного цвета заборчик, пришиваем его, и декорируем пуговицей.</vt:lpstr>
      <vt:lpstr>           Затем из цветной бумаги и наклеек делаем аппликацию на основе под картонными заготовками.</vt:lpstr>
      <vt:lpstr>Получился великолепный заборчик! А кто же спрятался за ним?  Давайте посмотрим.</vt:lpstr>
      <vt:lpstr>Слайд 8</vt:lpstr>
      <vt:lpstr>Так же делаем следующие странички. Вместо забора из картонна можно вырезать любые предметы. (тучки, шарики, елочки, домики, рыбки и т.д.)</vt:lpstr>
      <vt:lpstr>Слайд 10</vt:lpstr>
      <vt:lpstr>Слайд 11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по сенсорному развитию в группе раннего возраста на тему:  «Книжка-развивайка»</dc:title>
  <dc:creator>User</dc:creator>
  <cp:lastModifiedBy>User</cp:lastModifiedBy>
  <cp:revision>13</cp:revision>
  <dcterms:created xsi:type="dcterms:W3CDTF">2021-02-16T13:06:02Z</dcterms:created>
  <dcterms:modified xsi:type="dcterms:W3CDTF">2021-02-20T13:43:06Z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497342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