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60" r:id="rId4"/>
    <p:sldId id="265" r:id="rId5"/>
    <p:sldId id="264" r:id="rId6"/>
    <p:sldId id="263" r:id="rId7"/>
    <p:sldId id="266" r:id="rId8"/>
    <p:sldId id="257" r:id="rId9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1A90"/>
    <a:srgbClr val="710D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8" d="100"/>
          <a:sy n="118" d="100"/>
        </p:scale>
        <p:origin x="-594" y="-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A1803-5E6D-4FA6-ACD7-8B70846B5171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498A4F-6E90-4C43-AAF8-F3953C613C4E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6372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498A4F-6E90-4C43-AAF8-F3953C613C4E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6356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10243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411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5549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1083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65816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3414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0090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91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7730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540319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9F0E8F-7963-4CD3-AED4-BB21E0FB2E50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1400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5000"/>
            <a:lum/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harpenSoften amount="-10000"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9F0E8F-7963-4CD3-AED4-BB21E0FB2E50}" type="datetimeFigureOut">
              <a:rPr lang="ru-RU" smtClean="0"/>
              <a:t>21.05.2021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79866-D3D7-4817-A45C-D0819A34FA2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8924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catalog.prosv.ru/item/38898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Математика</a:t>
            </a:r>
            <a:b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</a:br>
            <a:r>
              <a:rPr lang="ru-RU" dirty="0" smtClean="0">
                <a:gradFill flip="none" rotWithShape="1">
                  <a:gsLst>
                    <a:gs pos="0">
                      <a:srgbClr val="E01A90">
                        <a:shade val="30000"/>
                        <a:satMod val="115000"/>
                      </a:srgbClr>
                    </a:gs>
                    <a:gs pos="50000">
                      <a:srgbClr val="E01A90">
                        <a:shade val="67500"/>
                        <a:satMod val="115000"/>
                      </a:srgbClr>
                    </a:gs>
                    <a:gs pos="100000">
                      <a:srgbClr val="E01A9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▶</a:t>
            </a:r>
            <a:r>
              <a:rPr lang="ru-RU" dirty="0">
                <a:gradFill flip="none" rotWithShape="1">
                  <a:gsLst>
                    <a:gs pos="0">
                      <a:srgbClr val="E01A90">
                        <a:shade val="30000"/>
                        <a:satMod val="115000"/>
                      </a:srgbClr>
                    </a:gs>
                    <a:gs pos="50000">
                      <a:srgbClr val="E01A90">
                        <a:shade val="67500"/>
                        <a:satMod val="115000"/>
                      </a:srgbClr>
                    </a:gs>
                    <a:gs pos="100000">
                      <a:srgbClr val="E01A9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2</a:t>
            </a:r>
            <a:r>
              <a:rPr lang="ru-RU" dirty="0" smtClean="0">
                <a:gradFill flip="none" rotWithShape="1">
                  <a:gsLst>
                    <a:gs pos="0">
                      <a:srgbClr val="E01A90">
                        <a:shade val="30000"/>
                        <a:satMod val="115000"/>
                      </a:srgbClr>
                    </a:gs>
                    <a:gs pos="50000">
                      <a:srgbClr val="E01A90">
                        <a:shade val="67500"/>
                        <a:satMod val="115000"/>
                      </a:srgbClr>
                    </a:gs>
                    <a:gs pos="100000">
                      <a:srgbClr val="E01A90">
                        <a:shade val="100000"/>
                        <a:satMod val="115000"/>
                      </a:srgbClr>
                    </a:gs>
                  </a:gsLst>
                  <a:lin ang="54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.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Тема: «</a:t>
            </a: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Вверху</a:t>
            </a: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, внизу</a:t>
            </a: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, </a:t>
            </a: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слева, </a:t>
            </a: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справа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» 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651870"/>
            <a:ext cx="6400800" cy="131445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1 класс; часть 1; «Подготовка к изучению чисел»; автор: Иван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Арапов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41755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Сегодня на уроке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Мы будем учиться определять, кто где находиться.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7987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Выполните задание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614477" y="1131590"/>
            <a:ext cx="4499992" cy="40119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84946" y="1140028"/>
            <a:ext cx="345638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Расскажите, что вы видите на рисунке. Используйте слова </a:t>
            </a:r>
            <a:r>
              <a:rPr lang="ru-RU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вверху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,</a:t>
            </a:r>
            <a:r>
              <a:rPr lang="ru-RU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внизу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, </a:t>
            </a:r>
            <a:r>
              <a:rPr lang="ru-RU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слева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,</a:t>
            </a:r>
            <a:r>
              <a:rPr lang="ru-RU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справа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, </a:t>
            </a:r>
            <a:r>
              <a:rPr lang="ru-RU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левее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,</a:t>
            </a:r>
            <a:r>
              <a:rPr lang="ru-RU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 правее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.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" t="8620" r="2117"/>
          <a:stretch/>
        </p:blipFill>
        <p:spPr>
          <a:xfrm>
            <a:off x="1005833" y="1140028"/>
            <a:ext cx="3422151" cy="37262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42029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427984" y="1347614"/>
            <a:ext cx="4572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Расскажите, как мальчику дойти до школы. 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 к</a:t>
            </a:r>
            <a:r>
              <a:rPr lang="ru-RU" sz="2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ак дойти до кинотеатра. Сколько цветов слева от мальчика, сколько справа.</a:t>
            </a: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Выполните задание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7" t="2451" r="4250" b="3136"/>
          <a:stretch/>
        </p:blipFill>
        <p:spPr>
          <a:xfrm>
            <a:off x="898216" y="1359462"/>
            <a:ext cx="3511943" cy="3204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45020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283968" y="1385357"/>
            <a:ext cx="486003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Сравните каждую пару картинок. Объясните, чем они похожи чем различаются.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Выполните задание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03633"/>
            <a:ext cx="1152128" cy="3700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840420"/>
            <a:ext cx="1114728" cy="21462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929859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Задание для </a:t>
            </a:r>
            <a:r>
              <a:rPr lang="ru-RU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интерактивной доски ✏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419622"/>
            <a:ext cx="8229600" cy="141962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Нарисуйте слева от квадрата круг, а справа от квадрата треугольник.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2839244"/>
            <a:ext cx="9144000" cy="230425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881827" y="3723878"/>
            <a:ext cx="1116124" cy="108012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38356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699792" y="1601381"/>
            <a:ext cx="630925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Представьте, как катился Колобок от избушки до ёлочки. Расскажите об этом. Используйте слова: </a:t>
            </a:r>
            <a:r>
              <a:rPr lang="ru-RU" sz="32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налево, вперёд, направо.</a:t>
            </a:r>
            <a:endParaRPr lang="ru-RU" sz="3200" i="1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Задание повышенной сложности!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91630"/>
            <a:ext cx="1476926" cy="28361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05521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</a:rPr>
              <a:t>Урок закончен!</a:t>
            </a:r>
            <a:endParaRPr lang="ru-RU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900112"/>
            <a:ext cx="3347864" cy="424338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Домашнее задание: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раб. тетр. стр. </a:t>
            </a:r>
            <a:r>
              <a:rPr lang="ru-RU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4 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91880" y="900112"/>
            <a:ext cx="5652120" cy="4243387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Источники:</a:t>
            </a:r>
          </a:p>
          <a:p>
            <a:pPr algn="ctr"/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  <a:hlinkClick r:id="rId2"/>
              </a:rPr>
              <a:t>https://catalog.prosv.ru/item/38898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81862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157</Words>
  <Application>Microsoft Office PowerPoint</Application>
  <PresentationFormat>Экран (16:9)</PresentationFormat>
  <Paragraphs>21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Математика ▶2. Тема: «Вверху, внизу, слева, справа» </vt:lpstr>
      <vt:lpstr>Сегодня на уроке</vt:lpstr>
      <vt:lpstr>Выполните задание</vt:lpstr>
      <vt:lpstr>Выполните задание</vt:lpstr>
      <vt:lpstr>Выполните задание</vt:lpstr>
      <vt:lpstr>Задание для интерактивной доски ✏</vt:lpstr>
      <vt:lpstr>Задание повышенной сложности!</vt:lpstr>
      <vt:lpstr>Урок закончен!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P4T</dc:title>
  <dc:creator>Иван Арапов</dc:creator>
  <cp:lastModifiedBy>Иван Арапов</cp:lastModifiedBy>
  <cp:revision>23</cp:revision>
  <dcterms:created xsi:type="dcterms:W3CDTF">2021-05-18T17:12:06Z</dcterms:created>
  <dcterms:modified xsi:type="dcterms:W3CDTF">2021-05-21T14:59:02Z</dcterms:modified>
</cp:coreProperties>
</file>