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6" r:id="rId3"/>
    <p:sldId id="269" r:id="rId4"/>
    <p:sldId id="267" r:id="rId5"/>
    <p:sldId id="257" r:id="rId6"/>
    <p:sldId id="258" r:id="rId7"/>
    <p:sldId id="260" r:id="rId8"/>
    <p:sldId id="262" r:id="rId9"/>
    <p:sldId id="263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solidFill>
                  <a:srgbClr val="212529"/>
                </a:solidFill>
                <a:latin typeface="Roboto"/>
              </a:rPr>
              <a:t> </a:t>
            </a:r>
            <a:r>
              <a:rPr lang="ru-RU" dirty="0">
                <a:solidFill>
                  <a:srgbClr val="212529"/>
                </a:solidFill>
                <a:latin typeface="Arial" panose="020B0604020202020204" pitchFamily="34" charset="0"/>
              </a:rPr>
              <a:t>«История флага» /Путешествие по реке времени/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333803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"/>
            <a:ext cx="9325875" cy="6206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070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89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92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455" y="136235"/>
            <a:ext cx="4241923" cy="350289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8416" y="4522763"/>
            <a:ext cx="2952750" cy="2209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482" y="302491"/>
            <a:ext cx="2952750" cy="2209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8312" y="3001072"/>
            <a:ext cx="2952750" cy="220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46048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091" y="0"/>
            <a:ext cx="7065818" cy="633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733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841" y="0"/>
            <a:ext cx="6517341" cy="488800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6509" y="2205317"/>
            <a:ext cx="5629987" cy="4213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1007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66" y="267855"/>
            <a:ext cx="10623943" cy="713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2350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235528"/>
            <a:ext cx="9490363" cy="711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0258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" y="109682"/>
            <a:ext cx="10455021" cy="66698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475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877" y="129309"/>
            <a:ext cx="9061541" cy="6317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11157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123</TotalTime>
  <Words>0</Words>
  <Application>Microsoft Office PowerPoint</Application>
  <PresentationFormat>Широкоэкранный</PresentationFormat>
  <Paragraphs>1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Roboto</vt:lpstr>
      <vt:lpstr>Trebuchet MS</vt:lpstr>
      <vt:lpstr>Wingdings 3</vt:lpstr>
      <vt:lpstr>Аспект</vt:lpstr>
      <vt:lpstr> «История флага» /Путешествие по реке времени/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«История флага» /Путешествие по реке времени/</dc:title>
  <dc:creator>пк</dc:creator>
  <cp:lastModifiedBy>пк</cp:lastModifiedBy>
  <cp:revision>6</cp:revision>
  <dcterms:created xsi:type="dcterms:W3CDTF">2021-05-21T08:57:21Z</dcterms:created>
  <dcterms:modified xsi:type="dcterms:W3CDTF">2021-05-21T11:01:19Z</dcterms:modified>
</cp:coreProperties>
</file>