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1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87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01904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0831365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45245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3871703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37837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53964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825718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7188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327125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114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7977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0039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377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645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664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88C6F2-BB72-43EC-BB89-36B28425B680}" type="datetimeFigureOut">
              <a:rPr lang="ru-RU" smtClean="0"/>
              <a:t>21.05.2021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4DEE435E-A8D1-4BE7-BD5F-3F8B74FF74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1094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  <p:sldLayoutId id="2147483723" r:id="rId12"/>
    <p:sldLayoutId id="2147483724" r:id="rId13"/>
    <p:sldLayoutId id="2147483725" r:id="rId14"/>
    <p:sldLayoutId id="2147483726" r:id="rId15"/>
    <p:sldLayoutId id="2147483727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207104" y="1889759"/>
            <a:ext cx="10224044" cy="262128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0700" dirty="0" smtClean="0"/>
              <a:t>«Учимся играя»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методическая разработка для детей дошкольного образования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966856" y="5380672"/>
            <a:ext cx="46155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dirty="0" smtClean="0"/>
              <a:t>Есипова Юлия Андреевна</a:t>
            </a:r>
          </a:p>
          <a:p>
            <a:pPr algn="r"/>
            <a:r>
              <a:rPr lang="ru-RU" dirty="0" smtClean="0"/>
              <a:t>Курс: 1</a:t>
            </a:r>
          </a:p>
          <a:p>
            <a:pPr algn="r"/>
            <a:r>
              <a:rPr lang="ru-RU" dirty="0" smtClean="0"/>
              <a:t>Группа: 11-в </a:t>
            </a:r>
          </a:p>
          <a:p>
            <a:pPr algn="r"/>
            <a:r>
              <a:rPr lang="ru-RU" dirty="0" smtClean="0"/>
              <a:t>Форма обучения: заочная</a:t>
            </a:r>
          </a:p>
          <a:p>
            <a:pPr algn="r"/>
            <a:endParaRPr lang="ru-RU" dirty="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21666" y="161914"/>
            <a:ext cx="8394920" cy="15180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642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742" y="113210"/>
            <a:ext cx="9215847" cy="2011681"/>
          </a:xfrm>
        </p:spPr>
        <p:txBody>
          <a:bodyPr>
            <a:normAutofit fontScale="90000"/>
          </a:bodyPr>
          <a:lstStyle/>
          <a:p>
            <a:r>
              <a:rPr lang="ru-RU" dirty="0"/>
              <a:t>Младший дошкольный возраст важнейший период в развитии дошкольника.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3"/>
          </p:nvPr>
        </p:nvSpPr>
        <p:spPr>
          <a:xfrm>
            <a:off x="224489" y="4284618"/>
            <a:ext cx="9616197" cy="1254035"/>
          </a:xfrm>
        </p:spPr>
        <p:txBody>
          <a:bodyPr/>
          <a:lstStyle/>
          <a:p>
            <a:r>
              <a:rPr lang="ru-RU" dirty="0" smtClean="0"/>
              <a:t>Удовлетворять детскую любознательность, вовлечь ребенка в активное освоение окружающего мира позволяет ИГРА – ведущий вид деятельности дошкольника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97274" y="2124891"/>
            <a:ext cx="4530391" cy="2108484"/>
          </a:xfrm>
        </p:spPr>
        <p:txBody>
          <a:bodyPr>
            <a:noAutofit/>
          </a:bodyPr>
          <a:lstStyle/>
          <a:p>
            <a:r>
              <a:rPr lang="ru-RU" sz="1600" dirty="0" smtClean="0">
                <a:solidFill>
                  <a:schemeClr val="tx1"/>
                </a:solidFill>
              </a:rPr>
              <a:t>У ребенка появляются: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*познавательная деятельность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*стремление к самостоятельности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*повышается активность</a:t>
            </a:r>
          </a:p>
          <a:p>
            <a:r>
              <a:rPr lang="ru-RU" sz="1600" dirty="0" smtClean="0">
                <a:solidFill>
                  <a:schemeClr val="tx1"/>
                </a:solidFill>
              </a:rPr>
              <a:t>*обнаружатся стремление к освоению мира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406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714104" y="785954"/>
            <a:ext cx="8456021" cy="4291142"/>
          </a:xfrm>
        </p:spPr>
        <p:txBody>
          <a:bodyPr>
            <a:noAutofit/>
          </a:bodyPr>
          <a:lstStyle/>
          <a:p>
            <a:r>
              <a:rPr lang="ru-RU" sz="2400" dirty="0" smtClean="0"/>
              <a:t>Цели:</a:t>
            </a:r>
          </a:p>
          <a:p>
            <a:r>
              <a:rPr lang="ru-RU" sz="2400" dirty="0" smtClean="0"/>
              <a:t>Выявить и создать условия, обеспечивающие и стимулирующие включения детей младшего дошкольного возраста в игровую деятельность, создающею оптимальное условия для формирования у детей элементарных математических представлений.</a:t>
            </a:r>
          </a:p>
          <a:p>
            <a:r>
              <a:rPr lang="ru-RU" sz="2400" dirty="0" smtClean="0"/>
              <a:t>Задачи: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Что бы дети могли легко общаться со взрослыми по поводу игр, упражнений, практических задач.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Развивать у детей желания играть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dirty="0" smtClean="0"/>
              <a:t>Сформировать у детей помогать сверстникам, и самим активно учувствовать в играх</a:t>
            </a:r>
          </a:p>
          <a:p>
            <a:r>
              <a:rPr lang="ru-RU" sz="2400" dirty="0" smtClean="0"/>
              <a:t>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388683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695" y="165462"/>
            <a:ext cx="8596668" cy="1383654"/>
          </a:xfrm>
        </p:spPr>
        <p:txBody>
          <a:bodyPr/>
          <a:lstStyle/>
          <a:p>
            <a:r>
              <a:rPr lang="ru-RU" dirty="0" smtClean="0"/>
              <a:t>Принципы организации игровой деятельности 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82134" y="1697161"/>
            <a:ext cx="5523168" cy="347572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*Наглядность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*Занимательность и эмоциональность игры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*Доступность(Учет возрастных особенностей)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*Систематичность и последовательность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*Дифференциация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*Динамичность 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92235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3164" y="227633"/>
            <a:ext cx="8596668" cy="1826581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/>
              <a:t>Предметно-развивающая среда</a:t>
            </a:r>
            <a:endParaRPr lang="ru-RU" sz="6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8727" y="2163071"/>
            <a:ext cx="8596668" cy="860400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Создать условия для самостоятельной деятельности детей, учитывая возраст детей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6320" y="3132328"/>
            <a:ext cx="3563030" cy="3230481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312804">
            <a:off x="4837778" y="3167160"/>
            <a:ext cx="4672206" cy="29201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8078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827" y="393096"/>
            <a:ext cx="8596668" cy="1826581"/>
          </a:xfrm>
        </p:spPr>
        <p:txBody>
          <a:bodyPr>
            <a:noAutofit/>
          </a:bodyPr>
          <a:lstStyle/>
          <a:p>
            <a:r>
              <a:rPr lang="ru-RU" sz="4400" dirty="0" smtClean="0"/>
              <a:t>Организация игровых ситуаций при деятельности воспитателя с детьми</a:t>
            </a:r>
            <a:endParaRPr lang="ru-RU" sz="4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63827" y="2428681"/>
            <a:ext cx="8596668" cy="402436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*погружения в игру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*Эмоциональное общение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*Партнерство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*Не принуждающая обстановка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*создание проблемо-игровой ситуации 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7979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04817" y="5137579"/>
            <a:ext cx="3225790" cy="17204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46" y="218924"/>
            <a:ext cx="8596668" cy="182658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Игровые методы и приемы, используемые при образовательной деятельности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9324" y="2289346"/>
            <a:ext cx="4338802" cy="4198540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Развивающие игры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подвижные игры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математическое развитие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Речевые игры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Дидактические упражнения и игры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Сюжетно-ролевые игры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Пальчиковые игры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0840909">
            <a:off x="4525974" y="1989981"/>
            <a:ext cx="3347118" cy="227280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671018">
            <a:off x="6372828" y="3644919"/>
            <a:ext cx="2846886" cy="272518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3580102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0947" y="174172"/>
            <a:ext cx="8596668" cy="1026602"/>
          </a:xfrm>
        </p:spPr>
        <p:txBody>
          <a:bodyPr>
            <a:normAutofit/>
          </a:bodyPr>
          <a:lstStyle/>
          <a:p>
            <a:r>
              <a:rPr lang="ru-RU" sz="5400" dirty="0" smtClean="0"/>
              <a:t>Результат работы:</a:t>
            </a:r>
            <a:endParaRPr lang="ru-RU" sz="5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11279" y="1279150"/>
            <a:ext cx="8596668" cy="5578849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Испытывают устойчивые интересы к играм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Дети стали более дружные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Дети делают первые шаги к высказыванию суждений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Освоили величину, цвет, форму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</a:rPr>
              <a:t>Установление благоприятного климата в группе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Вывод: Обучение наиболее продуктивно, если оно идет в конкретной и игровой деятельности, когда созданы условия, при которых знания, полученные детьми ранее, становиться необходимыми им, так как помогают решить практическую задачу, а потом усваивается легче и быстрее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ru-RU" dirty="0" smtClean="0">
              <a:solidFill>
                <a:schemeClr val="tx1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216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0877" y="3510764"/>
            <a:ext cx="8596668" cy="1826581"/>
          </a:xfrm>
        </p:spPr>
        <p:txBody>
          <a:bodyPr>
            <a:noAutofit/>
          </a:bodyPr>
          <a:lstStyle/>
          <a:p>
            <a:pPr algn="ctr"/>
            <a:r>
              <a:rPr lang="ru-RU" sz="12000" dirty="0" smtClean="0"/>
              <a:t>Спасибо за просмотр</a:t>
            </a:r>
            <a:endParaRPr lang="ru-RU" sz="12000" dirty="0"/>
          </a:p>
        </p:txBody>
      </p:sp>
    </p:spTree>
    <p:extLst>
      <p:ext uri="{BB962C8B-B14F-4D97-AF65-F5344CB8AC3E}">
        <p14:creationId xmlns:p14="http://schemas.microsoft.com/office/powerpoint/2010/main" val="764041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78</TotalTime>
  <Words>294</Words>
  <Application>Microsoft Office PowerPoint</Application>
  <PresentationFormat>Широкоэкранный</PresentationFormat>
  <Paragraphs>52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3" baseType="lpstr">
      <vt:lpstr>Arial</vt:lpstr>
      <vt:lpstr>Trebuchet MS</vt:lpstr>
      <vt:lpstr>Wingdings 3</vt:lpstr>
      <vt:lpstr>Грань</vt:lpstr>
      <vt:lpstr>«Учимся играя» методическая разработка для детей дошкольного образования </vt:lpstr>
      <vt:lpstr>Младший дошкольный возраст важнейший период в развитии дошкольника.</vt:lpstr>
      <vt:lpstr>Презентация PowerPoint</vt:lpstr>
      <vt:lpstr>Принципы организации игровой деятельности </vt:lpstr>
      <vt:lpstr>Предметно-развивающая среда</vt:lpstr>
      <vt:lpstr>Организация игровых ситуаций при деятельности воспитателя с детьми</vt:lpstr>
      <vt:lpstr>Игровые методы и приемы, используемые при образовательной деятельности</vt:lpstr>
      <vt:lpstr>Результат работы:</vt:lpstr>
      <vt:lpstr>Спасибо за просмотр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Профессии методическая пособие для детей дошкольного возраста </dc:title>
  <dc:creator>Николай Есипов</dc:creator>
  <cp:lastModifiedBy>Николай Есипов</cp:lastModifiedBy>
  <cp:revision>9</cp:revision>
  <dcterms:created xsi:type="dcterms:W3CDTF">2021-05-21T08:21:02Z</dcterms:created>
  <dcterms:modified xsi:type="dcterms:W3CDTF">2021-05-21T09:39:40Z</dcterms:modified>
</cp:coreProperties>
</file>