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8DC55-D508-461C-AA2D-4ED2D2C76BDE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4DABE-2377-490B-955E-241AAD777A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469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4DABE-2377-490B-955E-241AAD777AD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70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509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73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7724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725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4151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93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245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099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90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384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929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072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67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86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4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465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C177F-0DEC-4234-8692-BD0A7323B12B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466A9B-F95D-4C56-9FDF-FF1C08FE48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81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950" y="153898"/>
            <a:ext cx="8454275" cy="1647824"/>
          </a:xfrm>
        </p:spPr>
        <p:txBody>
          <a:bodyPr/>
          <a:lstStyle/>
          <a:p>
            <a:pPr algn="ctr"/>
            <a:r>
              <a:rPr lang="ru-RU" sz="3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Bookman Old Style" panose="02050604050505020204" pitchFamily="18" charset="0"/>
              </a:rPr>
              <a:t>Методическая разработка  для детей средней группы </a:t>
            </a:r>
            <a:r>
              <a:rPr lang="ru-RU" sz="24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</a:br>
            <a:endParaRPr lang="ru-RU" sz="3200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950" y="2766646"/>
            <a:ext cx="8553350" cy="3348404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71575" y="1653624"/>
            <a:ext cx="9182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Bookman Old Style" panose="02050604050505020204" pitchFamily="18" charset="0"/>
              </a:rPr>
              <a:t>«Профессия Полицейский» </a:t>
            </a:r>
            <a:endParaRPr lang="ru-RU" sz="48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69729" y="6227798"/>
            <a:ext cx="5174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latin typeface="Bookman Old Style" panose="02050604050505020204" pitchFamily="18" charset="0"/>
              </a:rPr>
              <a:t>Выполнила : «Матушкина Марина Игоревна»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7049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849" y="293077"/>
            <a:ext cx="8596668" cy="488559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Цель:</a:t>
            </a:r>
            <a:r>
              <a:rPr lang="ru-RU" sz="2400" dirty="0" smtClean="0"/>
              <a:t> </a:t>
            </a:r>
            <a:r>
              <a:rPr lang="ru-RU" sz="2400" i="1" dirty="0" smtClean="0">
                <a:solidFill>
                  <a:schemeClr val="tx1"/>
                </a:solidFill>
              </a:rPr>
              <a:t>Познакомить детей с профессией полицейского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rgbClr val="00B050"/>
                </a:solidFill>
              </a:rPr>
              <a:t>Задачи: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Образовательная: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Закрепить знания о профессиях которые уже знают, рассказать о работе полицейского, и как важна роль полиции в жизни людей.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Развивающая: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Развить у детей мышление, умение делать самостоятельные выводы и умозаключения опираясь на полученную информацию и факты. 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Воспитательная: Научить детей любить и уважать людей данной профессии. 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>
                <a:solidFill>
                  <a:schemeClr val="tx1"/>
                </a:solidFill>
              </a:rPr>
              <a:t/>
            </a:r>
            <a:br>
              <a:rPr lang="ru-RU" sz="2000" i="1" dirty="0">
                <a:solidFill>
                  <a:schemeClr val="tx1"/>
                </a:solidFill>
              </a:rPr>
            </a:br>
            <a:r>
              <a:rPr lang="ru-RU" sz="2200" i="1" dirty="0" smtClean="0">
                <a:solidFill>
                  <a:srgbClr val="00B050"/>
                </a:solidFill>
              </a:rPr>
              <a:t>Оборудование:</a:t>
            </a: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фото полицейского, рация, форма полицейского, наручники.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endParaRPr lang="ru-RU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49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993" y="158261"/>
            <a:ext cx="9302261" cy="47566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solidFill>
                  <a:srgbClr val="00B050"/>
                </a:solidFill>
              </a:rPr>
              <a:t>Во всех делах и местах должен быть порядок! В домах за порядком следят взрослые, а на улицах и в общественных местах, специальные люди-</a:t>
            </a:r>
            <a:r>
              <a:rPr lang="ru-RU" sz="4400" b="1" i="1" dirty="0">
                <a:solidFill>
                  <a:srgbClr val="0070C0"/>
                </a:solidFill>
              </a:rPr>
              <a:t>ПОЛИЦЕЙСКИЕ</a:t>
            </a:r>
            <a:r>
              <a:rPr lang="ru-RU" sz="4400" b="1" i="1" dirty="0">
                <a:solidFill>
                  <a:srgbClr val="00B050"/>
                </a:solidFill>
              </a:rPr>
              <a:t>!</a:t>
            </a:r>
            <a:br>
              <a:rPr lang="ru-RU" sz="4400" b="1" i="1" dirty="0">
                <a:solidFill>
                  <a:srgbClr val="00B050"/>
                </a:solidFill>
              </a:rPr>
            </a:br>
            <a:r>
              <a:rPr lang="ru-RU" sz="4400" b="1" i="1" dirty="0">
                <a:solidFill>
                  <a:srgbClr val="00B050"/>
                </a:solidFill>
              </a:rPr>
              <a:t>Наша </a:t>
            </a:r>
            <a:r>
              <a:rPr lang="ru-RU" sz="4400" b="1" i="1" dirty="0">
                <a:solidFill>
                  <a:srgbClr val="0070C0"/>
                </a:solidFill>
              </a:rPr>
              <a:t>ПОЛИЦИЯ</a:t>
            </a:r>
            <a:r>
              <a:rPr lang="ru-RU" sz="4400" b="1" i="1" dirty="0">
                <a:solidFill>
                  <a:srgbClr val="00B050"/>
                </a:solidFill>
              </a:rPr>
              <a:t> нас бережет, и помогает людям попавшим в беду</a:t>
            </a:r>
            <a:r>
              <a:rPr lang="ru-RU" sz="4400" b="1" i="1" dirty="0" smtClean="0">
                <a:solidFill>
                  <a:srgbClr val="00B050"/>
                </a:solidFill>
              </a:rPr>
              <a:t>!</a:t>
            </a:r>
            <a:br>
              <a:rPr lang="ru-RU" sz="4400" b="1" i="1" dirty="0" smtClean="0">
                <a:solidFill>
                  <a:srgbClr val="00B050"/>
                </a:solidFill>
              </a:rPr>
            </a:br>
            <a:r>
              <a:rPr lang="ru-RU" b="1" i="1" dirty="0">
                <a:solidFill>
                  <a:srgbClr val="00B050"/>
                </a:solidFill>
              </a:rPr>
              <a:t/>
            </a:r>
            <a:br>
              <a:rPr lang="ru-RU" b="1" i="1" dirty="0">
                <a:solidFill>
                  <a:srgbClr val="00B050"/>
                </a:solidFill>
              </a:rPr>
            </a:b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185" y="219808"/>
            <a:ext cx="88978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i="1" dirty="0">
              <a:solidFill>
                <a:srgbClr val="92D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3725" y="4491039"/>
            <a:ext cx="4645317" cy="219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8697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" y="104775"/>
            <a:ext cx="9972675" cy="3657601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Работа полицейского очень сложная и опасная. Полицейский-это честный и смелый человек, обладающий хорошей физической силой, и умом.</a:t>
            </a:r>
            <a:br>
              <a:rPr lang="ru-RU" sz="3200" b="1" dirty="0" smtClean="0"/>
            </a:br>
            <a:r>
              <a:rPr lang="ru-RU" sz="3200" b="1" dirty="0" smtClean="0"/>
              <a:t>Он защищает граждан от бандитов, воров, и разбойников. Следит за порядком, предотвращает появление беды. Очень часто полицейский спасает детишек из разных плохих ситуаций. 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275" y="3390900"/>
            <a:ext cx="7477126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106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378743" cy="2335823"/>
          </a:xfrm>
        </p:spPr>
        <p:txBody>
          <a:bodyPr>
            <a:normAutofit/>
          </a:bodyPr>
          <a:lstStyle/>
          <a:p>
            <a:r>
              <a:rPr lang="ru-RU" dirty="0" smtClean="0"/>
              <a:t>Полицейскими бывают не только мужчины но и женщины, а так же собаки… они тоже служат в полиции, и нередко рискуют своими жизнями.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0" y="3090862"/>
            <a:ext cx="5962650" cy="361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814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378743" cy="39147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Профессия полицейский имеет несколько специальностей:</a:t>
            </a:r>
            <a:br>
              <a:rPr lang="ru-RU" dirty="0" smtClean="0"/>
            </a:br>
            <a:r>
              <a:rPr lang="ru-RU" dirty="0" smtClean="0"/>
              <a:t>сотрудник уголовного розыска, сотрудник дорожно-патрульной службы(ДПС),сотрудник патрульно-постовой службы (ППС), следователь, участковый. Все это полицейские!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4362451"/>
            <a:ext cx="2557462" cy="23436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1849" y="4131430"/>
            <a:ext cx="2574701" cy="2574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479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165" y="73270"/>
            <a:ext cx="8308404" cy="5342792"/>
          </a:xfrm>
        </p:spPr>
        <p:txBody>
          <a:bodyPr>
            <a:normAutofit/>
          </a:bodyPr>
          <a:lstStyle/>
          <a:p>
            <a:r>
              <a:rPr lang="ru-RU" dirty="0" smtClean="0"/>
              <a:t>Каждый </a:t>
            </a:r>
            <a:r>
              <a:rPr lang="ru-RU" dirty="0"/>
              <a:t>день полицейские сталкиваются с не очень приятными людьми, поэтому они храбрые, смелые, вежливые, и внимательные. </a:t>
            </a:r>
            <a:br>
              <a:rPr lang="ru-RU" dirty="0"/>
            </a:br>
            <a:r>
              <a:rPr lang="ru-RU" dirty="0"/>
              <a:t>Полицейский имеет власть, </a:t>
            </a:r>
            <a:r>
              <a:rPr lang="ru-RU" dirty="0" smtClean="0"/>
              <a:t>и может </a:t>
            </a:r>
            <a:r>
              <a:rPr lang="ru-RU" dirty="0"/>
              <a:t>посадить за решетку преступника, который нарушает порядок, ворует,  или причиняет вред другому </a:t>
            </a:r>
            <a:r>
              <a:rPr lang="ru-RU" dirty="0" smtClean="0"/>
              <a:t>    	ё		человеку</a:t>
            </a:r>
            <a:r>
              <a:rPr lang="ru-RU" dirty="0"/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1825" y="4010026"/>
            <a:ext cx="2381249" cy="238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172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24" y="369277"/>
            <a:ext cx="7341414" cy="4806462"/>
          </a:xfrm>
        </p:spPr>
        <p:txBody>
          <a:bodyPr>
            <a:normAutofit/>
          </a:bodyPr>
          <a:lstStyle/>
          <a:p>
            <a:r>
              <a:rPr lang="ru-RU" dirty="0"/>
              <a:t>У полицейских есть своя форма одежды, которая утверждается Правительством Российской Федерации, так же есть табельное оружие чтоб защищать свою жизнь и жизни других граждан от опасных преступников.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246" y="4342927"/>
            <a:ext cx="3780691" cy="26997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4154" y="0"/>
            <a:ext cx="4747846" cy="709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244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02823" y="20517"/>
            <a:ext cx="7162801" cy="13012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Так же у них есть профессиональный праздник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976447" y="8793"/>
            <a:ext cx="7162801" cy="13012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solidFill>
                  <a:schemeClr val="bg1"/>
                </a:solidFill>
              </a:rPr>
              <a:t>Так же у них есть профессиональный праздник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9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478</TotalTime>
  <Words>171</Words>
  <Application>Microsoft Office PowerPoint</Application>
  <PresentationFormat>Широкоэкранный</PresentationFormat>
  <Paragraphs>13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Bookman Old Style</vt:lpstr>
      <vt:lpstr>Calibri</vt:lpstr>
      <vt:lpstr>Trebuchet MS</vt:lpstr>
      <vt:lpstr>Wingdings 3</vt:lpstr>
      <vt:lpstr>Аспект</vt:lpstr>
      <vt:lpstr>Методическая разработка  для детей средней группы  </vt:lpstr>
      <vt:lpstr>Цель: Познакомить детей с профессией полицейского.  Задачи: Образовательная: Закрепить знания о профессиях которые уже знают, рассказать о работе полицейского, и как важна роль полиции в жизни людей. Развивающая: Развить у детей мышление, умение делать самостоятельные выводы и умозаключения опираясь на полученную информацию и факты.  Воспитательная: Научить детей любить и уважать людей данной профессии.   Оборудование: фото полицейского, рация, форма полицейского, наручники.  </vt:lpstr>
      <vt:lpstr>Во всех делах и местах должен быть порядок! В домах за порядком следят взрослые, а на улицах и в общественных местах, специальные люди-ПОЛИЦЕЙСКИЕ! Наша ПОЛИЦИЯ нас бережет, и помогает людям попавшим в беду!  </vt:lpstr>
      <vt:lpstr>Работа полицейского очень сложная и опасная. Полицейский-это честный и смелый человек, обладающий хорошей физической силой, и умом. Он защищает граждан от бандитов, воров, и разбойников. Следит за порядком, предотвращает появление беды. Очень часто полицейский спасает детишек из разных плохих ситуаций. </vt:lpstr>
      <vt:lpstr>Полицейскими бывают не только мужчины но и женщины, а так же собаки… они тоже служат в полиции, и нередко рискуют своими жизнями. </vt:lpstr>
      <vt:lpstr>Профессия полицейский имеет несколько специальностей: сотрудник уголовного розыска, сотрудник дорожно-патрульной службы(ДПС),сотрудник патрульно-постовой службы (ППС), следователь, участковый. Все это полицейские! </vt:lpstr>
      <vt:lpstr>Каждый день полицейские сталкиваются с не очень приятными людьми, поэтому они храбрые, смелые, вежливые, и внимательные.  Полицейский имеет власть, и может посадить за решетку преступника, который нарушает порядок, ворует,  или причиняет вред другому      ё  человеку. </vt:lpstr>
      <vt:lpstr>У полицейских есть своя форма одежды, которая утверждается Правительством Российской Федерации, так же есть табельное оружие чтоб защищать свою жизнь и жизни других граждан от опасных преступников.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ИЮНЯ</dc:title>
  <dc:creator>Пользователь Windows</dc:creator>
  <cp:lastModifiedBy>Пользователь Windows</cp:lastModifiedBy>
  <cp:revision>24</cp:revision>
  <dcterms:created xsi:type="dcterms:W3CDTF">2021-05-21T08:59:31Z</dcterms:created>
  <dcterms:modified xsi:type="dcterms:W3CDTF">2021-05-21T17:25:12Z</dcterms:modified>
</cp:coreProperties>
</file>