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image/jpeg" Extension="jpeg"/>
  <Default ContentType="application/vnd.openxmlformats-package.relationships+xml" Extension="rels"/>
  <Override ContentType="application/vnd.openxmlformats-officedocument.drawingml.diagramData+xml" PartName="/ppt/diagrams/data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14.xml"/>
  <Override ContentType="application/vnd.openxmlformats-officedocument.presentationml.slide+xml" PartName="/ppt/slides/slide8.xml"/>
  <Override ContentType="application/vnd.openxmlformats-officedocument.presentationml.presentation.main+xml" PartName="/ppt/presentation.xml"/>
  <Override ContentType="application/vnd.ms-office.drawingml.diagramDrawing+xml" PartName="/ppt/diagrams/drawing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4.xml"/>
  <Override ContentType="application/vnd.openxmlformats-officedocument.drawingml.diagramLayout+xml" PartName="/ppt/diagrams/layout1.xml"/>
  <Override ContentType="application/vnd.openxmlformats-officedocument.drawingml.diagramStyle+xml" PartName="/ppt/diagrams/quickStyle1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1.xml"/>
  <Override ContentType="application/vnd.openxmlformats-officedocument.drawingml.diagramColors+xml" PartName="/ppt/diagrams/colors1.xml"/>
  <Override ContentType="application/vnd.openxmlformats-officedocument.presentationml.tags+xml" PartName="/ppt/tags/tag2.xml"/>
  <Override ContentType="application/vnd.openxmlformats-officedocument.presentationml.tags+xml" PartName="/ppt/tags/tag9.xml"/>
  <Override ContentType="application/vnd.openxmlformats-officedocument.presentationml.tags+xml" PartName="/ppt/tags/tag13.xml"/>
  <Override ContentType="application/vnd.openxmlformats-officedocument.presentationml.tags+xml" PartName="/ppt/tags/tag7.xml"/>
  <Override ContentType="application/vnd.openxmlformats-officedocument.presentationml.tags+xml" PartName="/ppt/tags/tag10.xml"/>
  <Override ContentType="application/vnd.openxmlformats-officedocument.presentationml.tags+xml" PartName="/ppt/tags/tag4.xml"/>
  <Override ContentType="application/vnd.openxmlformats-officedocument.presentationml.tags+xml" PartName="/ppt/tags/tag11.xml"/>
  <Override ContentType="application/vnd.openxmlformats-officedocument.presentationml.tags+xml" PartName="/ppt/tags/tag15.xml"/>
  <Override ContentType="application/vnd.openxmlformats-officedocument.presentationml.tags+xml" PartName="/ppt/tags/tag17.xml"/>
  <Override ContentType="application/vnd.openxmlformats-officedocument.presentationml.tags+xml" PartName="/ppt/tags/tag8.xml"/>
  <Override ContentType="application/vnd.openxmlformats-officedocument.presentationml.tags+xml" PartName="/ppt/tags/tag14.xml"/>
  <Override ContentType="application/vnd.openxmlformats-officedocument.presentationml.tags+xml" PartName="/ppt/tags/tag1.xml"/>
  <Override ContentType="application/vnd.openxmlformats-officedocument.presentationml.tags+xml" PartName="/ppt/tags/tag6.xml"/>
  <Override ContentType="application/vnd.openxmlformats-officedocument.presentationml.tags+xml" PartName="/ppt/tags/tag3.xml"/>
  <Override ContentType="application/vnd.openxmlformats-officedocument.presentationml.tags+xml" PartName="/ppt/tags/tag5.xml"/>
  <Override ContentType="application/vnd.openxmlformats-officedocument.presentationml.tags+xml" PartName="/ppt/tags/tag12.xml"/>
  <Override ContentType="application/vnd.openxmlformats-officedocument.presentationml.tags+xml" PartName="/ppt/tags/tag16.xml"/>
  <Override ContentType="application/vnd.openxmlformats-officedocument.presentationml.viewProps+xml" PartName="/ppt/viewProps1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9144000"/>
  <p:notesSz cx="6858000" cy="9144000"/>
  <p:defaultTextStyle>
    <a:defPPr lvl="0">
      <a:defRPr lang="ru-RU"/>
    </a:defPPr>
    <a:lvl1pPr defTabSz="914400" eaLnBrk="1" hangingPunct="1" latinLnBrk="0" lvl="0" marL="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1pPr>
    <a:lvl2pPr defTabSz="914400" eaLnBrk="1" hangingPunct="1" latinLnBrk="0" lvl="1" marL="4572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2pPr>
    <a:lvl3pPr defTabSz="914400" eaLnBrk="1" hangingPunct="1" latinLnBrk="0" lvl="2" marL="9144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3pPr>
    <a:lvl4pPr defTabSz="914400" eaLnBrk="1" hangingPunct="1" latinLnBrk="0" lvl="3" marL="13716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4pPr>
    <a:lvl5pPr defTabSz="914400" eaLnBrk="1" hangingPunct="1" latinLnBrk="0" lvl="4" marL="18288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5pPr>
    <a:lvl6pPr defTabSz="914400" eaLnBrk="1" hangingPunct="1" latinLnBrk="0" lvl="5" marL="22860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6pPr>
    <a:lvl7pPr defTabSz="914400" eaLnBrk="1" hangingPunct="1" latinLnBrk="0" lvl="6" marL="27432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7pPr>
    <a:lvl8pPr defTabSz="914400" eaLnBrk="1" hangingPunct="1" latinLnBrk="0" lvl="7" marL="32004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8pPr>
    <a:lvl9pPr defTabSz="914400" eaLnBrk="1" hangingPunct="1" latinLnBrk="0" lvl="8" marL="3657600" rtl="0" algn="l">
      <a:defRPr kern="1200" lang="ru-RU"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{2D200454-40CA-4A62-9FC3-DE9A4176ACB9}">
      <p15:notesGuideLst>
        <p15:guide id="1" orient="horz" pos="2880">
          <p15:clr>
            <a:srgbClr val="000000"/>
          </p15:clr>
        </p15:guide>
        <p15:guide id="2" pos="2160">
          <p15:clr>
            <a:srgbClr val="000000"/>
          </p15:clr>
        </p15:guide>
      </p15:notesGuideLst>
    </p:ext>
  </p:extLst>
</p:presentation>
</file>

<file path=ppt/presProps1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1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1.xml"/><Relationship Id="rId3" Type="http://schemas.openxmlformats.org/officeDocument/2006/relationships/presProps" Target="presProps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FEADD9-F67D-41F5-BA4C-3C84956E7F46}" type="doc">
      <dgm:prSet loTypeId="urn:microsoft.com/office/officeart/2005/8/layout/vList5" loCatId="list" qsTypeId="urn:microsoft.com/office/officeart/2005/8/quickstyle/simple5" qsCatId="simple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4EE5CD8-078F-4590-BF9C-A341A294A016}">
      <dgm:prSet phldrT="[Text]" custT="1"/>
      <dgm:spPr/>
      <dgm:t>
        <a:bodyPr/>
        <a:lstStyle/>
        <a:p>
          <a:r>
            <a:rPr lang="ru-RU" sz="4400" dirty="0" smtClean="0"/>
            <a:t>1</a:t>
          </a:r>
          <a:endParaRPr lang="ru-RU" sz="4400" dirty="0"/>
        </a:p>
      </dgm:t>
    </dgm:pt>
    <dgm:pt modelId="{BB568D76-3363-43D3-B00C-3359A643216C}" type="parTrans" cxnId="{F40F9561-0D4C-44CF-91EF-A92B1DBDE44B}">
      <dgm:prSet/>
      <dgm:spPr/>
      <dgm:t>
        <a:bodyPr/>
        <a:lstStyle/>
        <a:p>
          <a:endParaRPr lang="ru-RU" sz="3200"/>
        </a:p>
      </dgm:t>
    </dgm:pt>
    <dgm:pt modelId="{CF9FB981-E6ED-4440-AC98-4E4E2ABA2C55}" type="sibTrans" cxnId="{F40F9561-0D4C-44CF-91EF-A92B1DBDE44B}">
      <dgm:prSet/>
      <dgm:spPr/>
      <dgm:t>
        <a:bodyPr/>
        <a:lstStyle/>
        <a:p>
          <a:endParaRPr lang="ru-RU" sz="3200"/>
        </a:p>
      </dgm:t>
    </dgm:pt>
    <dgm:pt modelId="{AA046201-5C4D-445E-BF0B-5C6D2B0A1945}">
      <dgm:prSet phldrT="[Text]" custT="1"/>
      <dgm:spPr/>
      <dgm:t>
        <a:bodyPr/>
        <a:lstStyle/>
        <a:p>
          <a:r>
            <a:rPr lang="ru-RU" sz="4400" dirty="0"/>
            <a:t>2</a:t>
          </a:r>
        </a:p>
      </dgm:t>
    </dgm:pt>
    <dgm:pt modelId="{FE92FC33-5E0F-4302-9E80-A69E8ACDDE56}" type="parTrans" cxnId="{B8AF1086-D7BE-446F-9133-738B599E9A7D}">
      <dgm:prSet/>
      <dgm:spPr/>
      <dgm:t>
        <a:bodyPr/>
        <a:lstStyle/>
        <a:p>
          <a:endParaRPr lang="ru-RU" sz="3200"/>
        </a:p>
      </dgm:t>
    </dgm:pt>
    <dgm:pt modelId="{40767EFF-7D52-4469-ACEE-7D28E67337E2}" type="sibTrans" cxnId="{B8AF1086-D7BE-446F-9133-738B599E9A7D}">
      <dgm:prSet/>
      <dgm:spPr/>
      <dgm:t>
        <a:bodyPr/>
        <a:lstStyle/>
        <a:p>
          <a:endParaRPr lang="ru-RU" sz="3200"/>
        </a:p>
      </dgm:t>
    </dgm:pt>
    <dgm:pt modelId="{D1776C8F-2B10-4075-8DF7-7F65AB725ED5}">
      <dgm:prSet phldrT="[Text]" custT="1"/>
      <dgm:spPr/>
      <dgm:t>
        <a:bodyPr/>
        <a:lstStyle/>
        <a:p>
          <a:r>
            <a:rPr lang="ru-RU" sz="4400" dirty="0" smtClean="0"/>
            <a:t>3</a:t>
          </a:r>
          <a:endParaRPr lang="ru-RU" sz="4400" dirty="0"/>
        </a:p>
      </dgm:t>
    </dgm:pt>
    <dgm:pt modelId="{7291E740-3E17-41B3-99D3-1D67AE37CC3F}" type="parTrans" cxnId="{7077B78D-FCDC-4519-8416-DC357ACD5043}">
      <dgm:prSet/>
      <dgm:spPr/>
      <dgm:t>
        <a:bodyPr/>
        <a:lstStyle/>
        <a:p>
          <a:endParaRPr lang="ru-RU" sz="3200"/>
        </a:p>
      </dgm:t>
    </dgm:pt>
    <dgm:pt modelId="{88B75C29-8054-417D-BCE3-878A55118F6D}" type="sibTrans" cxnId="{7077B78D-FCDC-4519-8416-DC357ACD5043}">
      <dgm:prSet/>
      <dgm:spPr/>
      <dgm:t>
        <a:bodyPr/>
        <a:lstStyle/>
        <a:p>
          <a:endParaRPr lang="ru-RU" sz="3200"/>
        </a:p>
      </dgm:t>
    </dgm:pt>
    <dgm:pt modelId="{6BE4E373-0656-4EDC-821E-BE09C952B1F6}">
      <dgm:prSet phldrT="[Text]" custT="1"/>
      <dgm:spPr/>
      <dgm:t>
        <a:bodyPr/>
        <a:lstStyle/>
        <a:p>
          <a:r>
            <a:rPr lang="ru-RU" sz="2000" dirty="0" smtClean="0"/>
            <a:t>Стиль может включать: определенный шрифт (гарнитура и цвет), цвет фона или фоновый рисунок, декоративный элемент небольшого размера и др.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4218063-BF94-4304-99BD-B3F7BA4D3C8F}" type="parTrans" cxnId="{119690D4-400B-468B-8BA0-5C9C9E2AFEAF}">
      <dgm:prSet/>
      <dgm:spPr/>
      <dgm:t>
        <a:bodyPr/>
        <a:lstStyle/>
        <a:p>
          <a:endParaRPr lang="ru-RU" sz="3200"/>
        </a:p>
      </dgm:t>
    </dgm:pt>
    <dgm:pt modelId="{E17B9BF1-2948-497F-8EC7-3BF734D839DB}" type="sibTrans" cxnId="{119690D4-400B-468B-8BA0-5C9C9E2AFEAF}">
      <dgm:prSet/>
      <dgm:spPr/>
      <dgm:t>
        <a:bodyPr/>
        <a:lstStyle/>
        <a:p>
          <a:endParaRPr lang="ru-RU" sz="3200"/>
        </a:p>
      </dgm:t>
    </dgm:pt>
    <dgm:pt modelId="{1E4D3931-0DBD-4211-A24A-6AF364284B1E}">
      <dgm:prSet phldrT="[Text]" custT="1"/>
      <dgm:spPr/>
      <dgm:t>
        <a:bodyPr/>
        <a:lstStyle/>
        <a:p>
          <a:pPr marL="280988" indent="-280988"/>
          <a:r>
            <a:rPr lang="ru-RU" sz="2400" dirty="0" smtClean="0"/>
            <a:t>все слайды презентации должны быть выдержаны в одном стиле;</a:t>
          </a:r>
          <a:endParaRPr lang="ru-RU" sz="3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ADAA3D9-7C63-4729-85B0-64C8AF644EEF}" type="sibTrans" cxnId="{63E4D827-0083-4625-9FD6-043D8D32091E}">
      <dgm:prSet/>
      <dgm:spPr/>
      <dgm:t>
        <a:bodyPr/>
        <a:lstStyle/>
        <a:p>
          <a:endParaRPr lang="ru-RU" sz="3200"/>
        </a:p>
      </dgm:t>
    </dgm:pt>
    <dgm:pt modelId="{FC93695B-FD0E-4353-B1FD-4328F4386DEC}" type="parTrans" cxnId="{63E4D827-0083-4625-9FD6-043D8D32091E}">
      <dgm:prSet/>
      <dgm:spPr/>
      <dgm:t>
        <a:bodyPr/>
        <a:lstStyle/>
        <a:p>
          <a:endParaRPr lang="ru-RU" sz="3200"/>
        </a:p>
      </dgm:t>
    </dgm:pt>
    <dgm:pt modelId="{C59269D0-92A5-481C-BA64-727AFB0DD545}">
      <dgm:prSet phldrT="[Text]" custT="1"/>
      <dgm:spPr/>
      <dgm:t>
        <a:bodyPr/>
        <a:lstStyle/>
        <a:p>
          <a:r>
            <a:rPr lang="ru-RU" sz="2000" dirty="0" smtClean="0"/>
            <a:t>не рекомендуется использовать в стилевом оформлении презентации более 3 цветов и более 3 типов шрифта;</a:t>
          </a:r>
          <a:endParaRPr lang="ru-RU" sz="20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66DE8E8-1339-41C4-B9A7-6148496C7FA9}" type="sibTrans" cxnId="{9071FB3B-D26B-4384-BD1A-80C12C62D02C}">
      <dgm:prSet/>
      <dgm:spPr/>
      <dgm:t>
        <a:bodyPr/>
        <a:lstStyle/>
        <a:p>
          <a:endParaRPr lang="ru-RU" sz="3200"/>
        </a:p>
      </dgm:t>
    </dgm:pt>
    <dgm:pt modelId="{312CC84D-092F-422A-AA24-A4619DBBB7BE}" type="parTrans" cxnId="{9071FB3B-D26B-4384-BD1A-80C12C62D02C}">
      <dgm:prSet/>
      <dgm:spPr/>
      <dgm:t>
        <a:bodyPr/>
        <a:lstStyle/>
        <a:p>
          <a:endParaRPr lang="ru-RU" sz="3200"/>
        </a:p>
      </dgm:t>
    </dgm:pt>
    <dgm:pt modelId="{AAE7A1E6-6847-453D-B55B-8A82BF138C1D}" type="pres">
      <dgm:prSet presAssocID="{F6FEADD9-F67D-41F5-BA4C-3C84956E7F4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407577-18A2-46E0-8805-2838042EB67A}" type="pres">
      <dgm:prSet presAssocID="{74EE5CD8-078F-4590-BF9C-A341A294A016}" presName="linNode" presStyleCnt="0"/>
      <dgm:spPr/>
      <dgm:t>
        <a:bodyPr/>
        <a:lstStyle/>
        <a:p>
          <a:endParaRPr lang="ru-RU"/>
        </a:p>
      </dgm:t>
    </dgm:pt>
    <dgm:pt modelId="{7E429971-BC57-430F-BB25-C0574E5E39E3}" type="pres">
      <dgm:prSet presAssocID="{74EE5CD8-078F-4590-BF9C-A341A294A016}" presName="parentText" presStyleLbl="node1" presStyleIdx="0" presStyleCnt="3" custLinFactNeighborY="-1566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D54B1729-BC98-42C1-9C6C-D65DCBA4358F}" type="pres">
      <dgm:prSet presAssocID="{74EE5CD8-078F-4590-BF9C-A341A294A016}" presName="descendantText" presStyleLbl="alignAccFollowNode1" presStyleIdx="0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AB8574CC-D4F2-4555-AEE3-F4EE58B11D03}" type="pres">
      <dgm:prSet presAssocID="{CF9FB981-E6ED-4440-AC98-4E4E2ABA2C55}" presName="sp" presStyleCnt="0"/>
      <dgm:spPr/>
      <dgm:t>
        <a:bodyPr/>
        <a:lstStyle/>
        <a:p>
          <a:endParaRPr lang="ru-RU"/>
        </a:p>
      </dgm:t>
    </dgm:pt>
    <dgm:pt modelId="{85B8F607-FDD8-476A-ADBE-E1250824F294}" type="pres">
      <dgm:prSet presAssocID="{AA046201-5C4D-445E-BF0B-5C6D2B0A1945}" presName="linNode" presStyleCnt="0"/>
      <dgm:spPr/>
      <dgm:t>
        <a:bodyPr/>
        <a:lstStyle/>
        <a:p>
          <a:endParaRPr lang="ru-RU"/>
        </a:p>
      </dgm:t>
    </dgm:pt>
    <dgm:pt modelId="{C04276DC-EE64-470A-B8BC-09067B8045FA}" type="pres">
      <dgm:prSet presAssocID="{AA046201-5C4D-445E-BF0B-5C6D2B0A1945}" presName="parentText" presStyleLbl="node1" presStyleIdx="1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B37A5355-225B-4C6F-AED7-6C620F99EECC}" type="pres">
      <dgm:prSet presAssocID="{AA046201-5C4D-445E-BF0B-5C6D2B0A1945}" presName="descendantText" presStyleLbl="alignAccFollowNode1" presStyleIdx="1" presStyleCnt="3" custScaleX="259632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  <dgm:pt modelId="{5ACAA866-A8A8-4183-97B5-CEEAB1525C60}" type="pres">
      <dgm:prSet presAssocID="{40767EFF-7D52-4469-ACEE-7D28E67337E2}" presName="sp" presStyleCnt="0"/>
      <dgm:spPr/>
      <dgm:t>
        <a:bodyPr/>
        <a:lstStyle/>
        <a:p>
          <a:endParaRPr lang="ru-RU"/>
        </a:p>
      </dgm:t>
    </dgm:pt>
    <dgm:pt modelId="{477213BE-9E91-4950-8451-7F60796F47F4}" type="pres">
      <dgm:prSet presAssocID="{D1776C8F-2B10-4075-8DF7-7F65AB725ED5}" presName="linNode" presStyleCnt="0"/>
      <dgm:spPr/>
      <dgm:t>
        <a:bodyPr/>
        <a:lstStyle/>
        <a:p>
          <a:endParaRPr lang="ru-RU"/>
        </a:p>
      </dgm:t>
    </dgm:pt>
    <dgm:pt modelId="{F5034101-5B7D-4FE7-B47A-5A48CF39606B}" type="pres">
      <dgm:prSet presAssocID="{D1776C8F-2B10-4075-8DF7-7F65AB725ED5}" presName="parentText" presStyleLbl="node1" presStyleIdx="2" presStyleCnt="3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C7C3E6FD-D83F-4BDA-907E-B5EE041DA931}" type="pres">
      <dgm:prSet presAssocID="{D1776C8F-2B10-4075-8DF7-7F65AB725ED5}" presName="descendantText" presStyleLbl="alignAccFollowNode1" presStyleIdx="2" presStyleCnt="3" custScaleX="259632" custLinFactNeighborX="6764" custLinFactNeighborY="-12100">
        <dgm:presLayoutVars>
          <dgm:bulletEnabled val="1"/>
        </dgm:presLayoutVars>
      </dgm:prSet>
      <dgm:spPr>
        <a:prstGeom prst="rect">
          <a:avLst/>
        </a:prstGeom>
      </dgm:spPr>
      <dgm:t>
        <a:bodyPr/>
        <a:lstStyle/>
        <a:p>
          <a:endParaRPr lang="ru-RU"/>
        </a:p>
      </dgm:t>
    </dgm:pt>
  </dgm:ptLst>
  <dgm:cxnLst>
    <dgm:cxn modelId="{7077B78D-FCDC-4519-8416-DC357ACD5043}" srcId="{F6FEADD9-F67D-41F5-BA4C-3C84956E7F46}" destId="{D1776C8F-2B10-4075-8DF7-7F65AB725ED5}" srcOrd="2" destOrd="0" parTransId="{7291E740-3E17-41B3-99D3-1D67AE37CC3F}" sibTransId="{88B75C29-8054-417D-BCE3-878A55118F6D}"/>
    <dgm:cxn modelId="{119690D4-400B-468B-8BA0-5C9C9E2AFEAF}" srcId="{D1776C8F-2B10-4075-8DF7-7F65AB725ED5}" destId="{6BE4E373-0656-4EDC-821E-BE09C952B1F6}" srcOrd="0" destOrd="0" parTransId="{34218063-BF94-4304-99BD-B3F7BA4D3C8F}" sibTransId="{E17B9BF1-2948-497F-8EC7-3BF734D839DB}"/>
    <dgm:cxn modelId="{3D887057-7E91-45EF-8E4B-3006C2DFECB4}" type="presOf" srcId="{6BE4E373-0656-4EDC-821E-BE09C952B1F6}" destId="{C7C3E6FD-D83F-4BDA-907E-B5EE041DA931}" srcOrd="0" destOrd="0" presId="urn:microsoft.com/office/officeart/2005/8/layout/vList5"/>
    <dgm:cxn modelId="{B6416E04-E5DE-46CA-AD27-47EBE280D636}" type="presOf" srcId="{C59269D0-92A5-481C-BA64-727AFB0DD545}" destId="{B37A5355-225B-4C6F-AED7-6C620F99EECC}" srcOrd="0" destOrd="0" presId="urn:microsoft.com/office/officeart/2005/8/layout/vList5"/>
    <dgm:cxn modelId="{F40F9561-0D4C-44CF-91EF-A92B1DBDE44B}" srcId="{F6FEADD9-F67D-41F5-BA4C-3C84956E7F46}" destId="{74EE5CD8-078F-4590-BF9C-A341A294A016}" srcOrd="0" destOrd="0" parTransId="{BB568D76-3363-43D3-B00C-3359A643216C}" sibTransId="{CF9FB981-E6ED-4440-AC98-4E4E2ABA2C55}"/>
    <dgm:cxn modelId="{5417F3DF-8CAE-4E6C-ADBB-ED6F50084B8E}" type="presOf" srcId="{D1776C8F-2B10-4075-8DF7-7F65AB725ED5}" destId="{F5034101-5B7D-4FE7-B47A-5A48CF39606B}" srcOrd="0" destOrd="0" presId="urn:microsoft.com/office/officeart/2005/8/layout/vList5"/>
    <dgm:cxn modelId="{9071FB3B-D26B-4384-BD1A-80C12C62D02C}" srcId="{AA046201-5C4D-445E-BF0B-5C6D2B0A1945}" destId="{C59269D0-92A5-481C-BA64-727AFB0DD545}" srcOrd="0" destOrd="0" parTransId="{312CC84D-092F-422A-AA24-A4619DBBB7BE}" sibTransId="{266DE8E8-1339-41C4-B9A7-6148496C7FA9}"/>
    <dgm:cxn modelId="{B8AF1086-D7BE-446F-9133-738B599E9A7D}" srcId="{F6FEADD9-F67D-41F5-BA4C-3C84956E7F46}" destId="{AA046201-5C4D-445E-BF0B-5C6D2B0A1945}" srcOrd="1" destOrd="0" parTransId="{FE92FC33-5E0F-4302-9E80-A69E8ACDDE56}" sibTransId="{40767EFF-7D52-4469-ACEE-7D28E67337E2}"/>
    <dgm:cxn modelId="{DBCA7E61-D822-40A0-A27A-D7E092386A0B}" type="presOf" srcId="{F6FEADD9-F67D-41F5-BA4C-3C84956E7F46}" destId="{AAE7A1E6-6847-453D-B55B-8A82BF138C1D}" srcOrd="0" destOrd="0" presId="urn:microsoft.com/office/officeart/2005/8/layout/vList5"/>
    <dgm:cxn modelId="{9A0DCB65-9DCB-4972-9768-1762E4116F3C}" type="presOf" srcId="{74EE5CD8-078F-4590-BF9C-A341A294A016}" destId="{7E429971-BC57-430F-BB25-C0574E5E39E3}" srcOrd="0" destOrd="0" presId="urn:microsoft.com/office/officeart/2005/8/layout/vList5"/>
    <dgm:cxn modelId="{63E4D827-0083-4625-9FD6-043D8D32091E}" srcId="{74EE5CD8-078F-4590-BF9C-A341A294A016}" destId="{1E4D3931-0DBD-4211-A24A-6AF364284B1E}" srcOrd="0" destOrd="0" parTransId="{FC93695B-FD0E-4353-B1FD-4328F4386DEC}" sibTransId="{CADAA3D9-7C63-4729-85B0-64C8AF644EEF}"/>
    <dgm:cxn modelId="{1D12F37E-DF42-400C-B5B5-A8FAF49EC0EC}" type="presOf" srcId="{1E4D3931-0DBD-4211-A24A-6AF364284B1E}" destId="{D54B1729-BC98-42C1-9C6C-D65DCBA4358F}" srcOrd="0" destOrd="0" presId="urn:microsoft.com/office/officeart/2005/8/layout/vList5"/>
    <dgm:cxn modelId="{AFF7133D-5E9D-4613-9299-006F9E49301B}" type="presOf" srcId="{AA046201-5C4D-445E-BF0B-5C6D2B0A1945}" destId="{C04276DC-EE64-470A-B8BC-09067B8045FA}" srcOrd="0" destOrd="0" presId="urn:microsoft.com/office/officeart/2005/8/layout/vList5"/>
    <dgm:cxn modelId="{1E18118B-9778-4714-A249-2B714D5427F7}" type="presParOf" srcId="{AAE7A1E6-6847-453D-B55B-8A82BF138C1D}" destId="{C4407577-18A2-46E0-8805-2838042EB67A}" srcOrd="0" destOrd="0" presId="urn:microsoft.com/office/officeart/2005/8/layout/vList5"/>
    <dgm:cxn modelId="{84152E8A-21A6-4CAF-BC09-47C13F4FFFB8}" type="presParOf" srcId="{C4407577-18A2-46E0-8805-2838042EB67A}" destId="{7E429971-BC57-430F-BB25-C0574E5E39E3}" srcOrd="0" destOrd="0" presId="urn:microsoft.com/office/officeart/2005/8/layout/vList5"/>
    <dgm:cxn modelId="{1D51832F-3B38-483B-8C08-BDD413206841}" type="presParOf" srcId="{C4407577-18A2-46E0-8805-2838042EB67A}" destId="{D54B1729-BC98-42C1-9C6C-D65DCBA4358F}" srcOrd="1" destOrd="0" presId="urn:microsoft.com/office/officeart/2005/8/layout/vList5"/>
    <dgm:cxn modelId="{F2BB24AB-7DB6-4F0F-92D8-664E0F322520}" type="presParOf" srcId="{AAE7A1E6-6847-453D-B55B-8A82BF138C1D}" destId="{AB8574CC-D4F2-4555-AEE3-F4EE58B11D03}" srcOrd="1" destOrd="0" presId="urn:microsoft.com/office/officeart/2005/8/layout/vList5"/>
    <dgm:cxn modelId="{3F47CC38-27AC-4E4E-92A2-FDE046382C80}" type="presParOf" srcId="{AAE7A1E6-6847-453D-B55B-8A82BF138C1D}" destId="{85B8F607-FDD8-476A-ADBE-E1250824F294}" srcOrd="2" destOrd="0" presId="urn:microsoft.com/office/officeart/2005/8/layout/vList5"/>
    <dgm:cxn modelId="{B4BBC5E0-69C0-4FD2-84A6-C47E62DEA28D}" type="presParOf" srcId="{85B8F607-FDD8-476A-ADBE-E1250824F294}" destId="{C04276DC-EE64-470A-B8BC-09067B8045FA}" srcOrd="0" destOrd="0" presId="urn:microsoft.com/office/officeart/2005/8/layout/vList5"/>
    <dgm:cxn modelId="{71B90C6E-E0F2-4EE1-8864-5914AAFA20A7}" type="presParOf" srcId="{85B8F607-FDD8-476A-ADBE-E1250824F294}" destId="{B37A5355-225B-4C6F-AED7-6C620F99EECC}" srcOrd="1" destOrd="0" presId="urn:microsoft.com/office/officeart/2005/8/layout/vList5"/>
    <dgm:cxn modelId="{E6DEED78-0C33-4D1D-A595-AFE4311369E4}" type="presParOf" srcId="{AAE7A1E6-6847-453D-B55B-8A82BF138C1D}" destId="{5ACAA866-A8A8-4183-97B5-CEEAB1525C60}" srcOrd="3" destOrd="0" presId="urn:microsoft.com/office/officeart/2005/8/layout/vList5"/>
    <dgm:cxn modelId="{FD2A22C3-24B0-4E4D-A3BC-79528D3FBC48}" type="presParOf" srcId="{AAE7A1E6-6847-453D-B55B-8A82BF138C1D}" destId="{477213BE-9E91-4950-8451-7F60796F47F4}" srcOrd="4" destOrd="0" presId="urn:microsoft.com/office/officeart/2005/8/layout/vList5"/>
    <dgm:cxn modelId="{2D9E3819-8AF8-4F78-AD5E-1D892BCE0381}" type="presParOf" srcId="{477213BE-9E91-4950-8451-7F60796F47F4}" destId="{F5034101-5B7D-4FE7-B47A-5A48CF39606B}" srcOrd="0" destOrd="0" presId="urn:microsoft.com/office/officeart/2005/8/layout/vList5"/>
    <dgm:cxn modelId="{5FD7E964-E46A-45B4-A545-5D657B6094BB}" type="presParOf" srcId="{477213BE-9E91-4950-8451-7F60796F47F4}" destId="{C7C3E6FD-D83F-4BDA-907E-B5EE041DA931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4B1729-BC98-42C1-9C6C-D65DCBA4358F}">
      <dsp:nvSpPr>
        <dsp:cNvPr id="0" name=""/>
        <dsp:cNvSpPr/>
      </dsp:nvSpPr>
      <dsp:spPr>
        <a:xfrm rot="5400000">
          <a:off x="3066871" y="-1848315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80988" lvl="1" indent="-280988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все слайды презентации должны быть выдержаны в одном стиле;</a:t>
          </a:r>
          <a:endParaRPr lang="ru-RU" sz="3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32953"/>
        <a:ext cx="5010287" cy="1047750"/>
      </dsp:txXfrm>
    </dsp:sp>
    <dsp:sp modelId="{7E429971-BC57-430F-BB25-C0574E5E39E3}">
      <dsp:nvSpPr>
        <dsp:cNvPr id="0" name=""/>
        <dsp:cNvSpPr/>
      </dsp:nvSpPr>
      <dsp:spPr>
        <a:xfrm>
          <a:off x="109" y="0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60000"/>
                <a:satMod val="160000"/>
              </a:schemeClr>
            </a:gs>
            <a:gs pos="46000">
              <a:schemeClr val="accent3">
                <a:hueOff val="0"/>
                <a:satOff val="0"/>
                <a:lumOff val="0"/>
                <a:alphaOff val="0"/>
                <a:tint val="86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3">
              <a:hueOff val="0"/>
              <a:satOff val="0"/>
              <a:lumOff val="0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1</a:t>
          </a:r>
          <a:endParaRPr lang="ru-RU" sz="4400" kern="1200" dirty="0"/>
        </a:p>
      </dsp:txBody>
      <dsp:txXfrm>
        <a:off x="53098" y="52989"/>
        <a:ext cx="979514" cy="1203709"/>
      </dsp:txXfrm>
    </dsp:sp>
    <dsp:sp modelId="{B37A5355-225B-4C6F-AED7-6C620F99EECC}">
      <dsp:nvSpPr>
        <dsp:cNvPr id="0" name=""/>
        <dsp:cNvSpPr/>
      </dsp:nvSpPr>
      <dsp:spPr>
        <a:xfrm rot="5400000">
          <a:off x="3066871" y="-473143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5358425"/>
            <a:satOff val="-6896"/>
            <a:lumOff val="-537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5358425"/>
              <a:satOff val="-6896"/>
              <a:lumOff val="-537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не рекомендуется использовать в стилевом оформлении презентации более 3 цветов и более 3 типов шрифта;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603" y="1508125"/>
        <a:ext cx="5010287" cy="1047750"/>
      </dsp:txXfrm>
    </dsp:sp>
    <dsp:sp modelId="{C04276DC-EE64-470A-B8BC-09067B8045FA}">
      <dsp:nvSpPr>
        <dsp:cNvPr id="0" name=""/>
        <dsp:cNvSpPr/>
      </dsp:nvSpPr>
      <dsp:spPr>
        <a:xfrm>
          <a:off x="109" y="1377156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5625132"/>
                <a:satOff val="-8440"/>
                <a:lumOff val="-1373"/>
                <a:alphaOff val="0"/>
                <a:tint val="60000"/>
                <a:satMod val="160000"/>
              </a:schemeClr>
            </a:gs>
            <a:gs pos="46000">
              <a:schemeClr val="accent3">
                <a:hueOff val="5625132"/>
                <a:satOff val="-8440"/>
                <a:lumOff val="-1373"/>
                <a:alphaOff val="0"/>
                <a:tint val="86000"/>
                <a:satMod val="160000"/>
              </a:schemeClr>
            </a:gs>
            <a:gs pos="100000">
              <a:schemeClr val="accent3">
                <a:hueOff val="5625132"/>
                <a:satOff val="-8440"/>
                <a:lumOff val="-1373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3">
              <a:hueOff val="5625132"/>
              <a:satOff val="-8440"/>
              <a:lumOff val="-1373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/>
            <a:t>2</a:t>
          </a:r>
        </a:p>
      </dsp:txBody>
      <dsp:txXfrm>
        <a:off x="53098" y="1430145"/>
        <a:ext cx="979514" cy="1203709"/>
      </dsp:txXfrm>
    </dsp:sp>
    <dsp:sp modelId="{C7C3E6FD-D83F-4BDA-907E-B5EE041DA931}">
      <dsp:nvSpPr>
        <dsp:cNvPr id="0" name=""/>
        <dsp:cNvSpPr/>
      </dsp:nvSpPr>
      <dsp:spPr>
        <a:xfrm rot="5400000">
          <a:off x="3066981" y="775250"/>
          <a:ext cx="1047750" cy="5010287"/>
        </a:xfrm>
        <a:prstGeom prst="rect">
          <a:avLst/>
        </a:prstGeom>
        <a:solidFill>
          <a:schemeClr val="accent3">
            <a:tint val="40000"/>
            <a:alpha val="90000"/>
            <a:hueOff val="10716850"/>
            <a:satOff val="-13793"/>
            <a:lumOff val="-1075"/>
            <a:alphaOff val="0"/>
          </a:schemeClr>
        </a:solidFill>
        <a:ln w="9525" cap="flat" cmpd="sng" algn="ctr">
          <a:solidFill>
            <a:schemeClr val="accent3">
              <a:tint val="40000"/>
              <a:alpha val="90000"/>
              <a:hueOff val="10716850"/>
              <a:satOff val="-13793"/>
              <a:lumOff val="-1075"/>
              <a:alphaOff val="0"/>
            </a:schemeClr>
          </a:solidFill>
          <a:prstDash val="solid"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Стиль может включать: определенный шрифт (гарнитура и цвет), цвет фона или фоновый рисунок, декоративный элемент небольшого размера и др.</a:t>
          </a:r>
          <a:endParaRPr lang="ru-RU" sz="20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 rot="-5400000">
        <a:off x="1085713" y="2756518"/>
        <a:ext cx="5010287" cy="1047750"/>
      </dsp:txXfrm>
    </dsp:sp>
    <dsp:sp modelId="{F5034101-5B7D-4FE7-B47A-5A48CF39606B}">
      <dsp:nvSpPr>
        <dsp:cNvPr id="0" name=""/>
        <dsp:cNvSpPr/>
      </dsp:nvSpPr>
      <dsp:spPr>
        <a:xfrm>
          <a:off x="109" y="2752328"/>
          <a:ext cx="1085492" cy="1309687"/>
        </a:xfrm>
        <a:prstGeom prst="roundRect">
          <a:avLst/>
        </a:prstGeom>
        <a:gradFill rotWithShape="0">
          <a:gsLst>
            <a:gs pos="0">
              <a:schemeClr val="accent3">
                <a:hueOff val="11250264"/>
                <a:satOff val="-16880"/>
                <a:lumOff val="-2745"/>
                <a:alphaOff val="0"/>
                <a:tint val="60000"/>
                <a:satMod val="160000"/>
              </a:schemeClr>
            </a:gs>
            <a:gs pos="46000">
              <a:schemeClr val="accent3">
                <a:hueOff val="11250264"/>
                <a:satOff val="-16880"/>
                <a:lumOff val="-2745"/>
                <a:alphaOff val="0"/>
                <a:tint val="86000"/>
                <a:satMod val="160000"/>
              </a:schemeClr>
            </a:gs>
            <a:gs pos="100000">
              <a:schemeClr val="accent3">
                <a:hueOff val="11250264"/>
                <a:satOff val="-16880"/>
                <a:lumOff val="-2745"/>
                <a:alphaOff val="0"/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  <a:ln>
          <a:noFill/>
        </a:ln>
        <a:effectLst>
          <a:outerShdw blurRad="50800" dist="38100" dir="14700000" algn="t" rotWithShape="0">
            <a:srgbClr val="000000">
              <a:alpha val="60000"/>
            </a:srgbClr>
          </a:outerShdw>
        </a:effectLst>
        <a:scene3d>
          <a:camera prst="orthographicFront" fov="0">
            <a:rot lat="0" lon="0" rev="0"/>
          </a:camera>
          <a:lightRig rig="contrasting" dir="t">
            <a:rot lat="0" lon="0" rev="3600000"/>
          </a:lightRig>
        </a:scene3d>
        <a:sp3d prstMaterial="plastic">
          <a:bevelT w="127000" h="38200" prst="relaxedInset"/>
          <a:contourClr>
            <a:schemeClr val="accent3">
              <a:hueOff val="11250264"/>
              <a:satOff val="-16880"/>
              <a:lumOff val="-2745"/>
              <a:alphaOff val="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67640" tIns="83820" rIns="167640" bIns="8382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400" kern="1200" dirty="0" smtClean="0"/>
            <a:t>3</a:t>
          </a:r>
          <a:endParaRPr lang="ru-RU" sz="4400" kern="1200" dirty="0"/>
        </a:p>
      </dsp:txBody>
      <dsp:txXfrm>
        <a:off x="53098" y="2805317"/>
        <a:ext cx="979514" cy="12037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latinLnBrk="0">
              <a:defRPr lang="ru-RU" sz="1200"/>
            </a:lvl1pPr>
          </a:lstStyle>
          <a:p>
            <a:fld id="{48AEF76B-3757-4A0B-AF93-28494465C1DD}" type="datetimeFigureOut">
              <a:rPr lang="ru-RU"/>
              <a:pPr/>
              <a:t>21.05.2021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latinLnBrk="0">
              <a:defRPr lang="ru-RU"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latinLnBrk="0">
              <a:defRPr lang="ru-RU" sz="1200"/>
            </a:lvl1pPr>
          </a:lstStyle>
          <a:p>
            <a:fld id="{75693FD4-8F83-4EF7-AC3F-0DC0388986B0}" type="slidenum">
              <a:rPr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510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lang="ru-RU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 numCol="2" spcCol="182880">
            <a:noAutofit/>
          </a:bodyPr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обзорного слайда.</a:t>
            </a:r>
            <a:endParaRPr lang="ru-RU" sz="1200" dirty="0" smtClean="0"/>
          </a:p>
          <a:p>
            <a:pPr marL="228600" indent="-228600">
              <a:buFont typeface="+mj-lt"/>
              <a:buNone/>
            </a:pPr>
            <a:endParaRPr lang="ru-RU" sz="12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9750" y="503238"/>
            <a:ext cx="3143250" cy="2359025"/>
          </a:xfr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Используйте заголовки разделов для каждой из тем, чтобы переход был понятен для аудитории.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b="0" dirty="0" smtClean="0"/>
              <a:t>Какие</a:t>
            </a:r>
            <a:r>
              <a:rPr lang="ru-RU" b="0" baseline="0" dirty="0" smtClean="0"/>
              <a:t> способности приобретут слушатели по завершении обучения?</a:t>
            </a:r>
            <a:r>
              <a:rPr lang="ru-RU" dirty="0" smtClean="0"/>
              <a:t> Коротко опишите каждую цель и полезность</a:t>
            </a:r>
            <a:r>
              <a:rPr lang="ru-RU" baseline="0" dirty="0" smtClean="0"/>
              <a:t> </a:t>
            </a:r>
            <a:r>
              <a:rPr lang="ru-RU" dirty="0" smtClean="0"/>
              <a:t>данной презентации для</a:t>
            </a:r>
            <a:r>
              <a:rPr lang="ru-RU" baseline="0" dirty="0" smtClean="0"/>
              <a:t> слушателей.</a:t>
            </a:r>
            <a:endParaRPr lang="ru-R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Будьте кратки. Сделайте текст как можно более кратким для использования крупного шрифта.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Добавьте слайды в раздел по каждой теме, включая слайды с таблицами, диаграммами и изображениями. </a:t>
            </a:r>
          </a:p>
          <a:p>
            <a:r>
              <a:rPr lang="ru-RU" dirty="0" smtClean="0"/>
              <a:t>Образцы макетов таблицы,</a:t>
            </a:r>
            <a:r>
              <a:rPr lang="ru-RU" baseline="0" dirty="0" smtClean="0"/>
              <a:t> </a:t>
            </a:r>
            <a:r>
              <a:rPr lang="ru-RU" dirty="0" smtClean="0"/>
              <a:t>диаграммы, изображения</a:t>
            </a:r>
            <a:r>
              <a:rPr lang="ru-RU" baseline="0" dirty="0" smtClean="0"/>
              <a:t> и видео см. в следующем разделе. </a:t>
            </a:r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3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/>
          <a:p>
            <a:r>
              <a:rPr lang="ru-RU" dirty="0" smtClean="0"/>
              <a:t>Microsoft </a:t>
            </a:r>
            <a:r>
              <a:rPr lang="ru-RU" b="1" dirty="0" smtClean="0"/>
              <a:t>Инженерное мастерство</a:t>
            </a:r>
            <a:endParaRPr lang="ru-RU" dirty="0" smtClean="0"/>
          </a:p>
        </p:txBody>
      </p:sp>
      <p:sp>
        <p:nvSpPr>
          <p:cNvPr id="43011" name="Rectangle 25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ru-RU" dirty="0" smtClean="0"/>
              <a:t>Конфиденциальная информация Майкрософт</a:t>
            </a:r>
          </a:p>
        </p:txBody>
      </p:sp>
      <p:sp>
        <p:nvSpPr>
          <p:cNvPr id="43012" name="Rectangle 26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FF76F4-FC11-42FE-9D94-04E3E6D16C06}" type="slidenum">
              <a:rPr lang="ru-RU" smtClean="0"/>
              <a:pPr/>
              <a:t>17</a:t>
            </a:fld>
            <a:endParaRPr lang="ru-RU" dirty="0" smtClean="0"/>
          </a:p>
        </p:txBody>
      </p:sp>
      <p:sp>
        <p:nvSpPr>
          <p:cNvPr id="4301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450850"/>
            <a:ext cx="4572000" cy="3429000"/>
          </a:xfrm>
          <a:ln/>
        </p:spPr>
      </p:sp>
      <p:sp>
        <p:nvSpPr>
          <p:cNvPr id="430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7492" y="4130103"/>
            <a:ext cx="6261652" cy="4603230"/>
          </a:xfrm>
          <a:noFill/>
          <a:ln/>
        </p:spPr>
        <p:txBody>
          <a:bodyPr/>
          <a:lstStyle/>
          <a:p>
            <a:r>
              <a:rPr lang="ru-RU" dirty="0" smtClean="0"/>
              <a:t>Достаточно ли лаконична презентация? Переместите излишнее содержимое в приложение.</a:t>
            </a:r>
          </a:p>
          <a:p>
            <a:r>
              <a:rPr lang="ru-RU" dirty="0" smtClean="0"/>
              <a:t>Используйте слайды приложения для содержимого, ссылка на которое может потребоваться при показе слайда вопроса, или которое может быть полезно слушателям для более глубокого изучения в будущем.</a:t>
            </a:r>
          </a:p>
          <a:p>
            <a:pPr>
              <a:buFontTx/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dirty="0" smtClean="0"/>
              <a:t>Дайте краткий обзор презентации.</a:t>
            </a:r>
            <a:r>
              <a:rPr lang="ru-RU" baseline="0" dirty="0" smtClean="0"/>
              <a:t> О</a:t>
            </a:r>
            <a:r>
              <a:rPr lang="ru-RU" dirty="0" smtClean="0"/>
              <a:t>пишите главную суть презентации и обоснуйте ее важность.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Представьте каждую из основных тем.</a:t>
            </a:r>
          </a:p>
          <a:p>
            <a:r>
              <a:rPr lang="ru-RU" dirty="0" smtClean="0"/>
              <a:t>Чтобы предоставить слушателям ориентир, можно</a:t>
            </a:r>
            <a:r>
              <a:rPr lang="ru-RU" baseline="0" dirty="0" smtClean="0"/>
              <a:t> можете </a:t>
            </a:r>
            <a:r>
              <a:rPr lang="ru-RU" dirty="0" smtClean="0"/>
              <a:t>повторять этот обзорный слайд в ходе презентации, выделяя тему, которая будет обсуждаться далее.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sz="1200" dirty="0" smtClean="0"/>
              <a:t>Это другой параметр</a:t>
            </a:r>
            <a:r>
              <a:rPr lang="ru-RU" sz="1200" baseline="0" dirty="0" smtClean="0"/>
              <a:t> для обзорных слайдов, использующих переходы.</a:t>
            </a:r>
            <a:endParaRPr lang="ru-RU" sz="1200" dirty="0" smtClean="0"/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ru-RU"/>
            </a:pPr>
            <a:r>
              <a:rPr lang="ru-RU" dirty="0" smtClean="0"/>
              <a:t>Используйте заголовки разделов для каждой из тем, чтобы переход был понятен для аудитории. </a:t>
            </a:r>
          </a:p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93FD4-8F83-4EF7-AC3F-0DC0388986B0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90800" y="2286000"/>
            <a:ext cx="6180224" cy="1470025"/>
          </a:xfrm>
        </p:spPr>
        <p:txBody>
          <a:bodyPr anchor="t"/>
          <a:lstStyle>
            <a:lvl1pPr algn="r" eaLnBrk="1" latinLnBrk="0" hangingPunct="1">
              <a:defRPr kumimoji="0" lang="ru-RU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400" y="4038600"/>
            <a:ext cx="4772528" cy="990600"/>
          </a:xfrm>
        </p:spPr>
        <p:txBody>
          <a:bodyPr>
            <a:normAutofit/>
          </a:bodyPr>
          <a:lstStyle>
            <a:lvl1pPr marL="0" indent="0" algn="r" eaLnBrk="1" latinLnBrk="0" hangingPunct="1">
              <a:buNone/>
              <a:defRPr kumimoji="0" lang="ru-RU" sz="2000" b="0">
                <a:solidFill>
                  <a:schemeClr val="tx1"/>
                </a:solidFill>
                <a:latin typeface="Georgia" pitchFamily="18" charset="0"/>
              </a:defRPr>
            </a:lvl1pPr>
            <a:lvl2pPr marL="457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eaLnBrk="1" latinLnBrk="0" hangingPunct="1">
              <a:buNone/>
              <a:defRPr kumimoji="0" lang="ru-RU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latinLnBrk="0" hangingPunct="1"/>
            <a:r>
              <a:rPr lang="ru-RU" smtClean="0"/>
              <a:t>Образец подзаголовка</a:t>
            </a:r>
            <a:endParaRPr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51"/>
            <a:ext cx="3721618" cy="6858000"/>
          </a:xfrm>
          <a:prstGeom prst="rect">
            <a:avLst/>
          </a:prstGeom>
        </p:spPr>
      </p:pic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858000" y="5105400"/>
            <a:ext cx="18288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2000" baseline="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Только фо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</p:spPr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endParaRPr kumimoji="0"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1049" y="-3176815"/>
            <a:ext cx="2819400" cy="91730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0" y="3048000"/>
            <a:ext cx="4343400" cy="1362075"/>
          </a:xfrm>
        </p:spPr>
        <p:txBody>
          <a:bodyPr anchor="b" anchorCtr="0"/>
          <a:lstStyle>
            <a:lvl1pPr algn="l" eaLnBrk="1" latinLnBrk="0" hangingPunct="1">
              <a:defRPr kumimoji="0" lang="ru-RU" sz="4000" b="1" cap="small" baseline="0">
                <a:solidFill>
                  <a:srgbClr val="003300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6781800" y="5334000"/>
            <a:ext cx="2133600" cy="990600"/>
          </a:xfrm>
        </p:spPr>
        <p:txBody>
          <a:bodyPr>
            <a:normAutofit/>
          </a:bodyPr>
          <a:lstStyle>
            <a:lvl1pPr marL="0" indent="0" algn="ctr" eaLnBrk="1" latinLnBrk="0" hangingPunct="1">
              <a:buNone/>
              <a:defRPr kumimoji="0" lang="ru-RU" sz="1800"/>
            </a:lvl1pPr>
          </a:lstStyle>
          <a:p>
            <a:r>
              <a:rPr kumimoji="0" lang="ru-RU"/>
              <a:t>Эмблема организации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62000" y="269632"/>
            <a:ext cx="8077200" cy="1143000"/>
          </a:xfrm>
        </p:spPr>
        <p:txBody>
          <a:bodyPr anchor="ctr" anchorCtr="0"/>
          <a:lstStyle>
            <a:lvl1pPr algn="l" eaLnBrk="1" latinLnBrk="0" hangingPunct="1">
              <a:defRPr kumimoji="0" lang="ru-RU"/>
            </a:lvl1pPr>
          </a:lstStyle>
          <a:p>
            <a:r>
              <a:rPr kumimoji="0" lang="ru-RU"/>
              <a:t>Образец заголовка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</p:spPr>
        <p:txBody>
          <a:bodyPr>
            <a:normAutofit/>
          </a:bodyPr>
          <a:lstStyle>
            <a:lvl1pPr eaLnBrk="1" latinLnBrk="0" hangingPunct="1">
              <a:defRPr kumimoji="0" lang="ru-RU" sz="3200">
                <a:latin typeface="+mn-lt"/>
              </a:defRPr>
            </a:lvl1pPr>
            <a:lvl2pPr eaLnBrk="1" latinLnBrk="0" hangingPunct="1">
              <a:defRPr kumimoji="0" lang="ru-RU" sz="2800">
                <a:latin typeface="+mn-lt"/>
              </a:defRPr>
            </a:lvl2pPr>
            <a:lvl3pPr eaLnBrk="1" latinLnBrk="0" hangingPunct="1">
              <a:defRPr kumimoji="0" lang="ru-RU" sz="2400">
                <a:latin typeface="+mn-lt"/>
              </a:defRPr>
            </a:lvl3pPr>
            <a:lvl4pPr eaLnBrk="1" latinLnBrk="0" hangingPunct="1">
              <a:defRPr kumimoji="0" lang="ru-RU" sz="2400">
                <a:latin typeface="+mn-lt"/>
              </a:defRPr>
            </a:lvl4pPr>
            <a:lvl5pPr eaLnBrk="1" latinLnBrk="0" hangingPunct="1">
              <a:defRPr kumimoji="0" lang="ru-RU" sz="2400">
                <a:latin typeface="+mn-lt"/>
              </a:defRPr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356350"/>
            <a:ext cx="2133600" cy="365125"/>
          </a:xfrm>
        </p:spPr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4038600" cy="4525963"/>
          </a:xfrm>
        </p:spPr>
        <p:txBody>
          <a:bodyPr/>
          <a:lstStyle>
            <a:lvl1pPr eaLnBrk="1" latinLnBrk="0" hangingPunct="1">
              <a:defRPr kumimoji="0" lang="ru-RU" sz="2800"/>
            </a:lvl1pPr>
            <a:lvl2pPr eaLnBrk="1" latinLnBrk="0" hangingPunct="1">
              <a:defRPr kumimoji="0" lang="ru-RU" sz="2400"/>
            </a:lvl2pPr>
            <a:lvl3pPr eaLnBrk="1" latinLnBrk="0" hangingPunct="1">
              <a:defRPr kumimoji="0" lang="ru-RU" sz="2000"/>
            </a:lvl3pPr>
            <a:lvl4pPr eaLnBrk="1" latinLnBrk="0" hangingPunct="1">
              <a:defRPr kumimoji="0" lang="ru-RU" sz="1800"/>
            </a:lvl4pPr>
            <a:lvl5pPr eaLnBrk="1" latinLnBrk="0" hangingPunct="1">
              <a:defRPr kumimoji="0" lang="ru-RU" sz="1800"/>
            </a:lvl5pPr>
            <a:lvl6pPr eaLnBrk="1" latinLnBrk="0" hangingPunct="1">
              <a:defRPr kumimoji="0" lang="ru-RU" sz="1800"/>
            </a:lvl6pPr>
            <a:lvl7pPr eaLnBrk="1" latinLnBrk="0" hangingPunct="1">
              <a:defRPr kumimoji="0" lang="ru-RU" sz="1800"/>
            </a:lvl7pPr>
            <a:lvl8pPr eaLnBrk="1" latinLnBrk="0" hangingPunct="1">
              <a:defRPr kumimoji="0" lang="ru-RU" sz="1800"/>
            </a:lvl8pPr>
            <a:lvl9pPr eaLnBrk="1" latinLnBrk="0" hangingPunct="1">
              <a:defRPr kumimoji="0" lang="ru-RU" sz="18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eaLnBrk="1" latinLnBrk="0" hangingPunct="1">
              <a:defRPr kumimoji="0" lang="ru-RU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4040188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174875"/>
            <a:ext cx="4040188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625" y="1535113"/>
            <a:ext cx="4041775" cy="639762"/>
          </a:xfrm>
        </p:spPr>
        <p:txBody>
          <a:bodyPr anchor="b"/>
          <a:lstStyle>
            <a:lvl1pPr marL="0" indent="0" eaLnBrk="1" latinLnBrk="0" hangingPunct="1">
              <a:buNone/>
              <a:defRPr kumimoji="0" lang="ru-RU" sz="2400" b="1"/>
            </a:lvl1pPr>
            <a:lvl2pPr marL="457200" indent="0" eaLnBrk="1" latinLnBrk="0" hangingPunct="1">
              <a:buNone/>
              <a:defRPr kumimoji="0" lang="ru-RU" sz="2000" b="1"/>
            </a:lvl2pPr>
            <a:lvl3pPr marL="914400" indent="0" eaLnBrk="1" latinLnBrk="0" hangingPunct="1">
              <a:buNone/>
              <a:defRPr kumimoji="0" lang="ru-RU" sz="1800" b="1"/>
            </a:lvl3pPr>
            <a:lvl4pPr marL="1371600" indent="0" eaLnBrk="1" latinLnBrk="0" hangingPunct="1">
              <a:buNone/>
              <a:defRPr kumimoji="0" lang="ru-RU" sz="1600" b="1"/>
            </a:lvl4pPr>
            <a:lvl5pPr marL="1828800" indent="0" eaLnBrk="1" latinLnBrk="0" hangingPunct="1">
              <a:buNone/>
              <a:defRPr kumimoji="0" lang="ru-RU" sz="1600" b="1"/>
            </a:lvl5pPr>
            <a:lvl6pPr marL="2286000" indent="0" eaLnBrk="1" latinLnBrk="0" hangingPunct="1">
              <a:buNone/>
              <a:defRPr kumimoji="0" lang="ru-RU" sz="1600" b="1"/>
            </a:lvl6pPr>
            <a:lvl7pPr marL="2743200" indent="0" eaLnBrk="1" latinLnBrk="0" hangingPunct="1">
              <a:buNone/>
              <a:defRPr kumimoji="0" lang="ru-RU" sz="1600" b="1"/>
            </a:lvl7pPr>
            <a:lvl8pPr marL="3200400" indent="0" eaLnBrk="1" latinLnBrk="0" hangingPunct="1">
              <a:buNone/>
              <a:defRPr kumimoji="0" lang="ru-RU" sz="1600" b="1"/>
            </a:lvl8pPr>
            <a:lvl9pPr marL="3657600" indent="0" eaLnBrk="1" latinLnBrk="0" hangingPunct="1">
              <a:buNone/>
              <a:defRPr kumimoji="0" lang="ru-RU" sz="1600" b="1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625" y="2174875"/>
            <a:ext cx="4041775" cy="3951288"/>
          </a:xfrm>
        </p:spPr>
        <p:txBody>
          <a:bodyPr/>
          <a:lstStyle>
            <a:lvl1pPr eaLnBrk="1" latinLnBrk="0" hangingPunct="1">
              <a:defRPr kumimoji="0" lang="ru-RU" sz="2400"/>
            </a:lvl1pPr>
            <a:lvl2pPr eaLnBrk="1" latinLnBrk="0" hangingPunct="1">
              <a:defRPr kumimoji="0" lang="ru-RU" sz="2000"/>
            </a:lvl2pPr>
            <a:lvl3pPr eaLnBrk="1" latinLnBrk="0" hangingPunct="1">
              <a:defRPr kumimoji="0" lang="ru-RU" sz="1800"/>
            </a:lvl3pPr>
            <a:lvl4pPr eaLnBrk="1" latinLnBrk="0" hangingPunct="1">
              <a:defRPr kumimoji="0" lang="ru-RU" sz="1600"/>
            </a:lvl4pPr>
            <a:lvl5pPr eaLnBrk="1" latinLnBrk="0" hangingPunct="1">
              <a:defRPr kumimoji="0" lang="ru-RU" sz="1600"/>
            </a:lvl5pPr>
            <a:lvl6pPr eaLnBrk="1" latinLnBrk="0" hangingPunct="1">
              <a:defRPr kumimoji="0" lang="ru-RU" sz="1600"/>
            </a:lvl6pPr>
            <a:lvl7pPr eaLnBrk="1" latinLnBrk="0" hangingPunct="1">
              <a:defRPr kumimoji="0" lang="ru-RU" sz="1600"/>
            </a:lvl7pPr>
            <a:lvl8pPr eaLnBrk="1" latinLnBrk="0" hangingPunct="1">
              <a:defRPr kumimoji="0" lang="ru-RU" sz="1600"/>
            </a:lvl8pPr>
            <a:lvl9pPr eaLnBrk="1" latinLnBrk="0" hangingPunct="1">
              <a:defRPr kumimoji="0" lang="ru-RU" sz="16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3008313" cy="1162050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3650" y="273050"/>
            <a:ext cx="5111750" cy="5853113"/>
          </a:xfrm>
        </p:spPr>
        <p:txBody>
          <a:bodyPr/>
          <a:lstStyle>
            <a:lvl1pPr eaLnBrk="1" latinLnBrk="0" hangingPunct="1">
              <a:defRPr kumimoji="0" lang="ru-RU" sz="3200"/>
            </a:lvl1pPr>
            <a:lvl2pPr eaLnBrk="1" latinLnBrk="0" hangingPunct="1">
              <a:defRPr kumimoji="0" lang="ru-RU" sz="2800"/>
            </a:lvl2pPr>
            <a:lvl3pPr eaLnBrk="1" latinLnBrk="0" hangingPunct="1">
              <a:defRPr kumimoji="0" lang="ru-RU" sz="2400"/>
            </a:lvl3pPr>
            <a:lvl4pPr eaLnBrk="1" latinLnBrk="0" hangingPunct="1">
              <a:defRPr kumimoji="0" lang="ru-RU" sz="2000"/>
            </a:lvl4pPr>
            <a:lvl5pPr eaLnBrk="1" latinLnBrk="0" hangingPunct="1">
              <a:defRPr kumimoji="0" lang="ru-RU" sz="2000"/>
            </a:lvl5pPr>
            <a:lvl6pPr eaLnBrk="1" latinLnBrk="0" hangingPunct="1">
              <a:defRPr kumimoji="0" lang="ru-RU" sz="2000"/>
            </a:lvl6pPr>
            <a:lvl7pPr eaLnBrk="1" latinLnBrk="0" hangingPunct="1">
              <a:defRPr kumimoji="0" lang="ru-RU" sz="2000"/>
            </a:lvl7pPr>
            <a:lvl8pPr eaLnBrk="1" latinLnBrk="0" hangingPunct="1">
              <a:defRPr kumimoji="0" lang="ru-RU" sz="2000"/>
            </a:lvl8pPr>
            <a:lvl9pPr eaLnBrk="1" latinLnBrk="0" hangingPunct="1">
              <a:defRPr kumimoji="0" lang="ru-RU" sz="20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1435100"/>
            <a:ext cx="3008313" cy="4691063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 eaLnBrk="1" latinLnBrk="0" hangingPunct="1">
              <a:defRPr kumimoji="0" lang="ru-RU" sz="2000" b="1"/>
            </a:lvl1pPr>
          </a:lstStyle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 eaLnBrk="1" latinLnBrk="0" hangingPunct="1">
              <a:buNone/>
              <a:defRPr kumimoji="0" lang="ru-RU" sz="3200"/>
            </a:lvl1pPr>
            <a:lvl2pPr marL="457200" indent="0" eaLnBrk="1" latinLnBrk="0" hangingPunct="1">
              <a:buNone/>
              <a:defRPr kumimoji="0" lang="ru-RU" sz="2800"/>
            </a:lvl2pPr>
            <a:lvl3pPr marL="914400" indent="0" eaLnBrk="1" latinLnBrk="0" hangingPunct="1">
              <a:buNone/>
              <a:defRPr kumimoji="0" lang="ru-RU" sz="2400"/>
            </a:lvl3pPr>
            <a:lvl4pPr marL="1371600" indent="0" eaLnBrk="1" latinLnBrk="0" hangingPunct="1">
              <a:buNone/>
              <a:defRPr kumimoji="0" lang="ru-RU" sz="2000"/>
            </a:lvl4pPr>
            <a:lvl5pPr marL="1828800" indent="0" eaLnBrk="1" latinLnBrk="0" hangingPunct="1">
              <a:buNone/>
              <a:defRPr kumimoji="0" lang="ru-RU" sz="2000"/>
            </a:lvl5pPr>
            <a:lvl6pPr marL="2286000" indent="0" eaLnBrk="1" latinLnBrk="0" hangingPunct="1">
              <a:buNone/>
              <a:defRPr kumimoji="0" lang="ru-RU" sz="2000"/>
            </a:lvl6pPr>
            <a:lvl7pPr marL="2743200" indent="0" eaLnBrk="1" latinLnBrk="0" hangingPunct="1">
              <a:buNone/>
              <a:defRPr kumimoji="0" lang="ru-RU" sz="2000"/>
            </a:lvl7pPr>
            <a:lvl8pPr marL="3200400" indent="0" eaLnBrk="1" latinLnBrk="0" hangingPunct="1">
              <a:buNone/>
              <a:defRPr kumimoji="0" lang="ru-RU" sz="2000"/>
            </a:lvl8pPr>
            <a:lvl9pPr marL="3657600" indent="0" eaLnBrk="1" latinLnBrk="0" hangingPunct="1">
              <a:buNone/>
              <a:defRPr kumimoji="0" lang="ru-RU" sz="2000"/>
            </a:lvl9pPr>
          </a:lstStyle>
          <a:p>
            <a:pPr eaLnBrk="1" latinLnBrk="0" hangingPunct="1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 eaLnBrk="1" latinLnBrk="0" hangingPunct="1">
              <a:buNone/>
              <a:defRPr kumimoji="0" lang="ru-RU" sz="1400"/>
            </a:lvl1pPr>
            <a:lvl2pPr marL="457200" indent="0" eaLnBrk="1" latinLnBrk="0" hangingPunct="1">
              <a:buNone/>
              <a:defRPr kumimoji="0" lang="ru-RU" sz="1200"/>
            </a:lvl2pPr>
            <a:lvl3pPr marL="914400" indent="0" eaLnBrk="1" latinLnBrk="0" hangingPunct="1">
              <a:buNone/>
              <a:defRPr kumimoji="0" lang="ru-RU" sz="1000"/>
            </a:lvl3pPr>
            <a:lvl4pPr marL="1371600" indent="0" eaLnBrk="1" latinLnBrk="0" hangingPunct="1">
              <a:buNone/>
              <a:defRPr kumimoji="0" lang="ru-RU" sz="900"/>
            </a:lvl4pPr>
            <a:lvl5pPr marL="1828800" indent="0" eaLnBrk="1" latinLnBrk="0" hangingPunct="1">
              <a:buNone/>
              <a:defRPr kumimoji="0" lang="ru-RU" sz="900"/>
            </a:lvl5pPr>
            <a:lvl6pPr marL="2286000" indent="0" eaLnBrk="1" latinLnBrk="0" hangingPunct="1">
              <a:buNone/>
              <a:defRPr kumimoji="0" lang="ru-RU" sz="900"/>
            </a:lvl6pPr>
            <a:lvl7pPr marL="2743200" indent="0" eaLnBrk="1" latinLnBrk="0" hangingPunct="1">
              <a:buNone/>
              <a:defRPr kumimoji="0" lang="ru-RU" sz="900"/>
            </a:lvl7pPr>
            <a:lvl8pPr marL="3200400" indent="0" eaLnBrk="1" latinLnBrk="0" hangingPunct="1">
              <a:buNone/>
              <a:defRPr kumimoji="0" lang="ru-RU" sz="900"/>
            </a:lvl8pPr>
            <a:lvl9pPr marL="3657600" indent="0" eaLnBrk="1" latinLnBrk="0" hangingPunct="1">
              <a:buNone/>
              <a:defRPr kumimoji="0" lang="ru-RU" sz="900"/>
            </a:lvl9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38"/>
            <a:ext cx="2057400" cy="5851525"/>
          </a:xfrm>
        </p:spPr>
        <p:txBody>
          <a:bodyPr vert="eaVert"/>
          <a:lstStyle/>
          <a:p>
            <a:pPr eaLnBrk="1" latinLnBrk="0" hangingPunct="1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274638"/>
            <a:ext cx="5867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</p:spTree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43" y="0"/>
            <a:ext cx="9100457" cy="6879771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274638"/>
            <a:ext cx="80772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eaLnBrk="1" latinLnBrk="0" hangingPunct="1"/>
            <a:r>
              <a:rPr kumimoji="0" lang="ru-RU" smtClean="0"/>
              <a:t>Образец заголовка</a:t>
            </a:r>
            <a:endParaRPr kumimoji="0"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600200"/>
            <a:ext cx="8077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B281C-5159-4971-8228-52B9A72E9ED2}" type="datetimeFigureOut">
              <a:rPr lang="ru-RU"/>
              <a:pPr/>
              <a:t>21.05.2021</a:t>
            </a:fld>
            <a:endParaRPr kumimoji="0"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28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0"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056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latinLnBrk="0" hangingPunct="1">
              <a:defRPr kumimoji="0" lang="ru-RU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D6E5A2-EC83-451F-A719-9AC1370DD5CF}" type="slidenum">
              <a:rPr/>
              <a:pPr/>
              <a:t>‹#›</a:t>
            </a:fld>
            <a:endParaRPr kumimoji="0" lang="ru-RU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2400" y="-109183"/>
            <a:ext cx="818707" cy="70831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6" r:id="rId6"/>
    <p:sldLayoutId id="2147483657" r:id="rId7"/>
    <p:sldLayoutId id="2147483658" r:id="rId8"/>
    <p:sldLayoutId id="2147483659" r:id="rId9"/>
    <p:sldLayoutId id="2147483654" r:id="rId10"/>
    <p:sldLayoutId id="2147483655" r:id="rId11"/>
    <p:sldLayoutId id="2147483663" r:id="rId12"/>
  </p:sldLayoutIdLst>
  <p:transition spd="slow">
    <p:wipe dir="d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kumimoji="0" lang="ru-RU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0" lang="ru-RU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kumimoji="0" lang="ru-RU"/>
      </a:defPPr>
      <a:lvl1pPr marL="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0" lang="ru-RU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image" Target="../media/image6.jpe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5.jpe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4" Type="http://schemas.openxmlformats.org/officeDocument/2006/relationships/notesSlide" Target="../notesSlides/notesSlid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6.png"/><Relationship Id="rId4" Type="http://schemas.openxmlformats.org/officeDocument/2006/relationships/notesSlide" Target="../notesSlides/notesSl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C%D1%83%D0%BB%D1%8C%D1%82%D0%B8%D0%BC%D0%B5%D0%B4%D0%B8%D0%B9%D0%BD%D0%B0%D1%8F_%D0%BF%D1%80%D0%B5%D0%B7%D0%B5%D0%BD%D1%82%D0%B0%D1%86%D0%B8%D1%8F" TargetMode="External"/><Relationship Id="rId2" Type="http://schemas.openxmlformats.org/officeDocument/2006/relationships/hyperlink" Target="https://ru.wikipedia.org/wiki/%D0%9B%D0%B0%D1%82%D0%B8%D0%BD%D1%81%D0%BA%D0%B8%D0%B9_%D1%8F%D0%B7%D1%8B%D0%BA" TargetMode="External"/><Relationship Id="rId1" Type="http://schemas.openxmlformats.org/officeDocument/2006/relationships/slideLayout" Target="../slideLayouts/slideLayout11.xml"/><Relationship Id="rId5" Type="http://schemas.openxmlformats.org/officeDocument/2006/relationships/hyperlink" Target="http://geek-nose.com/kak-sozdat-uchetnuyu-zapis-microsoft-majkrosoft-detalnaya-instrukciya/" TargetMode="External"/><Relationship Id="rId4" Type="http://schemas.openxmlformats.org/officeDocument/2006/relationships/hyperlink" Target="http://geek-nose.com/programma-dlya-sozdaniya-prezentacij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9552" y="404664"/>
            <a:ext cx="8280920" cy="936104"/>
          </a:xfrm>
        </p:spPr>
        <p:txBody>
          <a:bodyPr anchor="t">
            <a:noAutofit/>
          </a:bodyPr>
          <a:lstStyle/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Что такое презентация? </a:t>
            </a:r>
            <a: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1268761"/>
            <a:ext cx="7986464" cy="542302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00B0F0"/>
                </a:solidFill>
              </a:rPr>
              <a:t>Презентация</a:t>
            </a:r>
            <a:r>
              <a:rPr lang="ru-RU" sz="2800" b="1" dirty="0">
                <a:solidFill>
                  <a:srgbClr val="002060"/>
                </a:solidFill>
              </a:rPr>
              <a:t> - мультимедийный </a:t>
            </a:r>
            <a:r>
              <a:rPr lang="ru-RU" sz="2800" b="1" dirty="0" smtClean="0">
                <a:solidFill>
                  <a:srgbClr val="002060"/>
                </a:solidFill>
              </a:rPr>
              <a:t>инструмент, используемый </a:t>
            </a:r>
            <a:r>
              <a:rPr lang="ru-RU" sz="2800" b="1" dirty="0">
                <a:solidFill>
                  <a:srgbClr val="002060"/>
                </a:solidFill>
              </a:rPr>
              <a:t>в ходе докладов или сообщений для повышения выразительности выступления, </a:t>
            </a:r>
            <a:r>
              <a:rPr lang="ru-RU" sz="2800" b="1" dirty="0" smtClean="0">
                <a:solidFill>
                  <a:srgbClr val="002060"/>
                </a:solidFill>
              </a:rPr>
              <a:t>более </a:t>
            </a:r>
            <a:r>
              <a:rPr lang="ru-RU" sz="2800" b="1" dirty="0">
                <a:solidFill>
                  <a:srgbClr val="002060"/>
                </a:solidFill>
              </a:rPr>
              <a:t>убедительной и наглядной иллюстрации описываемых </a:t>
            </a:r>
            <a:r>
              <a:rPr lang="ru-RU" sz="2800" b="1" dirty="0" smtClean="0">
                <a:solidFill>
                  <a:srgbClr val="002060"/>
                </a:solidFill>
              </a:rPr>
              <a:t>фактов </a:t>
            </a:r>
            <a:r>
              <a:rPr lang="ru-RU" sz="2800" b="1" dirty="0">
                <a:solidFill>
                  <a:srgbClr val="002060"/>
                </a:solidFill>
              </a:rPr>
              <a:t>и явлений</a:t>
            </a:r>
            <a:r>
              <a:rPr lang="ru-RU" sz="2800" dirty="0" smtClean="0"/>
              <a:t>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  <p:pic>
        <p:nvPicPr>
          <p:cNvPr id="4" name="Picture 2" descr="G:\Новая папка\фото през\multimedia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73016"/>
            <a:ext cx="4911712" cy="3153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439124" y="404664"/>
            <a:ext cx="8280920" cy="93610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kumimoji="0" lang="ru-RU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sz="4000" dirty="0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75257" y="764705"/>
            <a:ext cx="8825150" cy="403244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рисунки, фотографии, диаграммы призваны дополнить текстовую </a:t>
            </a:r>
            <a:r>
              <a:rPr lang="ru-RU" sz="2000" b="1" dirty="0" smtClean="0"/>
              <a:t>	информацию </a:t>
            </a:r>
            <a:r>
              <a:rPr lang="ru-RU" sz="2000" b="1" dirty="0"/>
              <a:t>или передать ее в более наглядном виде;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цвет графических изображений не должен резко контрастировать с </a:t>
            </a:r>
            <a:r>
              <a:rPr lang="ru-RU" sz="2000" b="1" dirty="0" smtClean="0"/>
              <a:t>	общим </a:t>
            </a:r>
            <a:r>
              <a:rPr lang="ru-RU" sz="2000" b="1" dirty="0"/>
              <a:t>стилевым оформлением слайда;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 smtClean="0"/>
              <a:t>текст </a:t>
            </a:r>
            <a:r>
              <a:rPr lang="ru-RU" sz="2000" b="1" dirty="0"/>
              <a:t>не </a:t>
            </a:r>
            <a:r>
              <a:rPr lang="ru-RU" sz="2000" b="1" dirty="0" smtClean="0"/>
              <a:t>должен сливался </a:t>
            </a:r>
            <a:r>
              <a:rPr lang="ru-RU" sz="2000" b="1" dirty="0"/>
              <a:t>с </a:t>
            </a:r>
            <a:r>
              <a:rPr lang="ru-RU" sz="2000" b="1" dirty="0" smtClean="0"/>
              <a:t>фоном;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 smtClean="0"/>
              <a:t>лучший </a:t>
            </a:r>
            <a:r>
              <a:rPr lang="ru-RU" sz="2000" b="1" dirty="0"/>
              <a:t>фон – белый (или близкий к нему</a:t>
            </a:r>
            <a:r>
              <a:rPr lang="ru-RU" sz="2000" b="1" dirty="0" smtClean="0"/>
              <a:t>);</a:t>
            </a:r>
            <a:endParaRPr lang="ru-RU" sz="2000" b="1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 smtClean="0"/>
              <a:t>лучший </a:t>
            </a:r>
            <a:r>
              <a:rPr lang="ru-RU" sz="2000" b="1" dirty="0"/>
              <a:t>цвет текста – черный (или очень тёмный нужного оттенка);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иллюстрации рекомендуется сопровождать пояснительным текстом</a:t>
            </a:r>
            <a:r>
              <a:rPr lang="ru-RU" sz="2000" b="1" dirty="0" smtClean="0"/>
              <a:t>;</a:t>
            </a:r>
            <a:endParaRPr lang="ru-RU" sz="2000" b="1" dirty="0"/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ru-RU" sz="2000" b="1" dirty="0"/>
              <a:t>правило </a:t>
            </a:r>
            <a:r>
              <a:rPr lang="ru-RU" sz="2000" b="1" dirty="0" smtClean="0">
                <a:solidFill>
                  <a:srgbClr val="0070C0"/>
                </a:solidFill>
              </a:rPr>
              <a:t>«</a:t>
            </a:r>
            <a:r>
              <a:rPr lang="ru-RU" sz="2000" b="1" i="1" dirty="0" smtClean="0">
                <a:solidFill>
                  <a:srgbClr val="0070C0"/>
                </a:solidFill>
              </a:rPr>
              <a:t>5 </a:t>
            </a:r>
            <a:r>
              <a:rPr lang="ru-RU" sz="2000" b="1" i="1" dirty="0">
                <a:solidFill>
                  <a:srgbClr val="0070C0"/>
                </a:solidFill>
              </a:rPr>
              <a:t>объектов на </a:t>
            </a:r>
            <a:r>
              <a:rPr lang="ru-RU" sz="2000" b="1" i="1" dirty="0" smtClean="0">
                <a:solidFill>
                  <a:srgbClr val="0070C0"/>
                </a:solidFill>
              </a:rPr>
              <a:t>слайде</a:t>
            </a:r>
            <a:r>
              <a:rPr lang="ru-RU" sz="2000" b="1" dirty="0" smtClean="0">
                <a:solidFill>
                  <a:srgbClr val="0070C0"/>
                </a:solidFill>
              </a:rPr>
              <a:t>».</a:t>
            </a:r>
          </a:p>
          <a:p>
            <a:pPr lvl="0"/>
            <a:r>
              <a:rPr lang="ru-RU" sz="2000" b="1" dirty="0" smtClean="0"/>
              <a:t> </a:t>
            </a:r>
            <a:r>
              <a:rPr lang="ru-RU" sz="2000" b="1" dirty="0"/>
              <a:t>	</a:t>
            </a:r>
            <a:r>
              <a:rPr lang="ru-RU" sz="2000" b="1" dirty="0" smtClean="0"/>
              <a:t>Это </a:t>
            </a:r>
            <a:r>
              <a:rPr lang="ru-RU" sz="2000" b="1" dirty="0"/>
              <a:t>правило основано на закономерности того, что кратковременная память человека способна запоминать в среднем пять односложных слов. Поэтому при размещении информации на слайде старайтесь, чтобы в сумме слайд содержал всего 5 элементов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5256" y="80783"/>
            <a:ext cx="87484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Графическая информация</a:t>
            </a:r>
            <a:endParaRPr lang="ru-RU" sz="3600" dirty="0">
              <a:solidFill>
                <a:srgbClr val="002060"/>
              </a:solidFill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50931" y="335699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7170" name="Picture 2" descr="G:\Новая папка\фото през\multimedia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138" y="4779332"/>
            <a:ext cx="2970030" cy="1907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2063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1"/>
            <a:ext cx="8735888" cy="50405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Анимация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908720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Анимационные эффекты используются для: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sz="2800" b="1" dirty="0"/>
              <a:t>привлечения внимания слушателей;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sz="2800" b="1" dirty="0"/>
              <a:t>для демонстрации динамики развития какого-либо процесса</a:t>
            </a:r>
            <a:r>
              <a:rPr lang="ru-RU" sz="2800" b="1" dirty="0" smtClean="0"/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9551" y="3501008"/>
            <a:ext cx="820891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Звуковое </a:t>
            </a:r>
            <a:r>
              <a:rPr lang="ru-RU" sz="2400" b="1" dirty="0"/>
              <a:t>сопровождение должно: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отражать суть или подчеркивать особенность темы слайда, презентации;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необходимо выбрать оптимальную громкость, чтобы звук был слышен всем слушателям, но не был оглушительным;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если это фоновая музыка, то она должна не отвлекать внимание слушателей и не заглушать слова докладчика. 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-10537" y="2745879"/>
            <a:ext cx="91439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ru-RU" sz="3600" b="1" dirty="0">
                <a:solidFill>
                  <a:srgbClr val="002060"/>
                </a:solidFill>
              </a:rPr>
              <a:t>Звук</a:t>
            </a:r>
            <a:endParaRPr lang="ru-RU" sz="24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9550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8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3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15380085"/>
              </p:ext>
            </p:extLst>
          </p:nvPr>
        </p:nvGraphicFramePr>
        <p:xfrm>
          <a:off x="1828800" y="17526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8077200" cy="980728"/>
          </a:xfrm>
        </p:spPr>
        <p:txBody>
          <a:bodyPr/>
          <a:lstStyle/>
          <a:p>
            <a:r>
              <a:rPr lang="ru-RU" b="1" dirty="0">
                <a:solidFill>
                  <a:srgbClr val="002060"/>
                </a:solidFill>
              </a:rPr>
              <a:t>Единое стилевое оформление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graphicEl>
                                              <a:dgm id="{7E429971-BC57-430F-BB25-C0574E5E39E3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>
                                            <p:graphicEl>
                                              <a:dgm id="{D54B1729-BC98-42C1-9C6C-D65DCBA4358F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graphicEl>
                                              <a:dgm id="{C04276DC-EE64-470A-B8BC-09067B8045F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graphicEl>
                                              <a:dgm id="{B37A5355-225B-4C6F-AED7-6C620F99EEC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graphicEl>
                                              <a:dgm id="{F5034101-5B7D-4FE7-B47A-5A48CF39606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graphicEl>
                                              <a:dgm id="{C7C3E6FD-D83F-4BDA-907E-B5EE041DA93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 uiExpand="1">
        <p:bldSub>
          <a:bldDgm bld="one"/>
        </p:bldSub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8915400" cy="1008112"/>
          </a:xfrm>
        </p:spPr>
        <p:txBody>
          <a:bodyPr>
            <a:noAutofit/>
          </a:bodyPr>
          <a:lstStyle/>
          <a:p>
            <a:pPr algn="ctr"/>
            <a:r>
              <a:rPr lang="ru-RU" sz="3600" dirty="0">
                <a:solidFill>
                  <a:srgbClr val="002060"/>
                </a:solidFill>
              </a:rPr>
              <a:t>Содержание и расположение информационных блоков на </a:t>
            </a:r>
            <a:r>
              <a:rPr lang="ru-RU" sz="3600" dirty="0" smtClean="0">
                <a:solidFill>
                  <a:srgbClr val="002060"/>
                </a:solidFill>
              </a:rPr>
              <a:t>слайде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7544" y="1412776"/>
            <a:ext cx="8208912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информационных блоков не должно быть слишком много (3-6);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рекомендуемый размер одного информационного блока — не более 1/2 размера слайда;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желательно присутствие на странице блоков с разнотипной информацией (текст, графики, диаграммы, таблицы, рисунки), дополняющей друг друга;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800" b="1" dirty="0"/>
              <a:t>наиболее важную информацию следует поместить в центр слайда.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4649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274638"/>
            <a:ext cx="8077200" cy="778098"/>
          </a:xfrm>
        </p:spPr>
        <p:txBody>
          <a:bodyPr/>
          <a:lstStyle/>
          <a:p>
            <a:r>
              <a:rPr lang="ru-RU" b="1" dirty="0"/>
              <a:t>Длительность доклада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b="1" dirty="0"/>
              <a:t>доклад — 20 минут; </a:t>
            </a:r>
          </a:p>
          <a:p>
            <a:pPr lvl="0"/>
            <a:r>
              <a:rPr lang="ru-RU" b="1" dirty="0"/>
              <a:t>4 минуты — вступление;</a:t>
            </a:r>
          </a:p>
          <a:p>
            <a:pPr lvl="0"/>
            <a:r>
              <a:rPr lang="ru-RU" b="1" dirty="0"/>
              <a:t>3 минуты — заключительное слово, ; </a:t>
            </a:r>
          </a:p>
          <a:p>
            <a:pPr lvl="0"/>
            <a:r>
              <a:rPr lang="ru-RU" b="1" dirty="0"/>
              <a:t>3 минуты резерв — непредвиденные задержки. </a:t>
            </a:r>
          </a:p>
          <a:p>
            <a:pPr marL="0" indent="0">
              <a:buNone/>
            </a:pPr>
            <a:r>
              <a:rPr lang="ru-RU" b="1" dirty="0"/>
              <a:t>На демонстрацию остается 10 минут и заготовленные вами 30 </a:t>
            </a:r>
            <a:r>
              <a:rPr lang="ru-RU" b="1" dirty="0" smtClean="0"/>
              <a:t>слайдов.</a:t>
            </a:r>
            <a:endParaRPr lang="ru-RU" b="1" dirty="0"/>
          </a:p>
        </p:txBody>
      </p:sp>
      <p:pic>
        <p:nvPicPr>
          <p:cNvPr id="8195" name="Picture 3" descr="G:\Новая папка\фото през\чел-к оратор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066" y="1484784"/>
            <a:ext cx="3706073" cy="427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762000" y="269632"/>
            <a:ext cx="8077200" cy="711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</a:rPr>
              <a:t>Заключение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Итак, сегодня вы узнали  простые правила, с помощью которых можно правильно оформить любую презентацию.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Помните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, что презентация должна быть интересной и наглядной, не утомляйте слушателя монотонным текстом или переизбытком ярких цветов. </a:t>
            </a: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Самое главное, что вы должны понимать - на 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>презентацию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люди пришли выслушать Вас, а не прочитать вместе с Вами надписи на Ваших слайдах. </a:t>
            </a:r>
          </a:p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841248" y="152400"/>
            <a:ext cx="7979224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Последний слайд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3568" y="908720"/>
            <a:ext cx="8352928" cy="1584176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9600" b="1" dirty="0" smtClean="0"/>
              <a:t>Многие </a:t>
            </a:r>
            <a:r>
              <a:rPr lang="ru-RU" sz="9600" b="1" dirty="0"/>
              <a:t>думают, что на заключении можно остановиться.</a:t>
            </a:r>
          </a:p>
          <a:p>
            <a:pPr marL="0" indent="0">
              <a:buNone/>
            </a:pPr>
            <a:r>
              <a:rPr lang="ru-RU" sz="9600" b="1" dirty="0" smtClean="0"/>
              <a:t>Но </a:t>
            </a:r>
            <a:r>
              <a:rPr lang="ru-RU" sz="9600" b="1" dirty="0"/>
              <a:t>есть простой ход, который вызовет положительные эмоции у слушателей: сделайте</a:t>
            </a:r>
          </a:p>
          <a:p>
            <a:pPr marL="0" indent="0">
              <a:buNone/>
            </a:pPr>
            <a:r>
              <a:rPr lang="ru-RU" sz="9600" b="1" dirty="0"/>
              <a:t>последний слайд с благодарностью за внимание!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750490"/>
            <a:ext cx="6339399" cy="3846862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5-Point Star 5"/>
          <p:cNvSpPr/>
          <p:nvPr/>
        </p:nvSpPr>
        <p:spPr>
          <a:xfrm>
            <a:off x="7740352" y="2697428"/>
            <a:ext cx="685800" cy="685800"/>
          </a:xfrm>
          <a:prstGeom prst="star5">
            <a:avLst/>
          </a:prstGeom>
          <a:solidFill>
            <a:schemeClr val="accent6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custDataLst>
      <p:tags r:id="rId1"/>
    </p:custData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9" grpId="0" animBg="1"/>
      <p:bldP spid="9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2594" name="Rectangle 2"/>
          <p:cNvSpPr>
            <a:spLocks noGrp="1" noChangeArrowheads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pPr>
              <a:defRPr lang="ru-RU"/>
            </a:pPr>
            <a:r>
              <a:rPr lang="ru-RU" dirty="0">
                <a:solidFill>
                  <a:srgbClr val="002060"/>
                </a:solidFill>
              </a:rPr>
              <a:t>Приложение</a:t>
            </a:r>
          </a:p>
        </p:txBody>
      </p:sp>
    </p:spTree>
    <p:custDataLst>
      <p:tags r:id="rId1"/>
    </p:custData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990850"/>
            <a:ext cx="9144000" cy="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188640"/>
            <a:ext cx="828092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Что такое мультимедийная презентация?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  <a:endParaRPr lang="ru-RU" sz="2400" dirty="0" smtClean="0"/>
          </a:p>
          <a:p>
            <a:r>
              <a:rPr lang="ru-RU" sz="2400" b="1" dirty="0" err="1" smtClean="0">
                <a:solidFill>
                  <a:srgbClr val="002060"/>
                </a:solidFill>
              </a:rPr>
              <a:t>Презента́ция</a:t>
            </a:r>
            <a:r>
              <a:rPr lang="ru-RU" sz="2400" b="1" dirty="0">
                <a:solidFill>
                  <a:srgbClr val="002060"/>
                </a:solidFill>
              </a:rPr>
              <a:t> (от </a:t>
            </a:r>
            <a:r>
              <a:rPr lang="ru-RU" sz="2400" b="1" dirty="0">
                <a:solidFill>
                  <a:srgbClr val="002060"/>
                </a:solidFill>
                <a:hlinkClick r:id="rId2" tooltip="Латинский язык"/>
              </a:rPr>
              <a:t>лат.</a:t>
            </a:r>
            <a:r>
              <a:rPr lang="ru-RU" sz="2400" b="1" dirty="0">
                <a:solidFill>
                  <a:srgbClr val="002060"/>
                </a:solidFill>
              </a:rPr>
              <a:t> </a:t>
            </a:r>
            <a:r>
              <a:rPr lang="ru-RU" sz="2400" b="1" dirty="0" err="1">
                <a:solidFill>
                  <a:srgbClr val="002060"/>
                </a:solidFill>
              </a:rPr>
              <a:t>praesento</a:t>
            </a:r>
            <a:r>
              <a:rPr lang="ru-RU" sz="2400" b="1" dirty="0">
                <a:solidFill>
                  <a:srgbClr val="002060"/>
                </a:solidFill>
              </a:rPr>
              <a:t>) </a:t>
            </a:r>
            <a:r>
              <a:rPr lang="ru-RU" sz="2400" b="1" dirty="0"/>
              <a:t> — это информационный или рекламный инструмент, позволяющий сообщить нужную информацию об объекте презентации в удобной для аудитории форме</a:t>
            </a:r>
            <a:r>
              <a:rPr lang="ru-RU" sz="2400" b="1" dirty="0" smtClean="0"/>
              <a:t>.</a:t>
            </a:r>
          </a:p>
          <a:p>
            <a:endParaRPr lang="ru-RU" sz="2400" b="1" dirty="0"/>
          </a:p>
          <a:p>
            <a:r>
              <a:rPr lang="ru-RU" sz="2400" b="1" dirty="0">
                <a:hlinkClick r:id="rId3" tooltip="Мультимедийная презентация"/>
              </a:rPr>
              <a:t>Мультимедийная презентация</a:t>
            </a:r>
            <a:r>
              <a:rPr lang="ru-RU" sz="2400" b="1" dirty="0"/>
              <a:t> — набор слайдов и спецэффектов (слайд-шоу), совокупность компьютерной анимации, видео и звука, графики, текстового содержимого презентации, которые собраны в единое целое.</a:t>
            </a:r>
          </a:p>
          <a:p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5085184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 smtClean="0"/>
              <a:t>Чаще </a:t>
            </a:r>
            <a:r>
              <a:rPr lang="ru-RU" sz="2400" b="1" dirty="0"/>
              <a:t>всего для создания </a:t>
            </a:r>
            <a:r>
              <a:rPr lang="ru-RU" sz="2400" b="1" dirty="0">
                <a:hlinkClick r:id="rId4"/>
              </a:rPr>
              <a:t>презентаций</a:t>
            </a:r>
            <a:r>
              <a:rPr lang="ru-RU" sz="2400" b="1" dirty="0"/>
              <a:t> используется </a:t>
            </a:r>
            <a:r>
              <a:rPr lang="ru-RU" sz="2400" b="1" dirty="0">
                <a:solidFill>
                  <a:srgbClr val="002060"/>
                </a:solidFill>
              </a:rPr>
              <a:t>программа </a:t>
            </a:r>
            <a:r>
              <a:rPr lang="ru-RU" sz="2400" b="1" dirty="0" err="1">
                <a:solidFill>
                  <a:srgbClr val="002060"/>
                </a:solidFill>
              </a:rPr>
              <a:t>Power</a:t>
            </a:r>
            <a:r>
              <a:rPr lang="ru-RU" sz="2400" b="1" dirty="0">
                <a:solidFill>
                  <a:srgbClr val="002060"/>
                </a:solidFill>
              </a:rPr>
              <a:t> </a:t>
            </a:r>
            <a:r>
              <a:rPr lang="ru-RU" sz="2400" b="1" dirty="0" err="1">
                <a:solidFill>
                  <a:srgbClr val="002060"/>
                </a:solidFill>
              </a:rPr>
              <a:t>Point</a:t>
            </a:r>
            <a:r>
              <a:rPr lang="ru-RU" sz="2400" b="1" dirty="0">
                <a:solidFill>
                  <a:srgbClr val="002060"/>
                </a:solidFill>
              </a:rPr>
              <a:t>, </a:t>
            </a:r>
            <a:r>
              <a:rPr lang="ru-RU" sz="2400" b="1" dirty="0"/>
              <a:t>так как она поставляется в программном пакете </a:t>
            </a:r>
            <a:r>
              <a:rPr lang="ru-RU" sz="2400" b="1" dirty="0">
                <a:hlinkClick r:id="rId5"/>
              </a:rPr>
              <a:t>MS </a:t>
            </a:r>
            <a:r>
              <a:rPr lang="ru-RU" sz="2400" b="1" dirty="0" err="1">
                <a:hlinkClick r:id="rId5"/>
              </a:rPr>
              <a:t>Office</a:t>
            </a:r>
            <a:r>
              <a:rPr lang="ru-RU" sz="2400" b="1" dirty="0"/>
              <a:t> и является наиболее доступной для пользователей.</a:t>
            </a:r>
          </a:p>
        </p:txBody>
      </p:sp>
    </p:spTree>
    <p:extLst>
      <p:ext uri="{BB962C8B-B14F-4D97-AF65-F5344CB8AC3E}">
        <p14:creationId xmlns:p14="http://schemas.microsoft.com/office/powerpoint/2010/main" val="12057049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1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3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3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7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8846"/>
            <a:ext cx="8676456" cy="66787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</a:rPr>
              <a:t>Формы проведения презентации </a:t>
            </a:r>
            <a:r>
              <a:rPr lang="ru-RU" sz="2800" b="1" dirty="0" err="1">
                <a:solidFill>
                  <a:srgbClr val="002060"/>
                </a:solidFill>
              </a:rPr>
              <a:t>PowerPoint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очень разнообразны.</a:t>
            </a:r>
          </a:p>
          <a:p>
            <a:r>
              <a:rPr lang="ru-RU" dirty="0" smtClean="0"/>
              <a:t> </a:t>
            </a:r>
            <a:r>
              <a:rPr lang="ru-RU" sz="2400" b="1" dirty="0" smtClean="0"/>
              <a:t>презентация </a:t>
            </a:r>
            <a:r>
              <a:rPr lang="ru-RU" sz="2400" b="1" dirty="0"/>
              <a:t>может </a:t>
            </a:r>
            <a:r>
              <a:rPr lang="ru-RU" sz="2400" b="1" dirty="0" smtClean="0"/>
              <a:t>быть: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/>
              <a:t>простая, </a:t>
            </a:r>
            <a:endParaRPr lang="ru-RU" sz="2400" b="1" dirty="0" smtClean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схематичная</a:t>
            </a:r>
            <a:r>
              <a:rPr lang="ru-RU" sz="2400" b="1" dirty="0"/>
              <a:t>, </a:t>
            </a:r>
          </a:p>
          <a:p>
            <a:r>
              <a:rPr lang="ru-RU" sz="2400" b="1" dirty="0" smtClean="0"/>
              <a:t>может содержать: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/>
              <a:t>графики и схемы, </a:t>
            </a:r>
            <a:r>
              <a:rPr lang="ru-RU" sz="2400" b="1" dirty="0" smtClean="0"/>
              <a:t>множество </a:t>
            </a:r>
            <a:r>
              <a:rPr lang="ru-RU" sz="2400" b="1" dirty="0"/>
              <a:t>иллюстраций, изобиловать </a:t>
            </a:r>
            <a:r>
              <a:rPr lang="ru-RU" sz="2400" b="1" dirty="0" smtClean="0"/>
              <a:t>спецэффектами.</a:t>
            </a:r>
          </a:p>
          <a:p>
            <a:pPr lvl="2" algn="ctr"/>
            <a:r>
              <a:rPr lang="ru-RU" sz="2800" b="1" dirty="0" smtClean="0">
                <a:solidFill>
                  <a:srgbClr val="002060"/>
                </a:solidFill>
              </a:rPr>
              <a:t>Принципиальная особенность презентации </a:t>
            </a:r>
            <a:r>
              <a:rPr lang="en-US" sz="2800" b="1" dirty="0" smtClean="0">
                <a:solidFill>
                  <a:srgbClr val="002060"/>
                </a:solidFill>
              </a:rPr>
              <a:t>P</a:t>
            </a:r>
            <a:r>
              <a:rPr lang="ru-RU" sz="2800" b="1" dirty="0" err="1" smtClean="0">
                <a:solidFill>
                  <a:srgbClr val="002060"/>
                </a:solidFill>
              </a:rPr>
              <a:t>ower</a:t>
            </a:r>
            <a:r>
              <a:rPr lang="en-US" sz="2800" b="1" dirty="0" smtClean="0">
                <a:solidFill>
                  <a:srgbClr val="002060"/>
                </a:solidFill>
              </a:rPr>
              <a:t>P</a:t>
            </a:r>
            <a:r>
              <a:rPr lang="ru-RU" sz="2800" b="1" dirty="0" err="1" smtClean="0">
                <a:solidFill>
                  <a:srgbClr val="002060"/>
                </a:solidFill>
              </a:rPr>
              <a:t>oint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 </a:t>
            </a:r>
            <a:r>
              <a:rPr lang="ru-RU" sz="2400" b="1" dirty="0"/>
              <a:t>И</a:t>
            </a:r>
            <a:r>
              <a:rPr lang="ru-RU" sz="2400" b="1" dirty="0" smtClean="0"/>
              <a:t>теративность</a:t>
            </a:r>
            <a:r>
              <a:rPr lang="ru-RU" sz="2400" b="1" dirty="0"/>
              <a:t>, </a:t>
            </a:r>
            <a:r>
              <a:rPr lang="ru-RU" sz="2400" b="1" dirty="0" smtClean="0"/>
              <a:t>  - то </a:t>
            </a:r>
            <a:r>
              <a:rPr lang="ru-RU" sz="2400" b="1" dirty="0"/>
              <a:t>есть, благодаря современным компьютерным средствам, создаётся возможность взаимодействовать с изображением.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Мультимедийная </a:t>
            </a:r>
            <a:r>
              <a:rPr lang="ru-RU" sz="2800" b="1" dirty="0">
                <a:solidFill>
                  <a:srgbClr val="002060"/>
                </a:solidFill>
              </a:rPr>
              <a:t>презентация </a:t>
            </a:r>
            <a:r>
              <a:rPr lang="ru-RU" sz="2800" b="1" dirty="0" smtClean="0">
                <a:solidFill>
                  <a:srgbClr val="002060"/>
                </a:solidFill>
              </a:rPr>
              <a:t>имеет: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 </a:t>
            </a:r>
            <a:r>
              <a:rPr lang="ru-RU" sz="2400" b="1" dirty="0"/>
              <a:t>сюжет, </a:t>
            </a:r>
            <a:endParaRPr lang="ru-RU" sz="2400" b="1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структуру </a:t>
            </a:r>
            <a:r>
              <a:rPr lang="ru-RU" sz="2400" b="1" dirty="0"/>
              <a:t>и сценарий</a:t>
            </a:r>
            <a:r>
              <a:rPr lang="ru-RU" sz="2400" b="1" dirty="0" smtClean="0"/>
              <a:t>,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ru-RU" sz="2400" b="1" dirty="0" smtClean="0"/>
              <a:t> единый графический стиль.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47258044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539552" y="0"/>
            <a:ext cx="8280920" cy="83671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Как правильно оформить презентацию?</a:t>
            </a:r>
            <a:br>
              <a:rPr lang="ru-RU" sz="4000" b="1" dirty="0">
                <a:solidFill>
                  <a:srgbClr val="002060"/>
                </a:solidFill>
              </a:rPr>
            </a:b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/>
            </a:r>
            <a:b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endParaRPr lang="ru-RU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762000" y="764704"/>
            <a:ext cx="8077200" cy="58326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/>
              <a:t>Прежде чем мы начнем создавать свою презентацию, мы должны создать алгоритм своих действий. </a:t>
            </a:r>
            <a:endParaRPr lang="ru-RU" sz="2400" b="1" dirty="0" smtClean="0"/>
          </a:p>
          <a:p>
            <a:pPr lvl="1"/>
            <a:r>
              <a:rPr lang="ru-RU" sz="2400" b="1" dirty="0"/>
              <a:t>п</a:t>
            </a:r>
            <a:r>
              <a:rPr lang="ru-RU" sz="2400" b="1" dirty="0" smtClean="0"/>
              <a:t>родумать </a:t>
            </a:r>
            <a:r>
              <a:rPr lang="ru-RU" sz="2400" b="1" dirty="0"/>
              <a:t>тему презентации</a:t>
            </a:r>
            <a:r>
              <a:rPr lang="ru-RU" sz="2400" b="1" dirty="0" smtClean="0"/>
              <a:t>,</a:t>
            </a:r>
          </a:p>
          <a:p>
            <a:pPr lvl="1"/>
            <a:r>
              <a:rPr lang="ru-RU" sz="2400" b="1" dirty="0" smtClean="0"/>
              <a:t> </a:t>
            </a:r>
            <a:r>
              <a:rPr lang="ru-RU" sz="2400" b="1" dirty="0"/>
              <a:t>подобрать фото</a:t>
            </a:r>
            <a:r>
              <a:rPr lang="ru-RU" sz="2400" b="1" dirty="0" smtClean="0"/>
              <a:t>,</a:t>
            </a:r>
          </a:p>
          <a:p>
            <a:pPr lvl="1"/>
            <a:r>
              <a:rPr lang="ru-RU" sz="2400" b="1" dirty="0" smtClean="0"/>
              <a:t> </a:t>
            </a:r>
            <a:r>
              <a:rPr lang="ru-RU" sz="2400" b="1" dirty="0"/>
              <a:t>видео, </a:t>
            </a:r>
            <a:endParaRPr lang="ru-RU" sz="2400" b="1" dirty="0" smtClean="0"/>
          </a:p>
          <a:p>
            <a:pPr lvl="1"/>
            <a:r>
              <a:rPr lang="ru-RU" sz="2400" b="1" dirty="0" smtClean="0"/>
              <a:t>аудио </a:t>
            </a:r>
            <a:r>
              <a:rPr lang="ru-RU" sz="2400" b="1" dirty="0"/>
              <a:t>материалы</a:t>
            </a:r>
            <a:r>
              <a:rPr lang="ru-RU" sz="2400" b="1" dirty="0" smtClean="0"/>
              <a:t>,</a:t>
            </a:r>
          </a:p>
          <a:p>
            <a:pPr lvl="1"/>
            <a:r>
              <a:rPr lang="ru-RU" sz="2400" b="1" dirty="0" smtClean="0"/>
              <a:t> </a:t>
            </a:r>
            <a:r>
              <a:rPr lang="ru-RU" sz="2400" b="1" dirty="0"/>
              <a:t>написать текст сопровождения</a:t>
            </a:r>
            <a:r>
              <a:rPr lang="ru-RU" sz="2400" b="1" dirty="0" smtClean="0"/>
              <a:t>.</a:t>
            </a:r>
          </a:p>
          <a:p>
            <a:pPr marL="0" indent="0">
              <a:buNone/>
            </a:pPr>
            <a:r>
              <a:rPr lang="ru-RU" sz="2400" b="1" dirty="0" smtClean="0"/>
              <a:t> </a:t>
            </a:r>
            <a:r>
              <a:rPr lang="ru-RU" sz="2400" b="1" dirty="0"/>
              <a:t>Когда все материалы будут готовы, можно приступать непосредственно к творчеству.</a:t>
            </a:r>
          </a:p>
          <a:p>
            <a:endParaRPr lang="ru-RU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4553186"/>
            <a:ext cx="5544616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74822245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12" y="0"/>
            <a:ext cx="852836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1176366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34149" y="200363"/>
            <a:ext cx="8460432" cy="792088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</a:rPr>
              <a:t>План презентации </a:t>
            </a:r>
            <a:r>
              <a:rPr lang="ru-RU" sz="4000" b="1" dirty="0" smtClean="0">
                <a:solidFill>
                  <a:srgbClr val="002060"/>
                </a:solidFill>
              </a:rPr>
              <a:t>проекта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96753"/>
            <a:ext cx="9144000" cy="566124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690336"/>
            <a:ext cx="90405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2" name="TextBox 1"/>
          <p:cNvSpPr txBox="1"/>
          <p:nvPr/>
        </p:nvSpPr>
        <p:spPr>
          <a:xfrm>
            <a:off x="107506" y="908720"/>
            <a:ext cx="87870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Продумайте </a:t>
            </a:r>
            <a:r>
              <a:rPr lang="ru-RU" sz="3200" b="1" dirty="0">
                <a:solidFill>
                  <a:srgbClr val="002060"/>
                </a:solidFill>
              </a:rPr>
              <a:t>План презентации </a:t>
            </a:r>
            <a:r>
              <a:rPr lang="ru-RU" sz="3200" dirty="0"/>
              <a:t>заранее. </a:t>
            </a:r>
            <a:endParaRPr lang="ru-RU" sz="3200" dirty="0" smtClean="0"/>
          </a:p>
          <a:p>
            <a:pPr algn="ctr"/>
            <a:r>
              <a:rPr lang="ru-RU" sz="2400" b="1" dirty="0" smtClean="0"/>
              <a:t>Не </a:t>
            </a:r>
            <a:r>
              <a:rPr lang="ru-RU" sz="2400" b="1" dirty="0"/>
              <a:t>забывайте об обязательных разделах</a:t>
            </a:r>
            <a:r>
              <a:rPr lang="ru-RU" sz="2400" b="1" dirty="0" smtClean="0"/>
              <a:t>:</a:t>
            </a:r>
            <a:endParaRPr lang="ru-RU" sz="2400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903" y="2178493"/>
            <a:ext cx="8449354" cy="46795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8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7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07504" y="116632"/>
            <a:ext cx="9036496" cy="720080"/>
          </a:xfrm>
          <a:prstGeom prst="rect">
            <a:avLst/>
          </a:prstGeom>
          <a:noFill/>
        </p:spPr>
        <p:txBody>
          <a:bodyPr wrap="square" rtlCol="0">
            <a:normAutofit fontScale="55000" lnSpcReduction="20000"/>
          </a:bodyPr>
          <a:lstStyle/>
          <a:p>
            <a:r>
              <a:rPr lang="ru-RU" sz="7200" b="1" dirty="0">
                <a:solidFill>
                  <a:srgbClr val="002060"/>
                </a:solidFill>
              </a:rPr>
              <a:t>Оформляем титульный (первый) слайд</a:t>
            </a:r>
            <a:endParaRPr lang="ru-RU" sz="7200" dirty="0">
              <a:solidFill>
                <a:srgbClr val="00206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53000" y="0"/>
            <a:ext cx="7765662" cy="1647612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0" y="836712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На титульном слайде обязательно указать:</a:t>
            </a:r>
            <a:endParaRPr lang="ru-RU" sz="2800" b="1" dirty="0">
              <a:solidFill>
                <a:srgbClr val="002060"/>
              </a:solidFill>
            </a:endParaRPr>
          </a:p>
          <a:p>
            <a:r>
              <a:rPr lang="ru-RU" dirty="0"/>
              <a:t> 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организацию (учебное заведение);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тип и наименование работы;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тему доклада (название);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должность, фамилию, имя и отчество докладчика (полностью);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контактные данные (e-</a:t>
            </a:r>
            <a:r>
              <a:rPr lang="ru-RU" sz="2800" b="1" dirty="0" err="1"/>
              <a:t>mail</a:t>
            </a:r>
            <a:r>
              <a:rPr lang="ru-RU" sz="2800" b="1" dirty="0"/>
              <a:t>, адрес сайта, телефон);</a:t>
            </a:r>
          </a:p>
          <a:p>
            <a:pPr marL="1657350" lvl="3" indent="-285750">
              <a:buFont typeface="Wingdings" panose="05000000000000000000" pitchFamily="2" charset="2"/>
              <a:buChar char="Ø"/>
            </a:pPr>
            <a:r>
              <a:rPr lang="ru-RU" sz="2800" b="1" dirty="0"/>
              <a:t>город и год выпуска презентации.</a:t>
            </a:r>
          </a:p>
          <a:p>
            <a:r>
              <a:rPr lang="ru-RU" dirty="0"/>
              <a:t> 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	Обратите </a:t>
            </a:r>
            <a:r>
              <a:rPr lang="ru-RU" sz="2400" b="1" dirty="0">
                <a:solidFill>
                  <a:srgbClr val="002060"/>
                </a:solidFill>
              </a:rPr>
              <a:t>внимание, что дизайн первого слайда обычно </a:t>
            </a:r>
            <a:r>
              <a:rPr lang="ru-RU" sz="2400" b="1" dirty="0" smtClean="0">
                <a:solidFill>
                  <a:srgbClr val="002060"/>
                </a:solidFill>
              </a:rPr>
              <a:t>	отличается </a:t>
            </a:r>
            <a:r>
              <a:rPr lang="ru-RU" sz="2400" b="1" dirty="0">
                <a:solidFill>
                  <a:srgbClr val="002060"/>
                </a:solidFill>
              </a:rPr>
              <a:t>от </a:t>
            </a:r>
            <a:r>
              <a:rPr lang="ru-RU" sz="2400" b="1" dirty="0" smtClean="0">
                <a:solidFill>
                  <a:srgbClr val="002060"/>
                </a:solidFill>
              </a:rPr>
              <a:t>последующих, но общий </a:t>
            </a:r>
            <a:r>
              <a:rPr lang="ru-RU" sz="2400" b="1" dirty="0">
                <a:solidFill>
                  <a:srgbClr val="002060"/>
                </a:solidFill>
              </a:rPr>
              <a:t>стиль </a:t>
            </a:r>
            <a:r>
              <a:rPr lang="ru-RU" sz="2400" b="1" dirty="0" smtClean="0">
                <a:solidFill>
                  <a:srgbClr val="002060"/>
                </a:solidFill>
              </a:rPr>
              <a:t>соблюдается,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	</a:t>
            </a:r>
            <a:r>
              <a:rPr lang="ru-RU" sz="2400" b="1" dirty="0" smtClean="0">
                <a:solidFill>
                  <a:srgbClr val="002060"/>
                </a:solidFill>
              </a:rPr>
              <a:t>а</a:t>
            </a:r>
            <a:r>
              <a:rPr lang="ru-RU" sz="2400" b="1" dirty="0">
                <a:solidFill>
                  <a:srgbClr val="002060"/>
                </a:solidFill>
              </a:rPr>
              <a:t> тема доклада </a:t>
            </a:r>
            <a:r>
              <a:rPr lang="ru-RU" sz="2400" b="1" dirty="0" smtClean="0">
                <a:solidFill>
                  <a:srgbClr val="002060"/>
                </a:solidFill>
              </a:rPr>
              <a:t>оформляется </a:t>
            </a:r>
            <a:r>
              <a:rPr lang="ru-RU" sz="2400" b="1" dirty="0">
                <a:solidFill>
                  <a:srgbClr val="002060"/>
                </a:solidFill>
              </a:rPr>
              <a:t>самым крупным шрифтом. </a:t>
            </a: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963332" y="-6858000"/>
            <a:ext cx="7765662" cy="1647612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-316180" y="3775286"/>
            <a:ext cx="2895600" cy="339048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548679"/>
            <a:ext cx="84249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rgbClr val="002060"/>
                </a:solidFill>
              </a:rPr>
              <a:t>Рекомендации по дизайну презентации</a:t>
            </a:r>
            <a:r>
              <a:rPr lang="ru-RU" sz="3600" dirty="0">
                <a:solidFill>
                  <a:srgbClr val="002060"/>
                </a:solidFill>
              </a:rPr>
              <a:t> 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7992888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/>
              <a:t>Презентация предполагает сочетание информации различных типов: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ru-RU" sz="2800" b="1" dirty="0"/>
              <a:t>текста,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ru-RU" sz="2800" b="1" dirty="0"/>
              <a:t>графических изображений,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ru-RU" sz="2800" b="1" dirty="0"/>
              <a:t>музыкальных и звуковых эффектов,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ru-RU" sz="2800" b="1" dirty="0"/>
              <a:t>анимации и видеофрагментов. </a:t>
            </a:r>
          </a:p>
          <a:p>
            <a:endParaRPr lang="ru-RU" dirty="0"/>
          </a:p>
        </p:txBody>
      </p:sp>
      <p:pic>
        <p:nvPicPr>
          <p:cNvPr id="6146" name="Picture 2" descr="G:\Новая папка\фото през\kal1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9040" y="3854246"/>
            <a:ext cx="5095539" cy="295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753331" flipH="1">
            <a:off x="108261" y="-3142205"/>
            <a:ext cx="2895600" cy="68610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6307" y="0"/>
            <a:ext cx="90364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002060"/>
                </a:solidFill>
              </a:rPr>
              <a:t>Текстовая информация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769442"/>
            <a:ext cx="9132803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оформляйте текст и заголовки разных слайдов  в одном стиле;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если выбрали синий цвет заголовков, на всех слайдах он должен быть синим;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выбрали для основного текста определенный шрифт -  на всех слайдах придётся использовать его;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другим шрифтом и цветом можно выделять цитаты и примечания (но их не должно быть слишком много);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размер шрифта: 24–54 пункта (заголовок), 18–36 пунктов (обычный текст);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цвет шрифта и цвет фона должны контрастировать (текст должен хорошо читаться), но не резать глаза;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тип шрифта: для основного текста гладкий шрифт без засечек (</a:t>
            </a:r>
            <a:r>
              <a:rPr lang="ru-RU" sz="2400" b="1" dirty="0" err="1"/>
              <a:t>Arial</a:t>
            </a:r>
            <a:r>
              <a:rPr lang="ru-RU" sz="2400" b="1" dirty="0"/>
              <a:t>, </a:t>
            </a:r>
            <a:r>
              <a:rPr lang="ru-RU" sz="2400" b="1" dirty="0" err="1"/>
              <a:t>Tahoma</a:t>
            </a:r>
            <a:r>
              <a:rPr lang="ru-RU" sz="2400" b="1" dirty="0"/>
              <a:t>, </a:t>
            </a:r>
            <a:r>
              <a:rPr lang="ru-RU" sz="2400" b="1" dirty="0" err="1"/>
              <a:t>Verdana</a:t>
            </a:r>
            <a:r>
              <a:rPr lang="ru-RU" sz="2400" b="1" dirty="0"/>
              <a:t>);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ru-RU" sz="2400" b="1" dirty="0"/>
              <a:t>для заголовка можно использовать декоративный шрифт, если он хорошо </a:t>
            </a:r>
            <a:r>
              <a:rPr lang="ru-RU" sz="2400" b="1" dirty="0" smtClean="0"/>
              <a:t>читаем.</a:t>
            </a:r>
            <a:endParaRPr lang="ru-RU" sz="2400" b="1" dirty="0"/>
          </a:p>
          <a:p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zvrdC8eV6YWWfpMhsRT8j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Q5rpkfSAY2XQl9CRvNvPMK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FpChuQ9mrn7ncHkUb4wJDg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LAHFkz1Wny4DLE3ZEH9AS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c48BxRTjzwKhAarpC8SPOi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GFUQynbDZ7CnnKAa7cx9MM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InkrlxYPS4jAzciXk8ToAM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retnMj4SFfqbVIhVK0Rf8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heme/theme1.xml><?xml version="1.0" encoding="utf-8"?>
<a:theme xmlns:a="http://schemas.openxmlformats.org/drawingml/2006/main" name="Обуч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