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268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96752" y="1835696"/>
            <a:ext cx="489654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2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</a:rPr>
              <a:t>Развлечение </a:t>
            </a:r>
            <a:r>
              <a:rPr lang="ru-RU" sz="3200" b="1" dirty="0">
                <a:solidFill>
                  <a:schemeClr val="accent3">
                    <a:lumMod val="50000"/>
                  </a:schemeClr>
                </a:solidFill>
              </a:rPr>
              <a:t>с использованием пальчикового театра: «Гуси-лебеди».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64295" y="5148064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Подготовила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: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воспитатель  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старшей             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группы Денега Н.Н.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32656" y="1189365"/>
            <a:ext cx="61926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Борисовское МКДОУ д/с № 14 «Солнышко».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60254" y="7812360"/>
            <a:ext cx="145347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</a:rPr>
              <a:t>2015 год.</a:t>
            </a:r>
          </a:p>
        </p:txBody>
      </p:sp>
    </p:spTree>
    <p:extLst>
      <p:ext uri="{BB962C8B-B14F-4D97-AF65-F5344CB8AC3E}">
        <p14:creationId xmlns:p14="http://schemas.microsoft.com/office/powerpoint/2010/main" val="1636170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696" y="467544"/>
            <a:ext cx="6552728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Мать. </a:t>
            </a:r>
            <a:r>
              <a:rPr lang="ru-RU" dirty="0"/>
              <a:t>Дети, милые мои,</a:t>
            </a:r>
          </a:p>
          <a:p>
            <a:r>
              <a:rPr lang="ru-RU" dirty="0"/>
              <a:t>Вы природе помогли!</a:t>
            </a:r>
          </a:p>
          <a:p>
            <a:r>
              <a:rPr lang="ru-RU" b="1" dirty="0"/>
              <a:t>Отец. </a:t>
            </a:r>
            <a:r>
              <a:rPr lang="ru-RU" dirty="0"/>
              <a:t>А за это, дети, вам,</a:t>
            </a:r>
          </a:p>
          <a:p>
            <a:r>
              <a:rPr lang="ru-RU" dirty="0"/>
              <a:t>Сейчас гостинцы я раздам!</a:t>
            </a:r>
          </a:p>
          <a:p>
            <a:r>
              <a:rPr lang="ru-RU" b="1" dirty="0"/>
              <a:t>Мать.            </a:t>
            </a:r>
            <a:r>
              <a:rPr lang="ru-RU" dirty="0"/>
              <a:t>Береги свою планету-</a:t>
            </a:r>
          </a:p>
          <a:p>
            <a:r>
              <a:rPr lang="ru-RU" dirty="0"/>
              <a:t>                       Ведь другой на свете нету!</a:t>
            </a:r>
          </a:p>
          <a:p>
            <a:r>
              <a:rPr lang="ru-RU" b="1" dirty="0"/>
              <a:t>Отец.      </a:t>
            </a:r>
            <a:r>
              <a:rPr lang="ru-RU" dirty="0"/>
              <a:t>      Пусть дружит солнце и весна,</a:t>
            </a:r>
          </a:p>
          <a:p>
            <a:r>
              <a:rPr lang="ru-RU" dirty="0"/>
              <a:t>                       Пусть веселится детвора!</a:t>
            </a:r>
          </a:p>
          <a:p>
            <a:r>
              <a:rPr lang="ru-RU" b="1" dirty="0"/>
              <a:t>Артисты стают все полукругом.</a:t>
            </a:r>
          </a:p>
          <a:p>
            <a:r>
              <a:rPr lang="ru-RU" b="1" dirty="0"/>
              <a:t>Сказочница.</a:t>
            </a:r>
          </a:p>
          <a:p>
            <a:r>
              <a:rPr lang="ru-RU" dirty="0"/>
              <a:t>У природы живые краски,</a:t>
            </a:r>
          </a:p>
          <a:p>
            <a:r>
              <a:rPr lang="ru-RU" dirty="0"/>
              <a:t>И пусть живет она без опаски,</a:t>
            </a:r>
          </a:p>
          <a:p>
            <a:r>
              <a:rPr lang="ru-RU" dirty="0"/>
              <a:t>Пусть живут звери, птицы,</a:t>
            </a:r>
          </a:p>
          <a:p>
            <a:r>
              <a:rPr lang="ru-RU" dirty="0"/>
              <a:t>Пусть человека никто не боится.</a:t>
            </a:r>
          </a:p>
          <a:p>
            <a:r>
              <a:rPr lang="ru-RU" dirty="0"/>
              <a:t>Пусть зеленеют парки, сады,</a:t>
            </a:r>
          </a:p>
          <a:p>
            <a:r>
              <a:rPr lang="ru-RU" dirty="0"/>
              <a:t>Пусть радостно будет от той красоты! </a:t>
            </a:r>
            <a:endParaRPr lang="ru-RU" dirty="0" smtClean="0"/>
          </a:p>
          <a:p>
            <a:r>
              <a:rPr lang="ru-RU" dirty="0" smtClean="0"/>
              <a:t>Мы </a:t>
            </a:r>
            <a:r>
              <a:rPr lang="ru-RU" dirty="0"/>
              <a:t>хотим, чтоб птицы пели,                        </a:t>
            </a:r>
            <a:r>
              <a:rPr lang="ru-RU" b="1" dirty="0"/>
              <a:t>Маша.</a:t>
            </a:r>
          </a:p>
          <a:p>
            <a:r>
              <a:rPr lang="ru-RU" dirty="0"/>
              <a:t>Чтоб вокруг леса шумели,</a:t>
            </a:r>
          </a:p>
          <a:p>
            <a:r>
              <a:rPr lang="ru-RU" dirty="0"/>
              <a:t>Чтобы речка серебрилась, чтобы бабочка резвилась.</a:t>
            </a:r>
          </a:p>
          <a:p>
            <a:endParaRPr lang="ru-RU" dirty="0" smtClean="0"/>
          </a:p>
          <a:p>
            <a:r>
              <a:rPr lang="ru-RU" dirty="0" smtClean="0"/>
              <a:t>Чтобы</a:t>
            </a:r>
            <a:r>
              <a:rPr lang="ru-RU" dirty="0"/>
              <a:t>, когда была весна, -                </a:t>
            </a:r>
            <a:r>
              <a:rPr lang="ru-RU" b="1" dirty="0"/>
              <a:t>Юля С.</a:t>
            </a:r>
          </a:p>
          <a:p>
            <a:r>
              <a:rPr lang="ru-RU" dirty="0"/>
              <a:t>Серебрились облака,</a:t>
            </a:r>
          </a:p>
          <a:p>
            <a:r>
              <a:rPr lang="ru-RU" dirty="0"/>
              <a:t>Чтобы солнце больше грело</a:t>
            </a:r>
            <a:r>
              <a:rPr lang="ru-RU" dirty="0" smtClean="0"/>
              <a:t>,</a:t>
            </a:r>
            <a:endParaRPr lang="ru-RU" dirty="0"/>
          </a:p>
          <a:p>
            <a:r>
              <a:rPr lang="ru-RU" dirty="0"/>
              <a:t>Чтобы березка зеленела.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Нас </a:t>
            </a:r>
            <a:r>
              <a:rPr lang="ru-RU" dirty="0"/>
              <a:t>много, ребята, везде, где живем                 </a:t>
            </a:r>
            <a:r>
              <a:rPr lang="ru-RU" b="1" dirty="0"/>
              <a:t>Алёна.</a:t>
            </a:r>
          </a:p>
          <a:p>
            <a:r>
              <a:rPr lang="ru-RU" dirty="0"/>
              <a:t>   Деревья посадим, сады разведем!</a:t>
            </a:r>
          </a:p>
          <a:p>
            <a:r>
              <a:rPr lang="ru-RU" dirty="0"/>
              <a:t>  Будем беречь природу,</a:t>
            </a:r>
          </a:p>
          <a:p>
            <a:r>
              <a:rPr lang="ru-RU" dirty="0"/>
              <a:t>   Землю, лес, поля и воду!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453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696" y="1187624"/>
            <a:ext cx="54006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Сказочница. </a:t>
            </a:r>
            <a:r>
              <a:rPr lang="ru-RU" dirty="0"/>
              <a:t>Жили-были отец, мать да двое ребятишек - Машенька да Ванюшка. Мать с отцом на ярмарку собрались как-то раз. Перед отъездом детям дают они наказ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Мать.</a:t>
            </a:r>
            <a:r>
              <a:rPr lang="ru-RU" dirty="0"/>
              <a:t> Мы одних вас оставляем                        Соня.</a:t>
            </a:r>
          </a:p>
          <a:p>
            <a:r>
              <a:rPr lang="ru-RU" dirty="0"/>
              <a:t>И шалить не разрешаем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/>
              <a:t>Отец. </a:t>
            </a:r>
            <a:r>
              <a:rPr lang="ru-RU" dirty="0"/>
              <a:t>Поиграйте на </a:t>
            </a:r>
            <a:r>
              <a:rPr lang="ru-RU" dirty="0" err="1"/>
              <a:t>лужочке</a:t>
            </a:r>
            <a:r>
              <a:rPr lang="ru-RU" dirty="0"/>
              <a:t>,                           Захар.</a:t>
            </a:r>
          </a:p>
          <a:p>
            <a:r>
              <a:rPr lang="ru-RU" dirty="0"/>
              <a:t>Но не рвите там цветочки,</a:t>
            </a:r>
          </a:p>
          <a:p>
            <a:r>
              <a:rPr lang="ru-RU" dirty="0"/>
              <a:t>Птичек вы не обижайте,</a:t>
            </a:r>
          </a:p>
          <a:p>
            <a:r>
              <a:rPr lang="ru-RU" dirty="0"/>
              <a:t>В травку мусор не бросайте,</a:t>
            </a:r>
          </a:p>
          <a:p>
            <a:r>
              <a:rPr lang="ru-RU" dirty="0"/>
              <a:t>С деревьев ветви не ломайте...</a:t>
            </a:r>
          </a:p>
          <a:p>
            <a:r>
              <a:rPr lang="ru-RU" dirty="0"/>
              <a:t>Скоро нас вы поджидайте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b="1" dirty="0"/>
              <a:t>Мать</a:t>
            </a:r>
            <a:r>
              <a:rPr lang="ru-RU" dirty="0"/>
              <a:t>. К подружкам, дочка, не ходи,                    Соня</a:t>
            </a:r>
          </a:p>
          <a:p>
            <a:r>
              <a:rPr lang="ru-RU" dirty="0"/>
              <a:t>За Ванюшей ты смотри</a:t>
            </a:r>
            <a:r>
              <a:rPr lang="ru-RU" dirty="0" smtClean="0"/>
              <a:t>!</a:t>
            </a:r>
          </a:p>
          <a:p>
            <a:endParaRPr lang="ru-RU" dirty="0"/>
          </a:p>
          <a:p>
            <a:r>
              <a:rPr lang="ru-RU" b="1" dirty="0"/>
              <a:t>Отец.</a:t>
            </a:r>
            <a:r>
              <a:rPr lang="ru-RU" dirty="0"/>
              <a:t> Привезем гостинцев много.                       Захар.</a:t>
            </a:r>
          </a:p>
          <a:p>
            <a:r>
              <a:rPr lang="ru-RU" dirty="0"/>
              <a:t>Ну, а теперь пора в дорогу!</a:t>
            </a:r>
          </a:p>
          <a:p>
            <a:r>
              <a:rPr lang="ru-RU" dirty="0"/>
              <a:t>Звучит русская народная мелодия «Коробейники».</a:t>
            </a:r>
          </a:p>
          <a:p>
            <a:r>
              <a:rPr lang="ru-RU" dirty="0"/>
              <a:t>Мать с отцом машут рукой, прощаются и уходят.</a:t>
            </a:r>
          </a:p>
        </p:txBody>
      </p:sp>
    </p:spTree>
    <p:extLst>
      <p:ext uri="{BB962C8B-B14F-4D97-AF65-F5344CB8AC3E}">
        <p14:creationId xmlns:p14="http://schemas.microsoft.com/office/powerpoint/2010/main" val="36677784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672" y="1259632"/>
            <a:ext cx="604867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Выбегают подружки :(Катя, Юля С.).</a:t>
            </a:r>
          </a:p>
          <a:p>
            <a:r>
              <a:rPr lang="ru-RU" b="1" dirty="0"/>
              <a:t>Подружка.</a:t>
            </a:r>
            <a:r>
              <a:rPr lang="ru-RU" dirty="0"/>
              <a:t>  Мы пришли, твои подружки,                     Катя</a:t>
            </a:r>
          </a:p>
          <a:p>
            <a:r>
              <a:rPr lang="ru-RU" dirty="0"/>
              <a:t>Поиграем на опушке!</a:t>
            </a:r>
          </a:p>
          <a:p>
            <a:r>
              <a:rPr lang="ru-RU" dirty="0"/>
              <a:t>Ведь пришла весна -  красна.</a:t>
            </a:r>
          </a:p>
          <a:p>
            <a:r>
              <a:rPr lang="ru-RU" dirty="0"/>
              <a:t>Веселится детвора!</a:t>
            </a:r>
          </a:p>
          <a:p>
            <a:r>
              <a:rPr lang="ru-RU" b="1" dirty="0"/>
              <a:t> Сказочница: </a:t>
            </a:r>
            <a:r>
              <a:rPr lang="ru-RU" dirty="0"/>
              <a:t>Давайте, ребята, тоже поиграем с подружками: </a:t>
            </a:r>
          </a:p>
          <a:p>
            <a:r>
              <a:rPr lang="ru-RU" b="1" dirty="0"/>
              <a:t>Игра: «МАТУШКА-ВЕСНА» </a:t>
            </a:r>
            <a:endParaRPr lang="ru-RU" b="1" dirty="0" smtClean="0"/>
          </a:p>
          <a:p>
            <a:r>
              <a:rPr lang="ru-RU" b="1" dirty="0" smtClean="0"/>
              <a:t>Сказочница</a:t>
            </a:r>
            <a:r>
              <a:rPr lang="ru-RU" b="1" dirty="0"/>
              <a:t>. </a:t>
            </a:r>
            <a:r>
              <a:rPr lang="ru-RU" dirty="0"/>
              <a:t>А потом все в лес пошли,</a:t>
            </a:r>
          </a:p>
          <a:p>
            <a:r>
              <a:rPr lang="ru-RU" dirty="0"/>
              <a:t>С собою Машу увели,</a:t>
            </a:r>
          </a:p>
          <a:p>
            <a:r>
              <a:rPr lang="ru-RU" dirty="0"/>
              <a:t>Маша так развеселилась,</a:t>
            </a:r>
          </a:p>
          <a:p>
            <a:r>
              <a:rPr lang="ru-RU" dirty="0"/>
              <a:t>Что про братца-то забыла.</a:t>
            </a:r>
          </a:p>
          <a:p>
            <a:r>
              <a:rPr lang="ru-RU" dirty="0"/>
              <a:t>А Ваня в камушки играет,</a:t>
            </a:r>
          </a:p>
          <a:p>
            <a:r>
              <a:rPr lang="ru-RU" dirty="0"/>
              <a:t>Сам себя он забавляет.</a:t>
            </a:r>
          </a:p>
          <a:p>
            <a:r>
              <a:rPr lang="ru-RU" dirty="0"/>
              <a:t>Обращает внимание на домик на курьих ножках. Он стоит в углу зала.</a:t>
            </a:r>
          </a:p>
          <a:p>
            <a:r>
              <a:rPr lang="ru-RU" b="1" dirty="0"/>
              <a:t>Сказочница.</a:t>
            </a:r>
            <a:r>
              <a:rPr lang="ru-RU" dirty="0"/>
              <a:t> А в лесу в то время Баба-</a:t>
            </a:r>
            <a:r>
              <a:rPr lang="ru-RU" dirty="0" err="1"/>
              <a:t>Ёжка</a:t>
            </a:r>
            <a:r>
              <a:rPr lang="ru-RU" dirty="0"/>
              <a:t>,</a:t>
            </a:r>
          </a:p>
          <a:p>
            <a:r>
              <a:rPr lang="ru-RU" dirty="0"/>
              <a:t>Костяная ножка,</a:t>
            </a:r>
          </a:p>
          <a:p>
            <a:r>
              <a:rPr lang="ru-RU" dirty="0"/>
              <a:t>В избушке на курьих ножках сидит.</a:t>
            </a:r>
          </a:p>
          <a:p>
            <a:r>
              <a:rPr lang="ru-RU" dirty="0"/>
              <a:t>Во все стороны глядит.</a:t>
            </a:r>
          </a:p>
        </p:txBody>
      </p:sp>
    </p:spTree>
    <p:extLst>
      <p:ext uri="{BB962C8B-B14F-4D97-AF65-F5344CB8AC3E}">
        <p14:creationId xmlns:p14="http://schemas.microsoft.com/office/powerpoint/2010/main" val="14460620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77280" y="971600"/>
            <a:ext cx="6480720" cy="72943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Баба-Яга </a:t>
            </a:r>
            <a:r>
              <a:rPr lang="ru-RU" dirty="0"/>
              <a:t>(поет). Я злая Баба-</a:t>
            </a:r>
            <a:r>
              <a:rPr lang="ru-RU" dirty="0" err="1"/>
              <a:t>Ёжка</a:t>
            </a:r>
            <a:r>
              <a:rPr lang="ru-RU" dirty="0"/>
              <a:t>, костяная ножка,</a:t>
            </a:r>
          </a:p>
          <a:p>
            <a:r>
              <a:rPr lang="ru-RU" dirty="0"/>
              <a:t>Есть всегда я хочу,</a:t>
            </a:r>
          </a:p>
          <a:p>
            <a:r>
              <a:rPr lang="ru-RU" dirty="0"/>
              <a:t>Все, что хочешь – проглочу!</a:t>
            </a:r>
          </a:p>
          <a:p>
            <a:r>
              <a:rPr lang="ru-RU" dirty="0"/>
              <a:t>Съела в завтрак колбасу,</a:t>
            </a:r>
          </a:p>
          <a:p>
            <a:r>
              <a:rPr lang="ru-RU" dirty="0"/>
              <a:t>Выпила какао,</a:t>
            </a:r>
          </a:p>
          <a:p>
            <a:r>
              <a:rPr lang="ru-RU" dirty="0"/>
              <a:t>Снова есть я хочу</a:t>
            </a:r>
          </a:p>
          <a:p>
            <a:r>
              <a:rPr lang="ru-RU" dirty="0"/>
              <a:t>Все всегда мне мало!</a:t>
            </a:r>
          </a:p>
          <a:p>
            <a:r>
              <a:rPr lang="ru-RU" b="1" dirty="0"/>
              <a:t>Сказочница. </a:t>
            </a:r>
            <a:r>
              <a:rPr lang="ru-RU" dirty="0"/>
              <a:t>Со зла банки-склянки из окна бросает,</a:t>
            </a:r>
          </a:p>
          <a:p>
            <a:r>
              <a:rPr lang="ru-RU" dirty="0"/>
              <a:t>В речку чистую отходы все сливает,</a:t>
            </a:r>
          </a:p>
          <a:p>
            <a:r>
              <a:rPr lang="ru-RU" dirty="0"/>
              <a:t>На рыбалку ходит,</a:t>
            </a:r>
          </a:p>
          <a:p>
            <a:r>
              <a:rPr lang="ru-RU" dirty="0"/>
              <a:t>Рыбу сеткой ловит,</a:t>
            </a:r>
          </a:p>
          <a:p>
            <a:r>
              <a:rPr lang="ru-RU" dirty="0"/>
              <a:t>Из рогатки в птиц стреляет,</a:t>
            </a:r>
          </a:p>
          <a:p>
            <a:r>
              <a:rPr lang="ru-RU" dirty="0"/>
              <a:t>Их безжалостно съедает,</a:t>
            </a:r>
          </a:p>
          <a:p>
            <a:r>
              <a:rPr lang="ru-RU" dirty="0"/>
              <a:t>Березе ветви поломала,</a:t>
            </a:r>
          </a:p>
          <a:p>
            <a:r>
              <a:rPr lang="ru-RU" dirty="0"/>
              <a:t>На полянке травку потоптала.</a:t>
            </a:r>
          </a:p>
          <a:p>
            <a:r>
              <a:rPr lang="ru-RU" dirty="0"/>
              <a:t>Мусор по лесу бросает</a:t>
            </a:r>
          </a:p>
          <a:p>
            <a:r>
              <a:rPr lang="ru-RU" dirty="0"/>
              <a:t>И костры тут разжигает. </a:t>
            </a:r>
            <a:endParaRPr lang="ru-RU" dirty="0" smtClean="0"/>
          </a:p>
          <a:p>
            <a:r>
              <a:rPr lang="ru-RU" b="1" dirty="0" smtClean="0"/>
              <a:t>Баба-Яга </a:t>
            </a:r>
            <a:r>
              <a:rPr lang="ru-RU" dirty="0"/>
              <a:t>(поет). Ля-ля-ля...</a:t>
            </a:r>
          </a:p>
          <a:p>
            <a:r>
              <a:rPr lang="ru-RU" b="1" dirty="0"/>
              <a:t>В это время летят гуси-лебеди, звучит таинственная музыка. </a:t>
            </a:r>
            <a:r>
              <a:rPr lang="ru-RU" dirty="0"/>
              <a:t>Гуси присели возле избушки и смотрят на Бабу-Ягу.</a:t>
            </a:r>
          </a:p>
          <a:p>
            <a:r>
              <a:rPr lang="ru-RU" b="1" dirty="0"/>
              <a:t>Сказочница.</a:t>
            </a:r>
            <a:r>
              <a:rPr lang="ru-RU" dirty="0"/>
              <a:t> Баба-</a:t>
            </a:r>
            <a:r>
              <a:rPr lang="ru-RU" dirty="0" err="1"/>
              <a:t>Ёжка</a:t>
            </a:r>
            <a:r>
              <a:rPr lang="ru-RU" dirty="0"/>
              <a:t> пела, пела,</a:t>
            </a:r>
          </a:p>
          <a:p>
            <a:r>
              <a:rPr lang="ru-RU" dirty="0"/>
              <a:t>Снова кушать захотела,</a:t>
            </a:r>
          </a:p>
          <a:p>
            <a:r>
              <a:rPr lang="ru-RU" dirty="0"/>
              <a:t>Разошлась Яга совсем,</a:t>
            </a:r>
          </a:p>
          <a:p>
            <a:r>
              <a:rPr lang="ru-RU" dirty="0"/>
              <a:t>Ну, достанется тут всем!</a:t>
            </a:r>
          </a:p>
          <a:p>
            <a:r>
              <a:rPr lang="ru-RU" dirty="0"/>
              <a:t>Гуси-лебеди на Ягу глядят,</a:t>
            </a:r>
          </a:p>
          <a:p>
            <a:r>
              <a:rPr lang="ru-RU" dirty="0"/>
              <a:t>Присмирели и сидят.</a:t>
            </a:r>
          </a:p>
        </p:txBody>
      </p:sp>
    </p:spTree>
    <p:extLst>
      <p:ext uri="{BB962C8B-B14F-4D97-AF65-F5344CB8AC3E}">
        <p14:creationId xmlns:p14="http://schemas.microsoft.com/office/powerpoint/2010/main" val="39403414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5272" y="1043608"/>
            <a:ext cx="636408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Баба-Яга (поет). </a:t>
            </a:r>
            <a:r>
              <a:rPr lang="ru-RU" dirty="0"/>
              <a:t>Я, злая Баба-Яга,</a:t>
            </a:r>
          </a:p>
          <a:p>
            <a:r>
              <a:rPr lang="ru-RU" dirty="0"/>
              <a:t>Костяная нога,</a:t>
            </a:r>
          </a:p>
          <a:p>
            <a:r>
              <a:rPr lang="ru-RU" dirty="0"/>
              <a:t>Есть всегда я хочу,</a:t>
            </a:r>
          </a:p>
          <a:p>
            <a:r>
              <a:rPr lang="ru-RU" dirty="0"/>
              <a:t>Все, что хочешь –</a:t>
            </a:r>
          </a:p>
          <a:p>
            <a:r>
              <a:rPr lang="ru-RU" dirty="0"/>
              <a:t>Проглочу!</a:t>
            </a:r>
          </a:p>
          <a:p>
            <a:r>
              <a:rPr lang="ru-RU" dirty="0"/>
              <a:t>Эй, вы, гуси, гуси серые,</a:t>
            </a:r>
          </a:p>
          <a:p>
            <a:r>
              <a:rPr lang="ru-RU" dirty="0"/>
              <a:t>Слуги преданные, верные,</a:t>
            </a:r>
          </a:p>
          <a:p>
            <a:r>
              <a:rPr lang="ru-RU" dirty="0"/>
              <a:t>За новой добычей летите</a:t>
            </a:r>
          </a:p>
          <a:p>
            <a:r>
              <a:rPr lang="ru-RU" dirty="0"/>
              <a:t>И Ванюшку принесите!</a:t>
            </a:r>
          </a:p>
          <a:p>
            <a:r>
              <a:rPr lang="ru-RU" b="1" dirty="0"/>
              <a:t>Сказочница.</a:t>
            </a:r>
            <a:r>
              <a:rPr lang="ru-RU" dirty="0"/>
              <a:t> Взметнулись гуси-лебеди ввысь,</a:t>
            </a:r>
          </a:p>
          <a:p>
            <a:r>
              <a:rPr lang="ru-RU" dirty="0"/>
              <a:t>За Ванюшей понеслись.</a:t>
            </a:r>
          </a:p>
          <a:p>
            <a:r>
              <a:rPr lang="ru-RU" b="1" dirty="0"/>
              <a:t>Звучит таинственная музыка.</a:t>
            </a:r>
          </a:p>
          <a:p>
            <a:r>
              <a:rPr lang="ru-RU" b="1" dirty="0"/>
              <a:t>Баба-Яга. </a:t>
            </a:r>
            <a:r>
              <a:rPr lang="ru-RU" dirty="0"/>
              <a:t>А я деревья поломаю,</a:t>
            </a:r>
          </a:p>
          <a:p>
            <a:r>
              <a:rPr lang="ru-RU" dirty="0"/>
              <a:t>Для Ванечки печку разжигаю.</a:t>
            </a:r>
          </a:p>
          <a:p>
            <a:r>
              <a:rPr lang="ru-RU" dirty="0"/>
              <a:t>Печка, печка, топись,</a:t>
            </a:r>
          </a:p>
          <a:p>
            <a:r>
              <a:rPr lang="ru-RU" dirty="0"/>
              <a:t>Баба-</a:t>
            </a:r>
            <a:r>
              <a:rPr lang="ru-RU" dirty="0" err="1"/>
              <a:t>Ёжка</a:t>
            </a:r>
            <a:r>
              <a:rPr lang="ru-RU" dirty="0"/>
              <a:t>, веселись!</a:t>
            </a:r>
          </a:p>
          <a:p>
            <a:r>
              <a:rPr lang="ru-RU" b="1" dirty="0"/>
              <a:t>Выбегает березка.</a:t>
            </a:r>
          </a:p>
          <a:p>
            <a:r>
              <a:rPr lang="ru-RU" b="1" dirty="0"/>
              <a:t>Березка. </a:t>
            </a:r>
            <a:r>
              <a:rPr lang="ru-RU" dirty="0"/>
              <a:t>Я, березка, весной вырастаю,       Маша</a:t>
            </a:r>
          </a:p>
          <a:p>
            <a:r>
              <a:rPr lang="ru-RU" dirty="0"/>
              <a:t>Зеленею и расцветаю</a:t>
            </a:r>
            <a:r>
              <a:rPr lang="ru-RU" dirty="0" smtClean="0"/>
              <a:t>!</a:t>
            </a:r>
          </a:p>
          <a:p>
            <a:r>
              <a:rPr lang="ru-RU" b="1" dirty="0" smtClean="0"/>
              <a:t>Хоровод «Во поле берёза </a:t>
            </a:r>
            <a:r>
              <a:rPr lang="ru-RU" b="1" dirty="0"/>
              <a:t>стояла». </a:t>
            </a:r>
            <a:endParaRPr lang="ru-RU" b="1" dirty="0" smtClean="0"/>
          </a:p>
          <a:p>
            <a:r>
              <a:rPr lang="ru-RU" b="1" dirty="0" smtClean="0"/>
              <a:t>Баба-Яга </a:t>
            </a:r>
            <a:r>
              <a:rPr lang="ru-RU" b="1" dirty="0"/>
              <a:t>(поет). </a:t>
            </a:r>
            <a:r>
              <a:rPr lang="ru-RU" dirty="0"/>
              <a:t>Я пойду-пойду погуляю,</a:t>
            </a:r>
          </a:p>
          <a:p>
            <a:r>
              <a:rPr lang="ru-RU" dirty="0"/>
              <a:t>Белую березку </a:t>
            </a:r>
            <a:r>
              <a:rPr lang="ru-RU" dirty="0" err="1"/>
              <a:t>заломаю</a:t>
            </a:r>
            <a:r>
              <a:rPr lang="ru-RU" dirty="0"/>
              <a:t>...</a:t>
            </a:r>
          </a:p>
          <a:p>
            <a:r>
              <a:rPr lang="ru-RU" b="1" dirty="0"/>
              <a:t>Сказочница. </a:t>
            </a:r>
            <a:r>
              <a:rPr lang="ru-RU" dirty="0"/>
              <a:t>И </a:t>
            </a:r>
            <a:r>
              <a:rPr lang="ru-RU" dirty="0" err="1"/>
              <a:t>заломала</a:t>
            </a:r>
            <a:r>
              <a:rPr lang="ru-RU" dirty="0"/>
              <a:t>.</a:t>
            </a:r>
          </a:p>
          <a:p>
            <a:r>
              <a:rPr lang="ru-RU" b="1" dirty="0"/>
              <a:t>Пляшет. А в это время летят гуси-лебеди, несут Ванечку.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5272" y="7596336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Гуси-лебеди.   </a:t>
            </a:r>
            <a:r>
              <a:rPr lang="ru-RU" dirty="0"/>
              <a:t>Мы старались, как могли,</a:t>
            </a:r>
          </a:p>
          <a:p>
            <a:r>
              <a:rPr lang="ru-RU" dirty="0"/>
              <a:t>На крыльях Ваню принесли.</a:t>
            </a:r>
          </a:p>
        </p:txBody>
      </p:sp>
    </p:spTree>
    <p:extLst>
      <p:ext uri="{BB962C8B-B14F-4D97-AF65-F5344CB8AC3E}">
        <p14:creationId xmlns:p14="http://schemas.microsoft.com/office/powerpoint/2010/main" val="25440922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821" y="1187624"/>
            <a:ext cx="6408712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Баба-Яга. </a:t>
            </a:r>
            <a:r>
              <a:rPr lang="ru-RU" dirty="0"/>
              <a:t>Ты, Ванюша, не шали,</a:t>
            </a:r>
          </a:p>
          <a:p>
            <a:r>
              <a:rPr lang="ru-RU" dirty="0"/>
              <a:t>У избушки посиди.</a:t>
            </a:r>
          </a:p>
          <a:p>
            <a:r>
              <a:rPr lang="ru-RU" dirty="0"/>
              <a:t>А я в лес пойду дрова рубить,</a:t>
            </a:r>
          </a:p>
          <a:p>
            <a:r>
              <a:rPr lang="ru-RU" dirty="0"/>
              <a:t>Чтоб жарче печку натопить.</a:t>
            </a:r>
          </a:p>
          <a:p>
            <a:r>
              <a:rPr lang="ru-RU" dirty="0"/>
              <a:t>Гуси, гуси, не дремлите,</a:t>
            </a:r>
          </a:p>
          <a:p>
            <a:r>
              <a:rPr lang="ru-RU" dirty="0"/>
              <a:t>И Ивана стерегите.</a:t>
            </a:r>
          </a:p>
          <a:p>
            <a:r>
              <a:rPr lang="ru-RU" b="1" dirty="0"/>
              <a:t>Баба-Яга уходит, гуси неподалеку от домика уснули. Ванюша сидит на лавочке возле избушки</a:t>
            </a:r>
          </a:p>
          <a:p>
            <a:r>
              <a:rPr lang="ru-RU" b="1" dirty="0"/>
              <a:t>Выходит Машенька и поет песню «А я по лугу».</a:t>
            </a:r>
          </a:p>
          <a:p>
            <a:r>
              <a:rPr lang="ru-RU" b="1" dirty="0"/>
              <a:t>Маша.  </a:t>
            </a:r>
            <a:r>
              <a:rPr lang="ru-RU" dirty="0"/>
              <a:t>А я по лугу, а я по лугу,</a:t>
            </a:r>
          </a:p>
          <a:p>
            <a:r>
              <a:rPr lang="ru-RU" dirty="0"/>
              <a:t>Я по лугу гуляла – 2 раза.</a:t>
            </a:r>
          </a:p>
          <a:p>
            <a:r>
              <a:rPr lang="ru-RU" dirty="0"/>
              <a:t>В лес с подружками, в лес с подружками</a:t>
            </a:r>
          </a:p>
          <a:p>
            <a:r>
              <a:rPr lang="ru-RU" dirty="0"/>
              <a:t>Незаметно я ушла – 2 раза.</a:t>
            </a:r>
          </a:p>
          <a:p>
            <a:r>
              <a:rPr lang="ru-RU" dirty="0"/>
              <a:t>Про </a:t>
            </a:r>
            <a:r>
              <a:rPr lang="ru-RU" dirty="0" err="1"/>
              <a:t>Ванюшеньку</a:t>
            </a:r>
            <a:r>
              <a:rPr lang="ru-RU" dirty="0"/>
              <a:t> забыла,</a:t>
            </a:r>
          </a:p>
          <a:p>
            <a:r>
              <a:rPr lang="ru-RU" dirty="0"/>
              <a:t>Как же я не уследила?</a:t>
            </a:r>
          </a:p>
          <a:p>
            <a:r>
              <a:rPr lang="ru-RU" dirty="0"/>
              <a:t>Обращается к детям.</a:t>
            </a:r>
          </a:p>
          <a:p>
            <a:r>
              <a:rPr lang="ru-RU" dirty="0"/>
              <a:t>Где мой братец, подскажите,</a:t>
            </a:r>
          </a:p>
          <a:p>
            <a:r>
              <a:rPr lang="ru-RU" dirty="0"/>
              <a:t>Ваню милого найдите!</a:t>
            </a:r>
          </a:p>
          <a:p>
            <a:r>
              <a:rPr lang="ru-RU" dirty="0"/>
              <a:t>Ау-ау! Ваня, Ванечка, дружок,</a:t>
            </a:r>
          </a:p>
          <a:p>
            <a:r>
              <a:rPr lang="ru-RU" dirty="0"/>
              <a:t>Ты подай мне голосок.</a:t>
            </a:r>
          </a:p>
          <a:p>
            <a:r>
              <a:rPr lang="ru-RU" dirty="0"/>
              <a:t>Не отзывается...</a:t>
            </a:r>
          </a:p>
          <a:p>
            <a:r>
              <a:rPr lang="ru-RU" dirty="0"/>
              <a:t>Не буду больше играть,</a:t>
            </a:r>
          </a:p>
          <a:p>
            <a:r>
              <a:rPr lang="ru-RU" dirty="0"/>
              <a:t>Пойду братца искать!</a:t>
            </a:r>
          </a:p>
          <a:p>
            <a:r>
              <a:rPr lang="ru-RU" b="1" dirty="0"/>
              <a:t>Звучит таинственная музыка, Маша идет по лесу и вдруг видит Ваню перед избушкой. Берет Ваню за руку.</a:t>
            </a:r>
          </a:p>
        </p:txBody>
      </p:sp>
    </p:spTree>
    <p:extLst>
      <p:ext uri="{BB962C8B-B14F-4D97-AF65-F5344CB8AC3E}">
        <p14:creationId xmlns:p14="http://schemas.microsoft.com/office/powerpoint/2010/main" val="28334452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971600"/>
            <a:ext cx="6048672" cy="75713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Маша. </a:t>
            </a:r>
            <a:r>
              <a:rPr lang="ru-RU" dirty="0"/>
              <a:t>Ваня, братец дорогой,</a:t>
            </a:r>
          </a:p>
          <a:p>
            <a:r>
              <a:rPr lang="ru-RU" dirty="0"/>
              <a:t>Побежим скорей домой.</a:t>
            </a:r>
          </a:p>
          <a:p>
            <a:r>
              <a:rPr lang="ru-RU" b="1" dirty="0"/>
              <a:t>Бегут.</a:t>
            </a:r>
          </a:p>
          <a:p>
            <a:r>
              <a:rPr lang="ru-RU" b="1" dirty="0"/>
              <a:t>Ваня. </a:t>
            </a:r>
            <a:r>
              <a:rPr lang="ru-RU" dirty="0"/>
              <a:t>Скорей, чтоб гуси не догнали</a:t>
            </a:r>
          </a:p>
          <a:p>
            <a:r>
              <a:rPr lang="ru-RU" dirty="0"/>
              <a:t>И снова к себе не забрали!</a:t>
            </a:r>
          </a:p>
          <a:p>
            <a:r>
              <a:rPr lang="ru-RU" dirty="0"/>
              <a:t>Вот и речка на пути...</a:t>
            </a:r>
          </a:p>
          <a:p>
            <a:r>
              <a:rPr lang="ru-RU" b="1" dirty="0"/>
              <a:t>Дети. </a:t>
            </a:r>
            <a:r>
              <a:rPr lang="ru-RU" dirty="0"/>
              <a:t>Речка, речка, помоги!</a:t>
            </a:r>
          </a:p>
          <a:p>
            <a:r>
              <a:rPr lang="ru-RU" b="1" dirty="0"/>
              <a:t>Речка.</a:t>
            </a:r>
            <a:r>
              <a:rPr lang="ru-RU" dirty="0"/>
              <a:t> Ох, я тихая речка,</a:t>
            </a:r>
          </a:p>
          <a:p>
            <a:r>
              <a:rPr lang="ru-RU" dirty="0"/>
              <a:t>Да болит мое сердечко.</a:t>
            </a:r>
          </a:p>
          <a:p>
            <a:r>
              <a:rPr lang="ru-RU" dirty="0"/>
              <a:t>Какою раньше чистой я была на диво,</a:t>
            </a:r>
          </a:p>
          <a:p>
            <a:r>
              <a:rPr lang="ru-RU" dirty="0"/>
              <a:t>Прозрачной, голубой, красивой.</a:t>
            </a:r>
          </a:p>
          <a:p>
            <a:r>
              <a:rPr lang="ru-RU" dirty="0"/>
              <a:t>Но в меня бросали мусор, банки.</a:t>
            </a:r>
          </a:p>
          <a:p>
            <a:r>
              <a:rPr lang="ru-RU" dirty="0"/>
              <a:t>И стала мутной, грязной вся вода.</a:t>
            </a:r>
          </a:p>
          <a:p>
            <a:r>
              <a:rPr lang="ru-RU" dirty="0"/>
              <a:t>Друзья, прошу, очистите меня!</a:t>
            </a:r>
          </a:p>
          <a:p>
            <a:r>
              <a:rPr lang="ru-RU" b="1" dirty="0"/>
              <a:t>Дети. </a:t>
            </a:r>
            <a:r>
              <a:rPr lang="ru-RU" dirty="0"/>
              <a:t>Рыбам в речке жить невмочь –</a:t>
            </a:r>
          </a:p>
          <a:p>
            <a:r>
              <a:rPr lang="ru-RU" dirty="0"/>
              <a:t>Мы сможем реченьке помочь!</a:t>
            </a:r>
          </a:p>
          <a:p>
            <a:r>
              <a:rPr lang="ru-RU" dirty="0"/>
              <a:t>Дети очищают речку(убирают с неё мусор).</a:t>
            </a:r>
          </a:p>
          <a:p>
            <a:r>
              <a:rPr lang="ru-RU" b="1" dirty="0"/>
              <a:t>Сказочница.  </a:t>
            </a:r>
            <a:r>
              <a:rPr lang="ru-RU" dirty="0"/>
              <a:t>И спрятала речка-дружок</a:t>
            </a:r>
          </a:p>
          <a:p>
            <a:r>
              <a:rPr lang="ru-RU" dirty="0"/>
              <a:t>Детей под крутой бережок.</a:t>
            </a:r>
          </a:p>
          <a:p>
            <a:r>
              <a:rPr lang="ru-RU" b="1" dirty="0"/>
              <a:t>Под музыку гуси-лебеди облетают круг. Маша снова берет Ваню за руку. </a:t>
            </a:r>
            <a:endParaRPr lang="ru-RU" b="1" dirty="0" smtClean="0"/>
          </a:p>
          <a:p>
            <a:r>
              <a:rPr lang="ru-RU" b="1" dirty="0" smtClean="0"/>
              <a:t>Маша</a:t>
            </a:r>
            <a:r>
              <a:rPr lang="ru-RU" b="1" dirty="0"/>
              <a:t>. </a:t>
            </a:r>
            <a:r>
              <a:rPr lang="ru-RU" dirty="0"/>
              <a:t>Ну-ка, братец дорогой,</a:t>
            </a:r>
          </a:p>
          <a:p>
            <a:r>
              <a:rPr lang="ru-RU" dirty="0"/>
              <a:t>Поспешим скорей домой.</a:t>
            </a:r>
          </a:p>
          <a:p>
            <a:r>
              <a:rPr lang="ru-RU" b="1" dirty="0"/>
              <a:t>Ваня. </a:t>
            </a:r>
            <a:r>
              <a:rPr lang="ru-RU" dirty="0"/>
              <a:t>Смотри, вон яблонька на пути,</a:t>
            </a:r>
          </a:p>
          <a:p>
            <a:r>
              <a:rPr lang="ru-RU" dirty="0"/>
              <a:t>Давай скорее к ней беги!</a:t>
            </a:r>
          </a:p>
          <a:p>
            <a:r>
              <a:rPr lang="ru-RU" b="1" dirty="0"/>
              <a:t>Дети. </a:t>
            </a:r>
            <a:r>
              <a:rPr lang="ru-RU" dirty="0"/>
              <a:t>Яблонька дорогая, помоги,</a:t>
            </a:r>
          </a:p>
          <a:p>
            <a:r>
              <a:rPr lang="ru-RU" dirty="0"/>
              <a:t>От гусей-лебедей нас спаси!</a:t>
            </a:r>
          </a:p>
        </p:txBody>
      </p:sp>
    </p:spTree>
    <p:extLst>
      <p:ext uri="{BB962C8B-B14F-4D97-AF65-F5344CB8AC3E}">
        <p14:creationId xmlns:p14="http://schemas.microsoft.com/office/powerpoint/2010/main" val="3535472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4664" y="827584"/>
            <a:ext cx="6336704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Сказочница. </a:t>
            </a:r>
            <a:r>
              <a:rPr lang="ru-RU" dirty="0"/>
              <a:t>Ветви яблоня склонила,</a:t>
            </a:r>
          </a:p>
          <a:p>
            <a:r>
              <a:rPr lang="ru-RU" dirty="0"/>
              <a:t>Шепчет грустно и тоскливо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Яблоня</a:t>
            </a:r>
            <a:r>
              <a:rPr lang="ru-RU" b="1" dirty="0"/>
              <a:t>.</a:t>
            </a:r>
            <a:r>
              <a:rPr lang="ru-RU" dirty="0"/>
              <a:t> Мои листья съел червяк –</a:t>
            </a:r>
          </a:p>
          <a:p>
            <a:r>
              <a:rPr lang="ru-RU" dirty="0"/>
              <a:t>Не растут теперь никак.</a:t>
            </a:r>
          </a:p>
          <a:p>
            <a:r>
              <a:rPr lang="ru-RU" dirty="0"/>
              <a:t>И ядовитые дожди</a:t>
            </a:r>
          </a:p>
          <a:p>
            <a:r>
              <a:rPr lang="ru-RU" dirty="0"/>
              <a:t>Мои листики сожгли.</a:t>
            </a:r>
          </a:p>
          <a:p>
            <a:r>
              <a:rPr lang="ru-RU" dirty="0"/>
              <a:t>Дети, веточки обмойте,</a:t>
            </a:r>
          </a:p>
          <a:p>
            <a:r>
              <a:rPr lang="ru-RU" dirty="0"/>
              <a:t>Вредный яд с меня вы смойте.</a:t>
            </a:r>
          </a:p>
          <a:p>
            <a:r>
              <a:rPr lang="ru-RU" dirty="0"/>
              <a:t>Буду деток угощать,</a:t>
            </a:r>
          </a:p>
          <a:p>
            <a:r>
              <a:rPr lang="ru-RU" dirty="0"/>
              <a:t>Снова яблочки давать!</a:t>
            </a:r>
          </a:p>
          <a:p>
            <a:r>
              <a:rPr lang="ru-RU" b="1" dirty="0"/>
              <a:t>Маша и Ваня обмывают ветви яблони. </a:t>
            </a:r>
            <a:endParaRPr lang="ru-RU" b="1" dirty="0" smtClean="0"/>
          </a:p>
          <a:p>
            <a:r>
              <a:rPr lang="ru-RU" b="1" dirty="0" smtClean="0"/>
              <a:t>В </a:t>
            </a:r>
            <a:r>
              <a:rPr lang="ru-RU" b="1" dirty="0"/>
              <a:t>это время под музыку летят гуси, дети прячутся под яблоней.</a:t>
            </a:r>
          </a:p>
          <a:p>
            <a:r>
              <a:rPr lang="ru-RU" b="1" dirty="0"/>
              <a:t>Гуси облетают круг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Сказочница</a:t>
            </a:r>
            <a:r>
              <a:rPr lang="ru-RU" b="1" dirty="0"/>
              <a:t>.</a:t>
            </a:r>
            <a:r>
              <a:rPr lang="ru-RU" dirty="0"/>
              <a:t>  Заслонила яблонька детей,</a:t>
            </a:r>
          </a:p>
          <a:p>
            <a:r>
              <a:rPr lang="ru-RU" dirty="0"/>
              <a:t>Спрятала среди ветвей.</a:t>
            </a:r>
          </a:p>
          <a:p>
            <a:r>
              <a:rPr lang="ru-RU" b="1" dirty="0"/>
              <a:t>Маша.  </a:t>
            </a:r>
            <a:r>
              <a:rPr lang="ru-RU" dirty="0"/>
              <a:t>Снова, братец дорогой,</a:t>
            </a:r>
          </a:p>
          <a:p>
            <a:r>
              <a:rPr lang="ru-RU" dirty="0"/>
              <a:t>Поспешим скорей домой!</a:t>
            </a:r>
          </a:p>
          <a:p>
            <a:r>
              <a:rPr lang="ru-RU" b="1" dirty="0"/>
              <a:t>Бегут.</a:t>
            </a:r>
          </a:p>
          <a:p>
            <a:r>
              <a:rPr lang="ru-RU" b="1" dirty="0"/>
              <a:t>Ваня. </a:t>
            </a:r>
            <a:r>
              <a:rPr lang="ru-RU" dirty="0"/>
              <a:t>Вот и печка на пути,</a:t>
            </a:r>
          </a:p>
          <a:p>
            <a:r>
              <a:rPr lang="ru-RU" dirty="0"/>
              <a:t>Печка, печка, помоги!</a:t>
            </a:r>
          </a:p>
          <a:p>
            <a:r>
              <a:rPr lang="ru-RU" dirty="0"/>
              <a:t>Мы съедим твой пирожок,</a:t>
            </a:r>
          </a:p>
          <a:p>
            <a:r>
              <a:rPr lang="ru-RU" dirty="0"/>
              <a:t>Только спрячь ты нас, дружок! </a:t>
            </a:r>
            <a:endParaRPr lang="ru-RU" dirty="0" smtClean="0"/>
          </a:p>
          <a:p>
            <a:r>
              <a:rPr lang="ru-RU" b="1" dirty="0" smtClean="0"/>
              <a:t>Сказочница</a:t>
            </a:r>
            <a:r>
              <a:rPr lang="ru-RU" b="1" dirty="0"/>
              <a:t>. </a:t>
            </a:r>
            <a:r>
              <a:rPr lang="ru-RU" dirty="0"/>
              <a:t>Но печка жалобно в ответ</a:t>
            </a:r>
            <a:r>
              <a:rPr lang="ru-RU" dirty="0" smtClean="0"/>
              <a:t>:</a:t>
            </a:r>
          </a:p>
          <a:p>
            <a:r>
              <a:rPr lang="ru-RU" b="1" dirty="0" smtClean="0"/>
              <a:t>Печка</a:t>
            </a:r>
            <a:r>
              <a:rPr lang="ru-RU" b="1" dirty="0"/>
              <a:t>.</a:t>
            </a:r>
            <a:r>
              <a:rPr lang="ru-RU" dirty="0"/>
              <a:t> Пирожков, ребята, нет!                         Маша.</a:t>
            </a:r>
          </a:p>
          <a:p>
            <a:r>
              <a:rPr lang="ru-RU" dirty="0"/>
              <a:t>Меня надо затопить,</a:t>
            </a:r>
          </a:p>
          <a:p>
            <a:r>
              <a:rPr lang="ru-RU" dirty="0"/>
              <a:t>Только дров не раздобыть.</a:t>
            </a:r>
          </a:p>
          <a:p>
            <a:r>
              <a:rPr lang="ru-RU" dirty="0"/>
              <a:t>Лес безжалостно срубили,</a:t>
            </a:r>
          </a:p>
          <a:p>
            <a:r>
              <a:rPr lang="ru-RU" dirty="0"/>
              <a:t>Все деревья погубили!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71156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672" y="832515"/>
            <a:ext cx="6120680" cy="7848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Дети. </a:t>
            </a:r>
            <a:r>
              <a:rPr lang="ru-RU" dirty="0"/>
              <a:t>Сучьев, хворосту найдем –</a:t>
            </a:r>
          </a:p>
          <a:p>
            <a:r>
              <a:rPr lang="ru-RU" dirty="0"/>
              <a:t>Ровно 20 принесём.</a:t>
            </a:r>
          </a:p>
          <a:p>
            <a:r>
              <a:rPr lang="ru-RU" dirty="0"/>
              <a:t>Пирожков мы напечем ( Маша и Ваня собирают хворост).</a:t>
            </a:r>
          </a:p>
          <a:p>
            <a:r>
              <a:rPr lang="ru-RU" b="1" dirty="0"/>
              <a:t>Сказочница: </a:t>
            </a:r>
            <a:r>
              <a:rPr lang="ru-RU" dirty="0"/>
              <a:t>Ребята, плохо печке  без леса, нет дров, а давайте поиграем и узнаем, кому ещё плохо без  леса</a:t>
            </a:r>
          </a:p>
          <a:p>
            <a:r>
              <a:rPr lang="ru-RU" b="1" dirty="0"/>
              <a:t>Игра «Город больше, лес все меньше</a:t>
            </a:r>
            <a:r>
              <a:rPr lang="ru-RU" b="1" dirty="0" smtClean="0"/>
              <a:t>.»</a:t>
            </a:r>
          </a:p>
          <a:p>
            <a:r>
              <a:rPr lang="ru-RU" dirty="0" smtClean="0"/>
              <a:t>А </a:t>
            </a:r>
            <a:r>
              <a:rPr lang="ru-RU" dirty="0"/>
              <a:t>в это время снова вылетают гуси. Маша с Ваней прячутся за печь.</a:t>
            </a:r>
          </a:p>
          <a:p>
            <a:r>
              <a:rPr lang="ru-RU" b="1" dirty="0"/>
              <a:t>Гуси.</a:t>
            </a:r>
            <a:r>
              <a:rPr lang="ru-RU" dirty="0"/>
              <a:t>  Все-таки они убежали,</a:t>
            </a:r>
          </a:p>
          <a:p>
            <a:r>
              <a:rPr lang="ru-RU" dirty="0"/>
              <a:t>Так мы беглецов и не поймали!</a:t>
            </a:r>
          </a:p>
          <a:p>
            <a:r>
              <a:rPr lang="ru-RU" b="1" dirty="0"/>
              <a:t>Улетают.</a:t>
            </a:r>
          </a:p>
          <a:p>
            <a:r>
              <a:rPr lang="ru-RU" b="1" dirty="0"/>
              <a:t>Звучит русская народная песня «На горе-то калина». Выходят Машенька с Ванечкой за руку, а навстречу им Мать и Отец.</a:t>
            </a:r>
          </a:p>
          <a:p>
            <a:r>
              <a:rPr lang="ru-RU" b="1" dirty="0"/>
              <a:t>Мать.</a:t>
            </a:r>
            <a:r>
              <a:rPr lang="ru-RU" dirty="0"/>
              <a:t> Как без нас вы не скучали,</a:t>
            </a:r>
          </a:p>
          <a:p>
            <a:r>
              <a:rPr lang="ru-RU" dirty="0"/>
              <a:t> Наши наставленья выполняли?</a:t>
            </a:r>
          </a:p>
          <a:p>
            <a:r>
              <a:rPr lang="ru-RU" b="1" dirty="0"/>
              <a:t>Отец. </a:t>
            </a:r>
            <a:r>
              <a:rPr lang="ru-RU" dirty="0"/>
              <a:t>Как без нас вы, дети, жили,</a:t>
            </a:r>
          </a:p>
          <a:p>
            <a:r>
              <a:rPr lang="ru-RU" dirty="0"/>
              <a:t>Не грустили, не тужили?</a:t>
            </a:r>
          </a:p>
          <a:p>
            <a:r>
              <a:rPr lang="ru-RU" dirty="0"/>
              <a:t>Я хочу спросить как раз –</a:t>
            </a:r>
          </a:p>
          <a:p>
            <a:r>
              <a:rPr lang="ru-RU" dirty="0"/>
              <a:t>Выполняли ль наш наказ?</a:t>
            </a:r>
          </a:p>
          <a:p>
            <a:r>
              <a:rPr lang="ru-RU" b="1" dirty="0"/>
              <a:t>Маша. </a:t>
            </a:r>
            <a:r>
              <a:rPr lang="ru-RU" dirty="0"/>
              <a:t>Птиц, зверей не обижали,</a:t>
            </a:r>
          </a:p>
          <a:p>
            <a:r>
              <a:rPr lang="ru-RU" dirty="0"/>
              <a:t>В лесу мусор не бросали.</a:t>
            </a:r>
          </a:p>
          <a:p>
            <a:r>
              <a:rPr lang="ru-RU" dirty="0"/>
              <a:t>И в лесу, и на поляне</a:t>
            </a:r>
          </a:p>
          <a:p>
            <a:r>
              <a:rPr lang="ru-RU" dirty="0"/>
              <a:t>Мы цветов совсем не рвали!</a:t>
            </a:r>
          </a:p>
          <a:p>
            <a:r>
              <a:rPr lang="ru-RU" b="1" dirty="0"/>
              <a:t>Ваня. </a:t>
            </a:r>
            <a:r>
              <a:rPr lang="ru-RU" dirty="0"/>
              <a:t>Помогали яблоньке, стала чистой реченька,</a:t>
            </a:r>
          </a:p>
          <a:p>
            <a:r>
              <a:rPr lang="ru-RU" dirty="0"/>
              <a:t>Нас чудесным пирожком</a:t>
            </a:r>
          </a:p>
          <a:p>
            <a:r>
              <a:rPr lang="ru-RU" dirty="0"/>
              <a:t>Угостила печка!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518345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1432</Words>
  <Application>Microsoft Office PowerPoint</Application>
  <PresentationFormat>Экран (4:3)</PresentationFormat>
  <Paragraphs>223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SKP</cp:lastModifiedBy>
  <cp:revision>11</cp:revision>
  <dcterms:created xsi:type="dcterms:W3CDTF">2015-05-04T07:56:54Z</dcterms:created>
  <dcterms:modified xsi:type="dcterms:W3CDTF">2021-05-21T08:26:27Z</dcterms:modified>
</cp:coreProperties>
</file>