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3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620689"/>
            <a:ext cx="8458200" cy="345638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Презентация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открытому занятию в старшей группе по теме «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Транспорт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084168" y="6237312"/>
            <a:ext cx="2872408" cy="528464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Двинских Оксана Александровна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Вячеслав\Desktop\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Вячеслав\Desktop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194" name="Picture 2" descr="C:\Users\Вячеслав\Desktop\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8" name="Picture 2" descr="C:\Users\Вячеслав\Desktop\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Вячеслав\Desktop\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Вячеслав\Desktop\img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Вячеслав\Desktop\img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ячеслав\Desktop\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ячеслав\Desktop\img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ячеслав\Desktop\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Вячеслав\Desktop\img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6693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Вячеслав\Desktop\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Вячеслав\Desktop\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Вячеслав\Desktop\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Вячеслав\Desktop\img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</TotalTime>
  <Words>15</Words>
  <Application>Microsoft Office PowerPoint</Application>
  <PresentationFormat>Экран (4:3)</PresentationFormat>
  <Paragraphs>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Презентация к открытому занятию в старшей группе по теме «Транспорт»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Вячеслав</dc:creator>
  <cp:lastModifiedBy>Вячеслав</cp:lastModifiedBy>
  <cp:revision>3</cp:revision>
  <dcterms:created xsi:type="dcterms:W3CDTF">2021-05-21T17:34:42Z</dcterms:created>
  <dcterms:modified xsi:type="dcterms:W3CDTF">2021-05-21T17:55:16Z</dcterms:modified>
</cp:coreProperties>
</file>