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3907-8988-4C6A-A1B7-096F2A3A8024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EBB8407E-F868-4DC2-A984-72022BD985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3907-8988-4C6A-A1B7-096F2A3A8024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407E-F868-4DC2-A984-72022BD98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3907-8988-4C6A-A1B7-096F2A3A8024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407E-F868-4DC2-A984-72022BD98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3907-8988-4C6A-A1B7-096F2A3A8024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407E-F868-4DC2-A984-72022BD985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3907-8988-4C6A-A1B7-096F2A3A8024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BB8407E-F868-4DC2-A984-72022BD98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3907-8988-4C6A-A1B7-096F2A3A8024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407E-F868-4DC2-A984-72022BD985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3907-8988-4C6A-A1B7-096F2A3A8024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407E-F868-4DC2-A984-72022BD985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3907-8988-4C6A-A1B7-096F2A3A8024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407E-F868-4DC2-A984-72022BD98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3907-8988-4C6A-A1B7-096F2A3A8024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407E-F868-4DC2-A984-72022BD98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3907-8988-4C6A-A1B7-096F2A3A8024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B8407E-F868-4DC2-A984-72022BD985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63907-8988-4C6A-A1B7-096F2A3A8024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EBB8407E-F868-4DC2-A984-72022BD985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4B63907-8988-4C6A-A1B7-096F2A3A8024}" type="datetimeFigureOut">
              <a:rPr lang="ru-RU" smtClean="0"/>
              <a:pPr/>
              <a:t>21.12.2015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EBB8407E-F868-4DC2-A984-72022BD98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3851896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ПРАКТИЧЕСКОЕ ПРИМЕНЕНИЕ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ВИДЕОФИЛЬМОВ НА УРОКЕ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АНГЛИЙСКОГО ЯЗЫКА.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Мещерикова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О.А.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(учитель английского языка)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447800"/>
            <a:ext cx="8286808" cy="4572000"/>
          </a:xfrm>
        </p:spPr>
        <p:txBody>
          <a:bodyPr/>
          <a:lstStyle/>
          <a:p>
            <a:pPr algn="just"/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использования  аутентичных видеоматериалов в обучении </a:t>
            </a:r>
            <a:r>
              <a:rPr lang="ru-RU" sz="36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аудированию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и говорению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заключается в их функциональности, а также способствует индивидуализации обучения и повышению мотивации к изучению английского языка.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35824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моей работе представлены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видеоматериалы по следующим темам</a:t>
            </a:r>
            <a:r>
              <a:rPr lang="en-US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«The importance of learning the English language»,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«Environmental pollution» 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 «How to save our planet».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Тексты для перечисленных видеофильмов озвучивали носители языка Марина и Роберт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Гриффины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Это семейная пара проживающая в 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Сидар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Фоллс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штат Айова, США. </a:t>
            </a:r>
            <a:r>
              <a:rPr lang="ru-RU" dirty="0" smtClean="0"/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500306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Особенности работы с видеофильмом в процессе обучения английскому языку. Этапы работы с видеоматериалами и их задачи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071678"/>
            <a:ext cx="8715436" cy="4572000"/>
          </a:xfrm>
        </p:spPr>
        <p:txBody>
          <a:bodyPr>
            <a:normAutofit fontScale="925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Подготовительный или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преддемонстрационный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этап;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Восприятие фильма или демонстрационный этап;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Контроль понимания основного содержания или     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последемонстрационный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этап;</a:t>
            </a:r>
          </a:p>
          <a:p>
            <a:pPr marL="514350" lvl="0" indent="-514350" algn="just">
              <a:buFont typeface="+mj-lt"/>
              <a:buAutoNum type="arabicPeriod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Развитие языковых навыков и умений устной речи или творческий этап</a:t>
            </a:r>
          </a:p>
          <a:p>
            <a:pPr marL="571500" indent="-57150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1060472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каждом этапе есть ряд задач, выполнением которых и определяется эффективность всего аудиовизуального процесса 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85786" y="2000240"/>
            <a:ext cx="7772400" cy="4572000"/>
          </a:xfrm>
        </p:spPr>
        <p:txBody>
          <a:bodyPr/>
          <a:lstStyle/>
          <a:p>
            <a:pPr lvl="0">
              <a:buNone/>
            </a:pPr>
            <a:r>
              <a:rPr lang="ru-RU" u="sng" dirty="0" err="1" smtClean="0"/>
              <a:t>Преддемонстрационный</a:t>
            </a:r>
            <a:r>
              <a:rPr lang="ru-RU" u="sng" dirty="0" smtClean="0"/>
              <a:t> этап </a:t>
            </a:r>
          </a:p>
          <a:p>
            <a:pPr>
              <a:buNone/>
            </a:pPr>
            <a:r>
              <a:rPr lang="ru-RU" dirty="0" smtClean="0"/>
              <a:t>Цели этапа: </a:t>
            </a:r>
          </a:p>
          <a:p>
            <a:r>
              <a:rPr lang="ru-RU" dirty="0" smtClean="0"/>
              <a:t>1.  мотивировать  учащихся,  настроить  их  на  выполнение  задания,  сделав активными участниками процесса обучения;</a:t>
            </a:r>
          </a:p>
          <a:p>
            <a:r>
              <a:rPr lang="ru-RU" dirty="0" smtClean="0"/>
              <a:t>2. снять возможные трудности восприятия текста  и  подготовить  к  успешному выполнению задания.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ru-RU" u="sng" dirty="0" smtClean="0"/>
              <a:t>Демонстрационный этап</a:t>
            </a:r>
          </a:p>
          <a:p>
            <a:r>
              <a:rPr lang="ru-RU" dirty="0" smtClean="0"/>
              <a:t>Цель этапа: Обеспечить  дальнейшее   развитие   языковой, речевой или </a:t>
            </a:r>
            <a:r>
              <a:rPr lang="ru-RU" dirty="0" err="1" smtClean="0"/>
              <a:t>социокультурной</a:t>
            </a:r>
            <a:r>
              <a:rPr lang="ru-RU" dirty="0" smtClean="0"/>
              <a:t> компетенций  учащихся  с  учетом  их реальных  возможностей иноязычного общения.</a:t>
            </a:r>
          </a:p>
          <a:p>
            <a:pPr>
              <a:buNone/>
            </a:pPr>
            <a:r>
              <a:rPr lang="ru-RU" dirty="0" smtClean="0"/>
              <a:t>    Демонстрация фильма должна сопровождаться активной учебной деятельностью </a:t>
            </a:r>
            <a:r>
              <a:rPr lang="ru-RU" dirty="0" err="1" smtClean="0"/>
              <a:t>зрителей-обучаемых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/>
              <a:t> </a:t>
            </a:r>
            <a:r>
              <a:rPr lang="ru-RU" u="sng" dirty="0" err="1" smtClean="0"/>
              <a:t>Последемонстрационный</a:t>
            </a:r>
            <a:r>
              <a:rPr lang="ru-RU" u="sng" dirty="0" smtClean="0"/>
              <a:t> этап</a:t>
            </a:r>
          </a:p>
          <a:p>
            <a:r>
              <a:rPr lang="ru-RU" dirty="0" smtClean="0"/>
              <a:t>Цель этапа: Использовать исходный видеоматериал в качестве основы и опоры  для развития продуктивных умений в устной или письменной речи.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Выводы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Видео служит сильным стимулом к изучению иностранных языков. Ученики получают возможность применить и расширить свои знания на незнакомом аутентичном материале.</a:t>
            </a:r>
          </a:p>
          <a:p>
            <a:r>
              <a:rPr lang="ru-RU" dirty="0" smtClean="0"/>
              <a:t>повышается самооценка и мотивация к изучению предмета</a:t>
            </a:r>
          </a:p>
          <a:p>
            <a:r>
              <a:rPr lang="ru-RU" dirty="0" smtClean="0"/>
              <a:t>позволяет учащимся развить языковую догадку и расширить кругозор</a:t>
            </a:r>
          </a:p>
          <a:p>
            <a:r>
              <a:rPr lang="ru-RU" dirty="0" smtClean="0"/>
              <a:t>задействованы все четыре вида коммуникативной деятельности: </a:t>
            </a:r>
            <a:r>
              <a:rPr lang="ru-RU" dirty="0" err="1" smtClean="0"/>
              <a:t>аудирование</a:t>
            </a:r>
            <a:r>
              <a:rPr lang="ru-RU" dirty="0" smtClean="0"/>
              <a:t>, говорение, чтение и письмо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45</TotalTime>
  <Words>290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Справедливость</vt:lpstr>
      <vt:lpstr>  ПРАКТИЧЕСКОЕ ПРИМЕНЕНИЕ  ВИДЕОФИЛЬМОВ НА УРОКЕ  АНГЛИЙСКОГО ЯЗЫКА. Мещерикова О.А. (учитель английского языка) </vt:lpstr>
      <vt:lpstr>Слайд 2</vt:lpstr>
      <vt:lpstr>В моей работе представлены  видеоматериалы по следующим темам: </vt:lpstr>
      <vt:lpstr>Слайд 4</vt:lpstr>
      <vt:lpstr>Особенности работы с видеофильмом в процессе обучения английскому языку. Этапы работы с видеоматериалами и их задачи </vt:lpstr>
      <vt:lpstr>На каждом этапе есть ряд задач, выполнением которых и определяется эффективность всего аудиовизуального процесса : </vt:lpstr>
      <vt:lpstr>Слайд 7</vt:lpstr>
      <vt:lpstr>Слайд 8</vt:lpstr>
      <vt:lpstr>Выводы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ПРАКТИЧЕСКОЕ ПРИМЕНЕНИЕ  ВИДЕОФИЛЬМОВ НА УРОКЕ  АНГЛИЙСКОГО ЯЗЫКА. Мещерикова О.А. (учитель английского языка)</dc:title>
  <dc:creator>english4</dc:creator>
  <cp:lastModifiedBy>english4</cp:lastModifiedBy>
  <cp:revision>6</cp:revision>
  <dcterms:created xsi:type="dcterms:W3CDTF">2015-12-21T02:32:10Z</dcterms:created>
  <dcterms:modified xsi:type="dcterms:W3CDTF">2015-12-21T03:20:52Z</dcterms:modified>
</cp:coreProperties>
</file>