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3" r:id="rId3"/>
    <p:sldId id="276" r:id="rId4"/>
    <p:sldId id="258" r:id="rId5"/>
    <p:sldId id="274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61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0FFE62-E745-42FB-A6DA-F1664FFD5ED4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29267D91-3B8A-4C5B-A5A6-06B5F7807A11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КОГНИТИВНОЕ РАЗВИТИЕ</a:t>
          </a:r>
          <a:endParaRPr lang="ru-RU" sz="16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22DD80C-6AB0-4F93-81D1-C9F90BEFE3D3}" type="parTrans" cxnId="{A1FA1FD2-EF81-43A1-B23F-C195F17E00CE}">
      <dgm:prSet/>
      <dgm:spPr/>
      <dgm:t>
        <a:bodyPr/>
        <a:lstStyle/>
        <a:p>
          <a:endParaRPr lang="ru-RU"/>
        </a:p>
      </dgm:t>
    </dgm:pt>
    <dgm:pt modelId="{00251EFA-E440-4E7F-BBDD-4C5F38BF52B4}" type="sibTrans" cxnId="{A1FA1FD2-EF81-43A1-B23F-C195F17E00CE}">
      <dgm:prSet/>
      <dgm:spPr/>
      <dgm:t>
        <a:bodyPr/>
        <a:lstStyle/>
        <a:p>
          <a:endParaRPr lang="ru-RU"/>
        </a:p>
      </dgm:t>
    </dgm:pt>
    <dgm:pt modelId="{F165AAE8-8EBC-43BF-AADC-2575082DFD28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Социально-эмоциональное развитие</a:t>
          </a:r>
          <a:endParaRPr lang="ru-RU" sz="16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B6508D6-F84A-469C-A39C-2286AC426691}" type="parTrans" cxnId="{CAEE925F-939C-4AE4-AC09-504C9A4EE47F}">
      <dgm:prSet/>
      <dgm:spPr/>
      <dgm:t>
        <a:bodyPr/>
        <a:lstStyle/>
        <a:p>
          <a:endParaRPr lang="ru-RU"/>
        </a:p>
      </dgm:t>
    </dgm:pt>
    <dgm:pt modelId="{07AFCEBB-1876-4C60-86B2-89575675EA0A}" type="sibTrans" cxnId="{CAEE925F-939C-4AE4-AC09-504C9A4EE47F}">
      <dgm:prSet/>
      <dgm:spPr/>
      <dgm:t>
        <a:bodyPr/>
        <a:lstStyle/>
        <a:p>
          <a:endParaRPr lang="ru-RU"/>
        </a:p>
      </dgm:t>
    </dgm:pt>
    <dgm:pt modelId="{1A2D29B6-CCB9-4741-A3A9-516EDE4FFAD2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Современная школа</a:t>
          </a:r>
          <a:endParaRPr lang="ru-RU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423E274-8340-4DDD-8690-D1843CB76A1E}" type="parTrans" cxnId="{DDCE6A46-BDA5-4A6C-ABD0-2C933D111D71}">
      <dgm:prSet/>
      <dgm:spPr/>
      <dgm:t>
        <a:bodyPr/>
        <a:lstStyle/>
        <a:p>
          <a:endParaRPr lang="ru-RU"/>
        </a:p>
      </dgm:t>
    </dgm:pt>
    <dgm:pt modelId="{11396A87-9568-4BA0-AB85-FA6B1D5887DC}" type="sibTrans" cxnId="{DDCE6A46-BDA5-4A6C-ABD0-2C933D111D71}">
      <dgm:prSet/>
      <dgm:spPr/>
      <dgm:t>
        <a:bodyPr/>
        <a:lstStyle/>
        <a:p>
          <a:endParaRPr lang="ru-RU"/>
        </a:p>
      </dgm:t>
    </dgm:pt>
    <dgm:pt modelId="{137C8E81-EE55-4959-BD98-B83C7CAE9252}" type="pres">
      <dgm:prSet presAssocID="{2F0FFE62-E745-42FB-A6DA-F1664FFD5ED4}" presName="Name0" presStyleCnt="0">
        <dgm:presLayoutVars>
          <dgm:dir/>
          <dgm:resizeHandles val="exact"/>
        </dgm:presLayoutVars>
      </dgm:prSet>
      <dgm:spPr/>
    </dgm:pt>
    <dgm:pt modelId="{E1A312C5-039A-4CA3-BB8A-976857F16931}" type="pres">
      <dgm:prSet presAssocID="{2F0FFE62-E745-42FB-A6DA-F1664FFD5ED4}" presName="vNodes" presStyleCnt="0"/>
      <dgm:spPr/>
    </dgm:pt>
    <dgm:pt modelId="{BD9C43CA-6E98-45FD-88FE-4F3DD471B4D0}" type="pres">
      <dgm:prSet presAssocID="{29267D91-3B8A-4C5B-A5A6-06B5F7807A11}" presName="node" presStyleLbl="node1" presStyleIdx="0" presStyleCnt="3" custScaleX="226917" custScaleY="165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38749F-0F7F-490B-92E1-9CEEBA84DA7F}" type="pres">
      <dgm:prSet presAssocID="{00251EFA-E440-4E7F-BBDD-4C5F38BF52B4}" presName="spacerT" presStyleCnt="0"/>
      <dgm:spPr/>
    </dgm:pt>
    <dgm:pt modelId="{47E34C16-597D-48A6-8C87-647B3D2AABD9}" type="pres">
      <dgm:prSet presAssocID="{00251EFA-E440-4E7F-BBDD-4C5F38BF52B4}" presName="sibTrans" presStyleLbl="sibTrans2D1" presStyleIdx="0" presStyleCnt="2"/>
      <dgm:spPr/>
      <dgm:t>
        <a:bodyPr/>
        <a:lstStyle/>
        <a:p>
          <a:endParaRPr lang="ru-RU"/>
        </a:p>
      </dgm:t>
    </dgm:pt>
    <dgm:pt modelId="{CC0BDB0F-7207-45F7-8B62-59360184DF5E}" type="pres">
      <dgm:prSet presAssocID="{00251EFA-E440-4E7F-BBDD-4C5F38BF52B4}" presName="spacerB" presStyleCnt="0"/>
      <dgm:spPr/>
    </dgm:pt>
    <dgm:pt modelId="{E2165FF5-A6B0-464E-8536-53D3091C47F8}" type="pres">
      <dgm:prSet presAssocID="{F165AAE8-8EBC-43BF-AADC-2575082DFD28}" presName="node" presStyleLbl="node1" presStyleIdx="1" presStyleCnt="3" custScaleX="280795" custScaleY="197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D71BB9-858D-4E35-AAF1-9A84984ADBF3}" type="pres">
      <dgm:prSet presAssocID="{2F0FFE62-E745-42FB-A6DA-F1664FFD5ED4}" presName="sibTransLast" presStyleLbl="sibTrans2D1" presStyleIdx="1" presStyleCnt="2" custScaleX="296797" custLinFactX="-6723" custLinFactNeighborX="-100000" custLinFactNeighborY="-27037"/>
      <dgm:spPr/>
      <dgm:t>
        <a:bodyPr/>
        <a:lstStyle/>
        <a:p>
          <a:endParaRPr lang="ru-RU"/>
        </a:p>
      </dgm:t>
    </dgm:pt>
    <dgm:pt modelId="{8C3DDF1D-DEF8-48E9-B19E-613BAEFC0347}" type="pres">
      <dgm:prSet presAssocID="{2F0FFE62-E745-42FB-A6DA-F1664FFD5ED4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DF0C0D2E-C38A-47C2-AFEB-8478AFC58143}" type="pres">
      <dgm:prSet presAssocID="{2F0FFE62-E745-42FB-A6DA-F1664FFD5ED4}" presName="lastNode" presStyleLbl="node1" presStyleIdx="2" presStyleCnt="3" custScaleX="133700" custScaleY="146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EF9FFF-616F-48DA-A87D-CFA2C382E78D}" type="presOf" srcId="{07AFCEBB-1876-4C60-86B2-89575675EA0A}" destId="{8C3DDF1D-DEF8-48E9-B19E-613BAEFC0347}" srcOrd="1" destOrd="0" presId="urn:microsoft.com/office/officeart/2005/8/layout/equation2"/>
    <dgm:cxn modelId="{B1E524BD-4B37-4D00-B591-ACB9F29D7F0B}" type="presOf" srcId="{00251EFA-E440-4E7F-BBDD-4C5F38BF52B4}" destId="{47E34C16-597D-48A6-8C87-647B3D2AABD9}" srcOrd="0" destOrd="0" presId="urn:microsoft.com/office/officeart/2005/8/layout/equation2"/>
    <dgm:cxn modelId="{E36729AC-4561-46A3-90B0-7C1ED45EBF91}" type="presOf" srcId="{07AFCEBB-1876-4C60-86B2-89575675EA0A}" destId="{23D71BB9-858D-4E35-AAF1-9A84984ADBF3}" srcOrd="0" destOrd="0" presId="urn:microsoft.com/office/officeart/2005/8/layout/equation2"/>
    <dgm:cxn modelId="{7A0F2AD2-97B4-4D1A-9E93-5C71AD542228}" type="presOf" srcId="{1A2D29B6-CCB9-4741-A3A9-516EDE4FFAD2}" destId="{DF0C0D2E-C38A-47C2-AFEB-8478AFC58143}" srcOrd="0" destOrd="0" presId="urn:microsoft.com/office/officeart/2005/8/layout/equation2"/>
    <dgm:cxn modelId="{F328BED8-7515-4A7B-A572-247CC88ED2E5}" type="presOf" srcId="{2F0FFE62-E745-42FB-A6DA-F1664FFD5ED4}" destId="{137C8E81-EE55-4959-BD98-B83C7CAE9252}" srcOrd="0" destOrd="0" presId="urn:microsoft.com/office/officeart/2005/8/layout/equation2"/>
    <dgm:cxn modelId="{DDCE6A46-BDA5-4A6C-ABD0-2C933D111D71}" srcId="{2F0FFE62-E745-42FB-A6DA-F1664FFD5ED4}" destId="{1A2D29B6-CCB9-4741-A3A9-516EDE4FFAD2}" srcOrd="2" destOrd="0" parTransId="{E423E274-8340-4DDD-8690-D1843CB76A1E}" sibTransId="{11396A87-9568-4BA0-AB85-FA6B1D5887DC}"/>
    <dgm:cxn modelId="{A1FA1FD2-EF81-43A1-B23F-C195F17E00CE}" srcId="{2F0FFE62-E745-42FB-A6DA-F1664FFD5ED4}" destId="{29267D91-3B8A-4C5B-A5A6-06B5F7807A11}" srcOrd="0" destOrd="0" parTransId="{022DD80C-6AB0-4F93-81D1-C9F90BEFE3D3}" sibTransId="{00251EFA-E440-4E7F-BBDD-4C5F38BF52B4}"/>
    <dgm:cxn modelId="{16CE66EA-5793-4823-ABB6-45A6CAF9EE0A}" type="presOf" srcId="{29267D91-3B8A-4C5B-A5A6-06B5F7807A11}" destId="{BD9C43CA-6E98-45FD-88FE-4F3DD471B4D0}" srcOrd="0" destOrd="0" presId="urn:microsoft.com/office/officeart/2005/8/layout/equation2"/>
    <dgm:cxn modelId="{0E745499-22BF-4B5D-913A-42420E91EF43}" type="presOf" srcId="{F165AAE8-8EBC-43BF-AADC-2575082DFD28}" destId="{E2165FF5-A6B0-464E-8536-53D3091C47F8}" srcOrd="0" destOrd="0" presId="urn:microsoft.com/office/officeart/2005/8/layout/equation2"/>
    <dgm:cxn modelId="{CAEE925F-939C-4AE4-AC09-504C9A4EE47F}" srcId="{2F0FFE62-E745-42FB-A6DA-F1664FFD5ED4}" destId="{F165AAE8-8EBC-43BF-AADC-2575082DFD28}" srcOrd="1" destOrd="0" parTransId="{0B6508D6-F84A-469C-A39C-2286AC426691}" sibTransId="{07AFCEBB-1876-4C60-86B2-89575675EA0A}"/>
    <dgm:cxn modelId="{06BE0A8D-14D8-4E81-87F2-A3840D73C089}" type="presParOf" srcId="{137C8E81-EE55-4959-BD98-B83C7CAE9252}" destId="{E1A312C5-039A-4CA3-BB8A-976857F16931}" srcOrd="0" destOrd="0" presId="urn:microsoft.com/office/officeart/2005/8/layout/equation2"/>
    <dgm:cxn modelId="{ECB9304C-EFA6-48C6-BB24-00011978D030}" type="presParOf" srcId="{E1A312C5-039A-4CA3-BB8A-976857F16931}" destId="{BD9C43CA-6E98-45FD-88FE-4F3DD471B4D0}" srcOrd="0" destOrd="0" presId="urn:microsoft.com/office/officeart/2005/8/layout/equation2"/>
    <dgm:cxn modelId="{5DDA71D0-97FF-4A9E-9510-7BB12F1FC600}" type="presParOf" srcId="{E1A312C5-039A-4CA3-BB8A-976857F16931}" destId="{CB38749F-0F7F-490B-92E1-9CEEBA84DA7F}" srcOrd="1" destOrd="0" presId="urn:microsoft.com/office/officeart/2005/8/layout/equation2"/>
    <dgm:cxn modelId="{357707A3-E14E-40A4-A5BF-D9DDEC17D770}" type="presParOf" srcId="{E1A312C5-039A-4CA3-BB8A-976857F16931}" destId="{47E34C16-597D-48A6-8C87-647B3D2AABD9}" srcOrd="2" destOrd="0" presId="urn:microsoft.com/office/officeart/2005/8/layout/equation2"/>
    <dgm:cxn modelId="{B166EED7-0F50-4389-8913-95B54C2768AD}" type="presParOf" srcId="{E1A312C5-039A-4CA3-BB8A-976857F16931}" destId="{CC0BDB0F-7207-45F7-8B62-59360184DF5E}" srcOrd="3" destOrd="0" presId="urn:microsoft.com/office/officeart/2005/8/layout/equation2"/>
    <dgm:cxn modelId="{8068CAEC-BEE7-4729-8C43-2203D5C59EBB}" type="presParOf" srcId="{E1A312C5-039A-4CA3-BB8A-976857F16931}" destId="{E2165FF5-A6B0-464E-8536-53D3091C47F8}" srcOrd="4" destOrd="0" presId="urn:microsoft.com/office/officeart/2005/8/layout/equation2"/>
    <dgm:cxn modelId="{DDF2C3BF-DC56-4C68-A734-0E8921209207}" type="presParOf" srcId="{137C8E81-EE55-4959-BD98-B83C7CAE9252}" destId="{23D71BB9-858D-4E35-AAF1-9A84984ADBF3}" srcOrd="1" destOrd="0" presId="urn:microsoft.com/office/officeart/2005/8/layout/equation2"/>
    <dgm:cxn modelId="{B9C27B83-97F5-4F9E-9B85-2E1F58BFA86A}" type="presParOf" srcId="{23D71BB9-858D-4E35-AAF1-9A84984ADBF3}" destId="{8C3DDF1D-DEF8-48E9-B19E-613BAEFC0347}" srcOrd="0" destOrd="0" presId="urn:microsoft.com/office/officeart/2005/8/layout/equation2"/>
    <dgm:cxn modelId="{1ADA12B3-25F5-4659-ABA6-97BED3CCF64E}" type="presParOf" srcId="{137C8E81-EE55-4959-BD98-B83C7CAE9252}" destId="{DF0C0D2E-C38A-47C2-AFEB-8478AFC58143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D3CEC5-A9A6-41BF-B284-3A6D769250EE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DC26C5-EFB5-4C3C-9DA3-1B987CA5B84E}">
      <dgm:prSet phldrT="[Текст]"/>
      <dgm:spPr/>
      <dgm:t>
        <a:bodyPr/>
        <a:lstStyle/>
        <a:p>
          <a:r>
            <a:rPr lang="ru-RU" dirty="0" smtClean="0"/>
            <a:t>Навыки</a:t>
          </a:r>
          <a:endParaRPr lang="ru-RU" dirty="0"/>
        </a:p>
      </dgm:t>
    </dgm:pt>
    <dgm:pt modelId="{0CF7CD79-E186-4CC3-92BB-4AC63664C97D}" type="parTrans" cxnId="{8A6F5A2E-B02E-42E5-887C-0B34EC79D8AF}">
      <dgm:prSet/>
      <dgm:spPr/>
      <dgm:t>
        <a:bodyPr/>
        <a:lstStyle/>
        <a:p>
          <a:endParaRPr lang="ru-RU"/>
        </a:p>
      </dgm:t>
    </dgm:pt>
    <dgm:pt modelId="{724885C2-FB37-4FFC-A1E6-C683E0D24533}" type="sibTrans" cxnId="{8A6F5A2E-B02E-42E5-887C-0B34EC79D8AF}">
      <dgm:prSet/>
      <dgm:spPr/>
      <dgm:t>
        <a:bodyPr/>
        <a:lstStyle/>
        <a:p>
          <a:endParaRPr lang="ru-RU"/>
        </a:p>
      </dgm:t>
    </dgm:pt>
    <dgm:pt modelId="{C992A8A1-A5C7-4912-83CC-BF004FE9A107}">
      <dgm:prSet phldrT="[Текст]"/>
      <dgm:spPr/>
      <dgm:t>
        <a:bodyPr/>
        <a:lstStyle/>
        <a:p>
          <a:r>
            <a:rPr lang="ru-RU" dirty="0" smtClean="0"/>
            <a:t>Знания</a:t>
          </a:r>
          <a:endParaRPr lang="ru-RU" dirty="0"/>
        </a:p>
      </dgm:t>
    </dgm:pt>
    <dgm:pt modelId="{83F4791F-CC02-485E-AD22-2B2C91A72FA7}" type="parTrans" cxnId="{37F0C29A-918F-41EE-B6CB-5522FA66EBE9}">
      <dgm:prSet/>
      <dgm:spPr/>
      <dgm:t>
        <a:bodyPr/>
        <a:lstStyle/>
        <a:p>
          <a:endParaRPr lang="ru-RU"/>
        </a:p>
      </dgm:t>
    </dgm:pt>
    <dgm:pt modelId="{750FC0BC-0B61-4E25-8638-E2DD0ABB81FA}" type="sibTrans" cxnId="{37F0C29A-918F-41EE-B6CB-5522FA66EBE9}">
      <dgm:prSet/>
      <dgm:spPr/>
      <dgm:t>
        <a:bodyPr/>
        <a:lstStyle/>
        <a:p>
          <a:endParaRPr lang="ru-RU"/>
        </a:p>
      </dgm:t>
    </dgm:pt>
    <dgm:pt modelId="{77637612-64B2-4825-9EC7-E4CA8A17E7F6}" type="pres">
      <dgm:prSet presAssocID="{E0D3CEC5-A9A6-41BF-B284-3A6D769250E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79C825-3A5B-4933-A122-5B78988136F5}" type="pres">
      <dgm:prSet presAssocID="{E0D3CEC5-A9A6-41BF-B284-3A6D769250EE}" presName="divider" presStyleLbl="fgShp" presStyleIdx="0" presStyleCnt="1"/>
      <dgm:spPr/>
    </dgm:pt>
    <dgm:pt modelId="{6CC9BA63-EB9C-498E-9AD2-6F9ACA029A4F}" type="pres">
      <dgm:prSet presAssocID="{EDDC26C5-EFB5-4C3C-9DA3-1B987CA5B84E}" presName="downArrow" presStyleLbl="node1" presStyleIdx="0" presStyleCnt="2" custScaleY="125000"/>
      <dgm:spPr>
        <a:solidFill>
          <a:srgbClr val="92D050"/>
        </a:solidFill>
      </dgm:spPr>
    </dgm:pt>
    <dgm:pt modelId="{B6D2A774-12F0-47AD-B304-5B8EA75AE4D8}" type="pres">
      <dgm:prSet presAssocID="{EDDC26C5-EFB5-4C3C-9DA3-1B987CA5B84E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C1068D-3A9E-4EE7-B1F4-C8F7D69C2DBA}" type="pres">
      <dgm:prSet presAssocID="{C992A8A1-A5C7-4912-83CC-BF004FE9A107}" presName="upArrow" presStyleLbl="node1" presStyleIdx="1" presStyleCnt="2" custScaleY="120238" custLinFactNeighborX="1862" custLinFactNeighborY="595"/>
      <dgm:spPr>
        <a:solidFill>
          <a:srgbClr val="92D050"/>
        </a:solidFill>
      </dgm:spPr>
    </dgm:pt>
    <dgm:pt modelId="{22434B11-4675-4215-BEEA-9F1669B54289}" type="pres">
      <dgm:prSet presAssocID="{C992A8A1-A5C7-4912-83CC-BF004FE9A107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69D408-1566-43EA-BAD3-A5977A6FCAC8}" type="presOf" srcId="{EDDC26C5-EFB5-4C3C-9DA3-1B987CA5B84E}" destId="{B6D2A774-12F0-47AD-B304-5B8EA75AE4D8}" srcOrd="0" destOrd="0" presId="urn:microsoft.com/office/officeart/2005/8/layout/arrow3"/>
    <dgm:cxn modelId="{37F0C29A-918F-41EE-B6CB-5522FA66EBE9}" srcId="{E0D3CEC5-A9A6-41BF-B284-3A6D769250EE}" destId="{C992A8A1-A5C7-4912-83CC-BF004FE9A107}" srcOrd="1" destOrd="0" parTransId="{83F4791F-CC02-485E-AD22-2B2C91A72FA7}" sibTransId="{750FC0BC-0B61-4E25-8638-E2DD0ABB81FA}"/>
    <dgm:cxn modelId="{8A6F5A2E-B02E-42E5-887C-0B34EC79D8AF}" srcId="{E0D3CEC5-A9A6-41BF-B284-3A6D769250EE}" destId="{EDDC26C5-EFB5-4C3C-9DA3-1B987CA5B84E}" srcOrd="0" destOrd="0" parTransId="{0CF7CD79-E186-4CC3-92BB-4AC63664C97D}" sibTransId="{724885C2-FB37-4FFC-A1E6-C683E0D24533}"/>
    <dgm:cxn modelId="{58E51806-18D9-4342-9081-F1D0A249E4D9}" type="presOf" srcId="{C992A8A1-A5C7-4912-83CC-BF004FE9A107}" destId="{22434B11-4675-4215-BEEA-9F1669B54289}" srcOrd="0" destOrd="0" presId="urn:microsoft.com/office/officeart/2005/8/layout/arrow3"/>
    <dgm:cxn modelId="{AE2A1B19-E2EC-4590-BCCC-5352EC63E59C}" type="presOf" srcId="{E0D3CEC5-A9A6-41BF-B284-3A6D769250EE}" destId="{77637612-64B2-4825-9EC7-E4CA8A17E7F6}" srcOrd="0" destOrd="0" presId="urn:microsoft.com/office/officeart/2005/8/layout/arrow3"/>
    <dgm:cxn modelId="{6608BFF6-0EC9-41D5-8D1C-88F41D63C296}" type="presParOf" srcId="{77637612-64B2-4825-9EC7-E4CA8A17E7F6}" destId="{3879C825-3A5B-4933-A122-5B78988136F5}" srcOrd="0" destOrd="0" presId="urn:microsoft.com/office/officeart/2005/8/layout/arrow3"/>
    <dgm:cxn modelId="{BC61604F-2180-411E-B516-FF970E2E0FC7}" type="presParOf" srcId="{77637612-64B2-4825-9EC7-E4CA8A17E7F6}" destId="{6CC9BA63-EB9C-498E-9AD2-6F9ACA029A4F}" srcOrd="1" destOrd="0" presId="urn:microsoft.com/office/officeart/2005/8/layout/arrow3"/>
    <dgm:cxn modelId="{C5BD0E11-F8BB-4BF6-AD69-13ED4515616D}" type="presParOf" srcId="{77637612-64B2-4825-9EC7-E4CA8A17E7F6}" destId="{B6D2A774-12F0-47AD-B304-5B8EA75AE4D8}" srcOrd="2" destOrd="0" presId="urn:microsoft.com/office/officeart/2005/8/layout/arrow3"/>
    <dgm:cxn modelId="{F309C114-4074-4106-B77B-D89DC5DADDBD}" type="presParOf" srcId="{77637612-64B2-4825-9EC7-E4CA8A17E7F6}" destId="{9CC1068D-3A9E-4EE7-B1F4-C8F7D69C2DBA}" srcOrd="3" destOrd="0" presId="urn:microsoft.com/office/officeart/2005/8/layout/arrow3"/>
    <dgm:cxn modelId="{84A79E5A-EAD9-4ACE-8628-C06D90730010}" type="presParOf" srcId="{77637612-64B2-4825-9EC7-E4CA8A17E7F6}" destId="{22434B11-4675-4215-BEEA-9F1669B54289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0BB938-F726-474C-9996-22232500A629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8F21C8-B957-48BD-847E-470D35C070A9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Анализ</a:t>
          </a:r>
          <a:endParaRPr lang="ru-RU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529606-6753-4263-93E6-CFA75F695A96}" type="parTrans" cxnId="{B60925CE-01FA-4D03-B559-6C1858530156}">
      <dgm:prSet/>
      <dgm:spPr/>
      <dgm:t>
        <a:bodyPr/>
        <a:lstStyle/>
        <a:p>
          <a:endParaRPr lang="ru-RU"/>
        </a:p>
      </dgm:t>
    </dgm:pt>
    <dgm:pt modelId="{903F7584-A002-4E94-8A4B-6069401A4170}" type="sibTrans" cxnId="{B60925CE-01FA-4D03-B559-6C1858530156}">
      <dgm:prSet/>
      <dgm:spPr/>
      <dgm:t>
        <a:bodyPr/>
        <a:lstStyle/>
        <a:p>
          <a:endParaRPr lang="ru-RU"/>
        </a:p>
      </dgm:t>
    </dgm:pt>
    <dgm:pt modelId="{10674772-D021-4B5C-BDF9-936AC4C26C8A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Оценка</a:t>
          </a:r>
          <a:endParaRPr lang="ru-RU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30C224-DB20-42ED-8BF4-7E53E02E8844}" type="parTrans" cxnId="{2C9F6EEE-9E75-4C92-9C64-AE4B6E138C47}">
      <dgm:prSet/>
      <dgm:spPr/>
      <dgm:t>
        <a:bodyPr/>
        <a:lstStyle/>
        <a:p>
          <a:endParaRPr lang="ru-RU"/>
        </a:p>
      </dgm:t>
    </dgm:pt>
    <dgm:pt modelId="{D1741D37-1648-4A6F-9EC2-048A391003CA}" type="sibTrans" cxnId="{2C9F6EEE-9E75-4C92-9C64-AE4B6E138C47}">
      <dgm:prSet/>
      <dgm:spPr/>
      <dgm:t>
        <a:bodyPr/>
        <a:lstStyle/>
        <a:p>
          <a:endParaRPr lang="ru-RU"/>
        </a:p>
      </dgm:t>
    </dgm:pt>
    <dgm:pt modelId="{C54F93B3-427E-4077-A149-543F20700640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Объяснение</a:t>
          </a:r>
        </a:p>
        <a:p>
          <a:r>
            <a: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(аргументация)</a:t>
          </a:r>
          <a:endParaRPr lang="ru-RU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D7A02BC-F5ED-461E-9983-D620AD3CC6E3}" type="parTrans" cxnId="{47F475FC-01C5-4989-974B-03BFA77D6FDD}">
      <dgm:prSet/>
      <dgm:spPr/>
      <dgm:t>
        <a:bodyPr/>
        <a:lstStyle/>
        <a:p>
          <a:endParaRPr lang="ru-RU"/>
        </a:p>
      </dgm:t>
    </dgm:pt>
    <dgm:pt modelId="{264AB8D3-6C96-4659-9476-3662616D6AB7}" type="sibTrans" cxnId="{47F475FC-01C5-4989-974B-03BFA77D6FDD}">
      <dgm:prSet/>
      <dgm:spPr/>
      <dgm:t>
        <a:bodyPr/>
        <a:lstStyle/>
        <a:p>
          <a:endParaRPr lang="ru-RU"/>
        </a:p>
      </dgm:t>
    </dgm:pt>
    <dgm:pt modelId="{F75E6D31-A808-48C5-BCF4-511069D0E63B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Выведение </a:t>
          </a:r>
          <a:r>
            <a: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гипотез (планирование решений)</a:t>
          </a:r>
          <a:endParaRPr lang="ru-RU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3DDCB64-41C4-4D6A-8718-26AE3F536703}" type="parTrans" cxnId="{3F8BF9A6-26E1-424D-AB83-606EE8A23591}">
      <dgm:prSet/>
      <dgm:spPr/>
      <dgm:t>
        <a:bodyPr/>
        <a:lstStyle/>
        <a:p>
          <a:endParaRPr lang="ru-RU"/>
        </a:p>
      </dgm:t>
    </dgm:pt>
    <dgm:pt modelId="{A4769FC8-471B-4C2D-A340-749E72ACB9CC}" type="sibTrans" cxnId="{3F8BF9A6-26E1-424D-AB83-606EE8A23591}">
      <dgm:prSet/>
      <dgm:spPr/>
      <dgm:t>
        <a:bodyPr/>
        <a:lstStyle/>
        <a:p>
          <a:endParaRPr lang="ru-RU"/>
        </a:p>
      </dgm:t>
    </dgm:pt>
    <dgm:pt modelId="{6CAEDB08-C7EC-4619-8091-901EAD2CD192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Саморегуляция</a:t>
          </a:r>
          <a:endParaRPr lang="ru-RU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D6EEED3-B4E6-4033-9FD2-64AD184B5CD9}" type="parTrans" cxnId="{63BAEA1A-C0C1-4D24-AE0E-1B9B34086C98}">
      <dgm:prSet/>
      <dgm:spPr/>
      <dgm:t>
        <a:bodyPr/>
        <a:lstStyle/>
        <a:p>
          <a:endParaRPr lang="ru-RU"/>
        </a:p>
      </dgm:t>
    </dgm:pt>
    <dgm:pt modelId="{1093BB71-9A93-45A1-B00D-A6B362655088}" type="sibTrans" cxnId="{63BAEA1A-C0C1-4D24-AE0E-1B9B34086C98}">
      <dgm:prSet/>
      <dgm:spPr/>
      <dgm:t>
        <a:bodyPr/>
        <a:lstStyle/>
        <a:p>
          <a:endParaRPr lang="ru-RU"/>
        </a:p>
      </dgm:t>
    </dgm:pt>
    <dgm:pt modelId="{D7961341-054C-471D-AB8F-0722F9AD93B6}" type="pres">
      <dgm:prSet presAssocID="{AB0BB938-F726-474C-9996-22232500A62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C20D6A-52A4-401D-8049-77DB5D0F8676}" type="pres">
      <dgm:prSet presAssocID="{F58F21C8-B957-48BD-847E-470D35C070A9}" presName="node" presStyleLbl="node1" presStyleIdx="0" presStyleCnt="5" custScaleX="124948" custScaleY="1070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96B94C-B106-4044-9C75-216C40DE6EDF}" type="pres">
      <dgm:prSet presAssocID="{F58F21C8-B957-48BD-847E-470D35C070A9}" presName="spNode" presStyleCnt="0"/>
      <dgm:spPr/>
    </dgm:pt>
    <dgm:pt modelId="{075FC9C8-2B0D-494F-BBDF-D9EA0DA1D5A3}" type="pres">
      <dgm:prSet presAssocID="{903F7584-A002-4E94-8A4B-6069401A4170}" presName="sibTrans" presStyleLbl="sibTrans1D1" presStyleIdx="0" presStyleCnt="5"/>
      <dgm:spPr/>
      <dgm:t>
        <a:bodyPr/>
        <a:lstStyle/>
        <a:p>
          <a:endParaRPr lang="ru-RU"/>
        </a:p>
      </dgm:t>
    </dgm:pt>
    <dgm:pt modelId="{59DAE677-5663-4FF0-A053-3CC167939E64}" type="pres">
      <dgm:prSet presAssocID="{10674772-D021-4B5C-BDF9-936AC4C26C8A}" presName="node" presStyleLbl="node1" presStyleIdx="1" presStyleCnt="5" custScaleX="117307" custScaleY="95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E8501-C500-412A-9342-18EEBEFCBCC3}" type="pres">
      <dgm:prSet presAssocID="{10674772-D021-4B5C-BDF9-936AC4C26C8A}" presName="spNode" presStyleCnt="0"/>
      <dgm:spPr/>
    </dgm:pt>
    <dgm:pt modelId="{321442E3-AE49-42DB-A5CB-9A3FC6441DFA}" type="pres">
      <dgm:prSet presAssocID="{D1741D37-1648-4A6F-9EC2-048A391003CA}" presName="sibTrans" presStyleLbl="sibTrans1D1" presStyleIdx="1" presStyleCnt="5"/>
      <dgm:spPr/>
      <dgm:t>
        <a:bodyPr/>
        <a:lstStyle/>
        <a:p>
          <a:endParaRPr lang="ru-RU"/>
        </a:p>
      </dgm:t>
    </dgm:pt>
    <dgm:pt modelId="{4EAFED08-8FC0-4FEE-B727-6B185E41BB16}" type="pres">
      <dgm:prSet presAssocID="{C54F93B3-427E-4077-A149-543F20700640}" presName="node" presStyleLbl="node1" presStyleIdx="2" presStyleCnt="5" custScaleX="130548" custScaleY="116878" custRadScaleRad="102983" custRadScaleInc="-47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1E2AB3-946D-41B4-AF3E-837160E37848}" type="pres">
      <dgm:prSet presAssocID="{C54F93B3-427E-4077-A149-543F20700640}" presName="spNode" presStyleCnt="0"/>
      <dgm:spPr/>
    </dgm:pt>
    <dgm:pt modelId="{67CEFC26-AB79-4632-BC92-2DDB2A6C556C}" type="pres">
      <dgm:prSet presAssocID="{264AB8D3-6C96-4659-9476-3662616D6AB7}" presName="sibTrans" presStyleLbl="sibTrans1D1" presStyleIdx="2" presStyleCnt="5"/>
      <dgm:spPr/>
      <dgm:t>
        <a:bodyPr/>
        <a:lstStyle/>
        <a:p>
          <a:endParaRPr lang="ru-RU"/>
        </a:p>
      </dgm:t>
    </dgm:pt>
    <dgm:pt modelId="{88346070-6643-4069-BA53-20B1A29F5FBA}" type="pres">
      <dgm:prSet presAssocID="{F75E6D31-A808-48C5-BCF4-511069D0E63B}" presName="node" presStyleLbl="node1" presStyleIdx="3" presStyleCnt="5" custScaleX="132880" custScaleY="115090" custRadScaleRad="100841" custRadScaleInc="438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14DB35-E48E-4918-B90F-1C3CD02AE473}" type="pres">
      <dgm:prSet presAssocID="{F75E6D31-A808-48C5-BCF4-511069D0E63B}" presName="spNode" presStyleCnt="0"/>
      <dgm:spPr/>
    </dgm:pt>
    <dgm:pt modelId="{B0349ACB-3604-46B7-A899-B52AAAB6D31D}" type="pres">
      <dgm:prSet presAssocID="{A4769FC8-471B-4C2D-A340-749E72ACB9CC}" presName="sibTrans" presStyleLbl="sibTrans1D1" presStyleIdx="3" presStyleCnt="5"/>
      <dgm:spPr/>
      <dgm:t>
        <a:bodyPr/>
        <a:lstStyle/>
        <a:p>
          <a:endParaRPr lang="ru-RU"/>
        </a:p>
      </dgm:t>
    </dgm:pt>
    <dgm:pt modelId="{7CFAE4F4-424C-4525-B4CE-A3EDF8A65154}" type="pres">
      <dgm:prSet presAssocID="{6CAEDB08-C7EC-4619-8091-901EAD2CD192}" presName="node" presStyleLbl="node1" presStyleIdx="4" presStyleCnt="5" custScaleX="119639" custScaleY="1269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6A996D-FE97-4BE9-B404-2E7F343A8299}" type="pres">
      <dgm:prSet presAssocID="{6CAEDB08-C7EC-4619-8091-901EAD2CD192}" presName="spNode" presStyleCnt="0"/>
      <dgm:spPr/>
    </dgm:pt>
    <dgm:pt modelId="{4971A67D-C2F0-4D1A-A1E9-77D52C2E84B5}" type="pres">
      <dgm:prSet presAssocID="{1093BB71-9A93-45A1-B00D-A6B362655088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2C9F6EEE-9E75-4C92-9C64-AE4B6E138C47}" srcId="{AB0BB938-F726-474C-9996-22232500A629}" destId="{10674772-D021-4B5C-BDF9-936AC4C26C8A}" srcOrd="1" destOrd="0" parTransId="{CC30C224-DB20-42ED-8BF4-7E53E02E8844}" sibTransId="{D1741D37-1648-4A6F-9EC2-048A391003CA}"/>
    <dgm:cxn modelId="{B60925CE-01FA-4D03-B559-6C1858530156}" srcId="{AB0BB938-F726-474C-9996-22232500A629}" destId="{F58F21C8-B957-48BD-847E-470D35C070A9}" srcOrd="0" destOrd="0" parTransId="{87529606-6753-4263-93E6-CFA75F695A96}" sibTransId="{903F7584-A002-4E94-8A4B-6069401A4170}"/>
    <dgm:cxn modelId="{D91F798E-889D-459A-8B75-0B827D05E3F1}" type="presOf" srcId="{AB0BB938-F726-474C-9996-22232500A629}" destId="{D7961341-054C-471D-AB8F-0722F9AD93B6}" srcOrd="0" destOrd="0" presId="urn:microsoft.com/office/officeart/2005/8/layout/cycle6"/>
    <dgm:cxn modelId="{F33B5E63-5D72-45B4-90D6-2BCB70F400A8}" type="presOf" srcId="{D1741D37-1648-4A6F-9EC2-048A391003CA}" destId="{321442E3-AE49-42DB-A5CB-9A3FC6441DFA}" srcOrd="0" destOrd="0" presId="urn:microsoft.com/office/officeart/2005/8/layout/cycle6"/>
    <dgm:cxn modelId="{759EA1A2-9991-4187-919D-1C8DDDF343E1}" type="presOf" srcId="{F75E6D31-A808-48C5-BCF4-511069D0E63B}" destId="{88346070-6643-4069-BA53-20B1A29F5FBA}" srcOrd="0" destOrd="0" presId="urn:microsoft.com/office/officeart/2005/8/layout/cycle6"/>
    <dgm:cxn modelId="{3F8BF9A6-26E1-424D-AB83-606EE8A23591}" srcId="{AB0BB938-F726-474C-9996-22232500A629}" destId="{F75E6D31-A808-48C5-BCF4-511069D0E63B}" srcOrd="3" destOrd="0" parTransId="{F3DDCB64-41C4-4D6A-8718-26AE3F536703}" sibTransId="{A4769FC8-471B-4C2D-A340-749E72ACB9CC}"/>
    <dgm:cxn modelId="{929378F0-362A-456D-8EBE-151A9DA0B849}" type="presOf" srcId="{1093BB71-9A93-45A1-B00D-A6B362655088}" destId="{4971A67D-C2F0-4D1A-A1E9-77D52C2E84B5}" srcOrd="0" destOrd="0" presId="urn:microsoft.com/office/officeart/2005/8/layout/cycle6"/>
    <dgm:cxn modelId="{63BAEA1A-C0C1-4D24-AE0E-1B9B34086C98}" srcId="{AB0BB938-F726-474C-9996-22232500A629}" destId="{6CAEDB08-C7EC-4619-8091-901EAD2CD192}" srcOrd="4" destOrd="0" parTransId="{ED6EEED3-B4E6-4033-9FD2-64AD184B5CD9}" sibTransId="{1093BB71-9A93-45A1-B00D-A6B362655088}"/>
    <dgm:cxn modelId="{A78B9E2F-EED4-44BF-A199-FB52B42EBC57}" type="presOf" srcId="{A4769FC8-471B-4C2D-A340-749E72ACB9CC}" destId="{B0349ACB-3604-46B7-A899-B52AAAB6D31D}" srcOrd="0" destOrd="0" presId="urn:microsoft.com/office/officeart/2005/8/layout/cycle6"/>
    <dgm:cxn modelId="{9E566EB4-1B9A-4CB6-A88D-EC92E6AB8796}" type="presOf" srcId="{6CAEDB08-C7EC-4619-8091-901EAD2CD192}" destId="{7CFAE4F4-424C-4525-B4CE-A3EDF8A65154}" srcOrd="0" destOrd="0" presId="urn:microsoft.com/office/officeart/2005/8/layout/cycle6"/>
    <dgm:cxn modelId="{9F21C1B5-443D-48D3-B198-6D43BB7527E2}" type="presOf" srcId="{F58F21C8-B957-48BD-847E-470D35C070A9}" destId="{90C20D6A-52A4-401D-8049-77DB5D0F8676}" srcOrd="0" destOrd="0" presId="urn:microsoft.com/office/officeart/2005/8/layout/cycle6"/>
    <dgm:cxn modelId="{4B5AFF33-BE54-4F05-98D4-00C8646B5B4F}" type="presOf" srcId="{C54F93B3-427E-4077-A149-543F20700640}" destId="{4EAFED08-8FC0-4FEE-B727-6B185E41BB16}" srcOrd="0" destOrd="0" presId="urn:microsoft.com/office/officeart/2005/8/layout/cycle6"/>
    <dgm:cxn modelId="{F1322016-995B-4551-87CC-9F2173949112}" type="presOf" srcId="{10674772-D021-4B5C-BDF9-936AC4C26C8A}" destId="{59DAE677-5663-4FF0-A053-3CC167939E64}" srcOrd="0" destOrd="0" presId="urn:microsoft.com/office/officeart/2005/8/layout/cycle6"/>
    <dgm:cxn modelId="{9B586969-4C69-450A-A769-1B76F18409EA}" type="presOf" srcId="{264AB8D3-6C96-4659-9476-3662616D6AB7}" destId="{67CEFC26-AB79-4632-BC92-2DDB2A6C556C}" srcOrd="0" destOrd="0" presId="urn:microsoft.com/office/officeart/2005/8/layout/cycle6"/>
    <dgm:cxn modelId="{47F475FC-01C5-4989-974B-03BFA77D6FDD}" srcId="{AB0BB938-F726-474C-9996-22232500A629}" destId="{C54F93B3-427E-4077-A149-543F20700640}" srcOrd="2" destOrd="0" parTransId="{8D7A02BC-F5ED-461E-9983-D620AD3CC6E3}" sibTransId="{264AB8D3-6C96-4659-9476-3662616D6AB7}"/>
    <dgm:cxn modelId="{8B4B490A-F775-4207-B127-7B791B3C9826}" type="presOf" srcId="{903F7584-A002-4E94-8A4B-6069401A4170}" destId="{075FC9C8-2B0D-494F-BBDF-D9EA0DA1D5A3}" srcOrd="0" destOrd="0" presId="urn:microsoft.com/office/officeart/2005/8/layout/cycle6"/>
    <dgm:cxn modelId="{5AEED587-8200-44E1-B9AC-DB49C3F5AF5D}" type="presParOf" srcId="{D7961341-054C-471D-AB8F-0722F9AD93B6}" destId="{90C20D6A-52A4-401D-8049-77DB5D0F8676}" srcOrd="0" destOrd="0" presId="urn:microsoft.com/office/officeart/2005/8/layout/cycle6"/>
    <dgm:cxn modelId="{0B708815-9152-4C82-94ED-DBD1C59C9E47}" type="presParOf" srcId="{D7961341-054C-471D-AB8F-0722F9AD93B6}" destId="{C996B94C-B106-4044-9C75-216C40DE6EDF}" srcOrd="1" destOrd="0" presId="urn:microsoft.com/office/officeart/2005/8/layout/cycle6"/>
    <dgm:cxn modelId="{EFAD99DB-A6CD-4F7D-8ADC-DF05B6FE65BF}" type="presParOf" srcId="{D7961341-054C-471D-AB8F-0722F9AD93B6}" destId="{075FC9C8-2B0D-494F-BBDF-D9EA0DA1D5A3}" srcOrd="2" destOrd="0" presId="urn:microsoft.com/office/officeart/2005/8/layout/cycle6"/>
    <dgm:cxn modelId="{A85B57CB-BA9D-4820-82E2-12EC473B3966}" type="presParOf" srcId="{D7961341-054C-471D-AB8F-0722F9AD93B6}" destId="{59DAE677-5663-4FF0-A053-3CC167939E64}" srcOrd="3" destOrd="0" presId="urn:microsoft.com/office/officeart/2005/8/layout/cycle6"/>
    <dgm:cxn modelId="{D0B88854-4C8B-442C-9B3C-DC5C9761C4C1}" type="presParOf" srcId="{D7961341-054C-471D-AB8F-0722F9AD93B6}" destId="{D15E8501-C500-412A-9342-18EEBEFCBCC3}" srcOrd="4" destOrd="0" presId="urn:microsoft.com/office/officeart/2005/8/layout/cycle6"/>
    <dgm:cxn modelId="{EE2810D5-B7E4-412B-8A16-FBB78C0195B9}" type="presParOf" srcId="{D7961341-054C-471D-AB8F-0722F9AD93B6}" destId="{321442E3-AE49-42DB-A5CB-9A3FC6441DFA}" srcOrd="5" destOrd="0" presId="urn:microsoft.com/office/officeart/2005/8/layout/cycle6"/>
    <dgm:cxn modelId="{DD534052-1DAB-4133-884C-3F5D0643FEB8}" type="presParOf" srcId="{D7961341-054C-471D-AB8F-0722F9AD93B6}" destId="{4EAFED08-8FC0-4FEE-B727-6B185E41BB16}" srcOrd="6" destOrd="0" presId="urn:microsoft.com/office/officeart/2005/8/layout/cycle6"/>
    <dgm:cxn modelId="{A8291993-57B8-44EF-8EE5-6D0A942B75E4}" type="presParOf" srcId="{D7961341-054C-471D-AB8F-0722F9AD93B6}" destId="{471E2AB3-946D-41B4-AF3E-837160E37848}" srcOrd="7" destOrd="0" presId="urn:microsoft.com/office/officeart/2005/8/layout/cycle6"/>
    <dgm:cxn modelId="{41ED4F4E-FF09-4178-8086-5E51EB7FC9D8}" type="presParOf" srcId="{D7961341-054C-471D-AB8F-0722F9AD93B6}" destId="{67CEFC26-AB79-4632-BC92-2DDB2A6C556C}" srcOrd="8" destOrd="0" presId="urn:microsoft.com/office/officeart/2005/8/layout/cycle6"/>
    <dgm:cxn modelId="{3B65D203-9956-4713-9737-0705DC9F7D30}" type="presParOf" srcId="{D7961341-054C-471D-AB8F-0722F9AD93B6}" destId="{88346070-6643-4069-BA53-20B1A29F5FBA}" srcOrd="9" destOrd="0" presId="urn:microsoft.com/office/officeart/2005/8/layout/cycle6"/>
    <dgm:cxn modelId="{017BAB14-25F9-49A0-B8B9-EFF877C50C43}" type="presParOf" srcId="{D7961341-054C-471D-AB8F-0722F9AD93B6}" destId="{BE14DB35-E48E-4918-B90F-1C3CD02AE473}" srcOrd="10" destOrd="0" presId="urn:microsoft.com/office/officeart/2005/8/layout/cycle6"/>
    <dgm:cxn modelId="{C1DE8AFE-0819-4CEC-94C3-BD336B881FAB}" type="presParOf" srcId="{D7961341-054C-471D-AB8F-0722F9AD93B6}" destId="{B0349ACB-3604-46B7-A899-B52AAAB6D31D}" srcOrd="11" destOrd="0" presId="urn:microsoft.com/office/officeart/2005/8/layout/cycle6"/>
    <dgm:cxn modelId="{E1DE2EC6-0114-48F1-BA4B-85BE50B4F2CD}" type="presParOf" srcId="{D7961341-054C-471D-AB8F-0722F9AD93B6}" destId="{7CFAE4F4-424C-4525-B4CE-A3EDF8A65154}" srcOrd="12" destOrd="0" presId="urn:microsoft.com/office/officeart/2005/8/layout/cycle6"/>
    <dgm:cxn modelId="{A84057E8-40A6-44BE-9D59-18A22C7B833B}" type="presParOf" srcId="{D7961341-054C-471D-AB8F-0722F9AD93B6}" destId="{206A996D-FE97-4BE9-B404-2E7F343A8299}" srcOrd="13" destOrd="0" presId="urn:microsoft.com/office/officeart/2005/8/layout/cycle6"/>
    <dgm:cxn modelId="{4747E5D5-1161-4AD4-83CF-46261033EA8C}" type="presParOf" srcId="{D7961341-054C-471D-AB8F-0722F9AD93B6}" destId="{4971A67D-C2F0-4D1A-A1E9-77D52C2E84B5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9C43CA-6E98-45FD-88FE-4F3DD471B4D0}">
      <dsp:nvSpPr>
        <dsp:cNvPr id="0" name=""/>
        <dsp:cNvSpPr/>
      </dsp:nvSpPr>
      <dsp:spPr>
        <a:xfrm>
          <a:off x="285754" y="71437"/>
          <a:ext cx="2388256" cy="1743707"/>
        </a:xfrm>
        <a:prstGeom prst="ellipse">
          <a:avLst/>
        </a:prstGeom>
        <a:solidFill>
          <a:srgbClr val="92D05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КОГНИТИВНОЕ РАЗВИТИЕ</a:t>
          </a:r>
          <a:endParaRPr lang="ru-RU" sz="16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35506" y="326797"/>
        <a:ext cx="1688752" cy="1232987"/>
      </dsp:txXfrm>
    </dsp:sp>
    <dsp:sp modelId="{47E34C16-597D-48A6-8C87-647B3D2AABD9}">
      <dsp:nvSpPr>
        <dsp:cNvPr id="0" name=""/>
        <dsp:cNvSpPr/>
      </dsp:nvSpPr>
      <dsp:spPr>
        <a:xfrm>
          <a:off x="1174663" y="1900605"/>
          <a:ext cx="610438" cy="610438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1255577" y="2134036"/>
        <a:ext cx="448610" cy="143576"/>
      </dsp:txXfrm>
    </dsp:sp>
    <dsp:sp modelId="{E2165FF5-A6B0-464E-8536-53D3091C47F8}">
      <dsp:nvSpPr>
        <dsp:cNvPr id="0" name=""/>
        <dsp:cNvSpPr/>
      </dsp:nvSpPr>
      <dsp:spPr>
        <a:xfrm>
          <a:off x="2226" y="2596505"/>
          <a:ext cx="2955312" cy="2078701"/>
        </a:xfrm>
        <a:prstGeom prst="ellipse">
          <a:avLst/>
        </a:prstGeom>
        <a:solidFill>
          <a:srgbClr val="92D05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Социально-эмоциональное развитие</a:t>
          </a:r>
          <a:endParaRPr lang="ru-RU" sz="16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5021" y="2900924"/>
        <a:ext cx="2089722" cy="1469863"/>
      </dsp:txXfrm>
    </dsp:sp>
    <dsp:sp modelId="{23D71BB9-858D-4E35-AAF1-9A84984ADBF3}">
      <dsp:nvSpPr>
        <dsp:cNvPr id="0" name=""/>
        <dsp:cNvSpPr/>
      </dsp:nvSpPr>
      <dsp:spPr>
        <a:xfrm>
          <a:off x="2428892" y="2071704"/>
          <a:ext cx="993346" cy="3915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2428892" y="2150008"/>
        <a:ext cx="875889" cy="234914"/>
      </dsp:txXfrm>
    </dsp:sp>
    <dsp:sp modelId="{DF0C0D2E-C38A-47C2-AFEB-8478AFC58143}">
      <dsp:nvSpPr>
        <dsp:cNvPr id="0" name=""/>
        <dsp:cNvSpPr/>
      </dsp:nvSpPr>
      <dsp:spPr>
        <a:xfrm>
          <a:off x="3589026" y="828386"/>
          <a:ext cx="2814332" cy="3089871"/>
        </a:xfrm>
        <a:prstGeom prst="ellipse">
          <a:avLst/>
        </a:prstGeom>
        <a:solidFill>
          <a:srgbClr val="92D05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Современная школа</a:t>
          </a:r>
          <a:endParaRPr lang="ru-RU" sz="22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01175" y="1280887"/>
        <a:ext cx="1990034" cy="21848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79C825-3A5B-4933-A122-5B78988136F5}">
      <dsp:nvSpPr>
        <dsp:cNvPr id="0" name=""/>
        <dsp:cNvSpPr/>
      </dsp:nvSpPr>
      <dsp:spPr>
        <a:xfrm rot="21300000">
          <a:off x="24333" y="2549152"/>
          <a:ext cx="7880950" cy="902487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C9BA63-EB9C-498E-9AD2-6F9ACA029A4F}">
      <dsp:nvSpPr>
        <dsp:cNvPr id="0" name=""/>
        <dsp:cNvSpPr/>
      </dsp:nvSpPr>
      <dsp:spPr>
        <a:xfrm>
          <a:off x="951554" y="0"/>
          <a:ext cx="2378885" cy="3000396"/>
        </a:xfrm>
        <a:prstGeom prst="downArrow">
          <a:avLst/>
        </a:prstGeom>
        <a:solidFill>
          <a:srgbClr val="92D05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D2A774-12F0-47AD-B304-5B8EA75AE4D8}">
      <dsp:nvSpPr>
        <dsp:cNvPr id="0" name=""/>
        <dsp:cNvSpPr/>
      </dsp:nvSpPr>
      <dsp:spPr>
        <a:xfrm>
          <a:off x="4202697" y="0"/>
          <a:ext cx="2537477" cy="2520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Навыки</a:t>
          </a:r>
          <a:endParaRPr lang="ru-RU" sz="4300" kern="1200" dirty="0"/>
        </a:p>
      </dsp:txBody>
      <dsp:txXfrm>
        <a:off x="4202697" y="0"/>
        <a:ext cx="2537477" cy="2520332"/>
      </dsp:txXfrm>
    </dsp:sp>
    <dsp:sp modelId="{9CC1068D-3A9E-4EE7-B1F4-C8F7D69C2DBA}">
      <dsp:nvSpPr>
        <dsp:cNvPr id="0" name=""/>
        <dsp:cNvSpPr/>
      </dsp:nvSpPr>
      <dsp:spPr>
        <a:xfrm>
          <a:off x="4643473" y="3071829"/>
          <a:ext cx="2378885" cy="2886092"/>
        </a:xfrm>
        <a:prstGeom prst="upArrow">
          <a:avLst/>
        </a:prstGeom>
        <a:solidFill>
          <a:srgbClr val="92D05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434B11-4675-4215-BEEA-9F1669B54289}">
      <dsp:nvSpPr>
        <dsp:cNvPr id="0" name=""/>
        <dsp:cNvSpPr/>
      </dsp:nvSpPr>
      <dsp:spPr>
        <a:xfrm>
          <a:off x="1189442" y="3480459"/>
          <a:ext cx="2537477" cy="2520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Знания</a:t>
          </a:r>
          <a:endParaRPr lang="ru-RU" sz="4300" kern="1200" dirty="0"/>
        </a:p>
      </dsp:txBody>
      <dsp:txXfrm>
        <a:off x="1189442" y="3480459"/>
        <a:ext cx="2537477" cy="25203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C20D6A-52A4-401D-8049-77DB5D0F8676}">
      <dsp:nvSpPr>
        <dsp:cNvPr id="0" name=""/>
        <dsp:cNvSpPr/>
      </dsp:nvSpPr>
      <dsp:spPr>
        <a:xfrm>
          <a:off x="3167229" y="-32208"/>
          <a:ext cx="2403404" cy="1337873"/>
        </a:xfrm>
        <a:prstGeom prst="roundRect">
          <a:avLst/>
        </a:prstGeom>
        <a:solidFill>
          <a:srgbClr val="92D05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Анализ</a:t>
          </a:r>
          <a:endParaRPr lang="ru-RU" sz="20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32539" y="33102"/>
        <a:ext cx="2272784" cy="1207253"/>
      </dsp:txXfrm>
    </dsp:sp>
    <dsp:sp modelId="{075FC9C8-2B0D-494F-BBDF-D9EA0DA1D5A3}">
      <dsp:nvSpPr>
        <dsp:cNvPr id="0" name=""/>
        <dsp:cNvSpPr/>
      </dsp:nvSpPr>
      <dsp:spPr>
        <a:xfrm>
          <a:off x="1868823" y="636728"/>
          <a:ext cx="5000217" cy="5000217"/>
        </a:xfrm>
        <a:custGeom>
          <a:avLst/>
          <a:gdLst/>
          <a:ahLst/>
          <a:cxnLst/>
          <a:rect l="0" t="0" r="0" b="0"/>
          <a:pathLst>
            <a:path>
              <a:moveTo>
                <a:pt x="3712396" y="313581"/>
              </a:moveTo>
              <a:arcTo wR="2500108" hR="2500108" stAng="17940333" swAng="1645531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AE677-5663-4FF0-A053-3CC167939E64}">
      <dsp:nvSpPr>
        <dsp:cNvPr id="0" name=""/>
        <dsp:cNvSpPr/>
      </dsp:nvSpPr>
      <dsp:spPr>
        <a:xfrm>
          <a:off x="5618462" y="1764515"/>
          <a:ext cx="2256428" cy="1199491"/>
        </a:xfrm>
        <a:prstGeom prst="roundRect">
          <a:avLst/>
        </a:prstGeom>
        <a:solidFill>
          <a:srgbClr val="92D05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Оценка</a:t>
          </a:r>
          <a:endParaRPr lang="ru-RU" sz="20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77016" y="1823069"/>
        <a:ext cx="2139320" cy="1082383"/>
      </dsp:txXfrm>
    </dsp:sp>
    <dsp:sp modelId="{321442E3-AE49-42DB-A5CB-9A3FC6441DFA}">
      <dsp:nvSpPr>
        <dsp:cNvPr id="0" name=""/>
        <dsp:cNvSpPr/>
      </dsp:nvSpPr>
      <dsp:spPr>
        <a:xfrm>
          <a:off x="1885238" y="797791"/>
          <a:ext cx="5000217" cy="5000217"/>
        </a:xfrm>
        <a:custGeom>
          <a:avLst/>
          <a:gdLst/>
          <a:ahLst/>
          <a:cxnLst/>
          <a:rect l="0" t="0" r="0" b="0"/>
          <a:pathLst>
            <a:path>
              <a:moveTo>
                <a:pt x="4979388" y="2178060"/>
              </a:moveTo>
              <a:arcTo wR="2500108" hR="2500108" stAng="21155937" swAng="1626133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AFED08-8FC0-4FEE-B727-6B185E41BB16}">
      <dsp:nvSpPr>
        <dsp:cNvPr id="0" name=""/>
        <dsp:cNvSpPr/>
      </dsp:nvSpPr>
      <dsp:spPr>
        <a:xfrm>
          <a:off x="5005792" y="4151961"/>
          <a:ext cx="2511122" cy="1461314"/>
        </a:xfrm>
        <a:prstGeom prst="roundRect">
          <a:avLst/>
        </a:prstGeom>
        <a:solidFill>
          <a:srgbClr val="92D05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Объяснение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(аргументация)</a:t>
          </a:r>
          <a:endParaRPr lang="ru-RU" sz="20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77127" y="4223296"/>
        <a:ext cx="2368452" cy="1318644"/>
      </dsp:txXfrm>
    </dsp:sp>
    <dsp:sp modelId="{67CEFC26-AB79-4632-BC92-2DDB2A6C556C}">
      <dsp:nvSpPr>
        <dsp:cNvPr id="0" name=""/>
        <dsp:cNvSpPr/>
      </dsp:nvSpPr>
      <dsp:spPr>
        <a:xfrm>
          <a:off x="1974391" y="685849"/>
          <a:ext cx="5000217" cy="5000217"/>
        </a:xfrm>
        <a:custGeom>
          <a:avLst/>
          <a:gdLst/>
          <a:ahLst/>
          <a:cxnLst/>
          <a:rect l="0" t="0" r="0" b="0"/>
          <a:pathLst>
            <a:path>
              <a:moveTo>
                <a:pt x="3086540" y="4930466"/>
              </a:moveTo>
              <a:arcTo wR="2500108" hR="2500108" stAng="4586049" swAng="1747843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346070-6643-4069-BA53-20B1A29F5FBA}">
      <dsp:nvSpPr>
        <dsp:cNvPr id="0" name=""/>
        <dsp:cNvSpPr/>
      </dsp:nvSpPr>
      <dsp:spPr>
        <a:xfrm>
          <a:off x="1261376" y="4151948"/>
          <a:ext cx="2555978" cy="1438959"/>
        </a:xfrm>
        <a:prstGeom prst="roundRect">
          <a:avLst/>
        </a:prstGeom>
        <a:solidFill>
          <a:srgbClr val="92D05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Выведение </a:t>
          </a:r>
          <a:r>
            <a:rPr lang="ru-RU" sz="20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гипотез (планирование решений)</a:t>
          </a:r>
          <a:endParaRPr lang="ru-RU" sz="20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31620" y="4222192"/>
        <a:ext cx="2415490" cy="1298471"/>
      </dsp:txXfrm>
    </dsp:sp>
    <dsp:sp modelId="{B0349ACB-3604-46B7-A899-B52AAAB6D31D}">
      <dsp:nvSpPr>
        <dsp:cNvPr id="0" name=""/>
        <dsp:cNvSpPr/>
      </dsp:nvSpPr>
      <dsp:spPr>
        <a:xfrm>
          <a:off x="1868711" y="689866"/>
          <a:ext cx="5000217" cy="5000217"/>
        </a:xfrm>
        <a:custGeom>
          <a:avLst/>
          <a:gdLst/>
          <a:ahLst/>
          <a:cxnLst/>
          <a:rect l="0" t="0" r="0" b="0"/>
          <a:pathLst>
            <a:path>
              <a:moveTo>
                <a:pt x="188604" y="3452731"/>
              </a:moveTo>
              <a:arcTo wR="2500108" hR="2500108" stAng="9456141" swAng="137371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FAE4F4-424C-4525-B4CE-A3EDF8A65154}">
      <dsp:nvSpPr>
        <dsp:cNvPr id="0" name=""/>
        <dsp:cNvSpPr/>
      </dsp:nvSpPr>
      <dsp:spPr>
        <a:xfrm>
          <a:off x="840545" y="1570382"/>
          <a:ext cx="2301284" cy="1587756"/>
        </a:xfrm>
        <a:prstGeom prst="roundRect">
          <a:avLst/>
        </a:prstGeom>
        <a:solidFill>
          <a:srgbClr val="92D05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Саморегуляция</a:t>
          </a:r>
          <a:endParaRPr lang="ru-RU" sz="20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18053" y="1647890"/>
        <a:ext cx="2146268" cy="1432740"/>
      </dsp:txXfrm>
    </dsp:sp>
    <dsp:sp modelId="{4971A67D-C2F0-4D1A-A1E9-77D52C2E84B5}">
      <dsp:nvSpPr>
        <dsp:cNvPr id="0" name=""/>
        <dsp:cNvSpPr/>
      </dsp:nvSpPr>
      <dsp:spPr>
        <a:xfrm>
          <a:off x="1868823" y="636728"/>
          <a:ext cx="5000217" cy="5000217"/>
        </a:xfrm>
        <a:custGeom>
          <a:avLst/>
          <a:gdLst/>
          <a:ahLst/>
          <a:cxnLst/>
          <a:rect l="0" t="0" r="0" b="0"/>
          <a:pathLst>
            <a:path>
              <a:moveTo>
                <a:pt x="557700" y="926071"/>
              </a:moveTo>
              <a:arcTo wR="2500108" hR="2500108" stAng="13141181" swAng="1321709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772816"/>
            <a:ext cx="7056784" cy="137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«Письмо в редакцию» – прием развития критического мышления.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23928" y="5336390"/>
            <a:ext cx="4608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err="1" smtClean="0">
                <a:solidFill>
                  <a:schemeClr val="tx2"/>
                </a:solidFill>
              </a:rPr>
              <a:t>Шарашев</a:t>
            </a:r>
            <a:r>
              <a:rPr lang="ru-RU" sz="2000" b="1" dirty="0" smtClean="0">
                <a:solidFill>
                  <a:schemeClr val="tx2"/>
                </a:solidFill>
              </a:rPr>
              <a:t> Р.Ф.</a:t>
            </a:r>
          </a:p>
          <a:p>
            <a:pPr algn="r"/>
            <a:r>
              <a:rPr lang="ru-RU" sz="2000" b="1" dirty="0">
                <a:solidFill>
                  <a:schemeClr val="tx2"/>
                </a:solidFill>
              </a:rPr>
              <a:t>у</a:t>
            </a:r>
            <a:r>
              <a:rPr lang="ru-RU" sz="2000" b="1" dirty="0" smtClean="0">
                <a:solidFill>
                  <a:schemeClr val="tx2"/>
                </a:solidFill>
              </a:rPr>
              <a:t>читель истории и обществознания МБОУ «СОШ №6»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88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6707088" cy="1371600"/>
          </a:xfrm>
        </p:spPr>
        <p:txBody>
          <a:bodyPr/>
          <a:lstStyle/>
          <a:p>
            <a:r>
              <a:rPr lang="ru-RU" dirty="0" smtClean="0"/>
              <a:t>Как нам поступись?</a:t>
            </a:r>
            <a:endParaRPr lang="ru-RU" dirty="0"/>
          </a:p>
        </p:txBody>
      </p:sp>
      <p:sp>
        <p:nvSpPr>
          <p:cNvPr id="3" name="Облако 2"/>
          <p:cNvSpPr/>
          <p:nvPr/>
        </p:nvSpPr>
        <p:spPr>
          <a:xfrm>
            <a:off x="1835696" y="2996952"/>
            <a:ext cx="5112568" cy="2592288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800" y="371703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Аргументация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25176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7499176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Нам необходимо написать им письмо!</a:t>
            </a:r>
            <a:endParaRPr lang="ru-RU" dirty="0"/>
          </a:p>
        </p:txBody>
      </p:sp>
      <p:sp>
        <p:nvSpPr>
          <p:cNvPr id="3" name="Облако 2"/>
          <p:cNvSpPr/>
          <p:nvPr/>
        </p:nvSpPr>
        <p:spPr>
          <a:xfrm>
            <a:off x="755576" y="3501008"/>
            <a:ext cx="6552728" cy="2808312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835696" y="4077072"/>
            <a:ext cx="4392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Планирование решений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01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6995120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Любое письмо должно иметь структуру!</a:t>
            </a:r>
            <a:endParaRPr lang="ru-RU" dirty="0"/>
          </a:p>
        </p:txBody>
      </p:sp>
      <p:sp>
        <p:nvSpPr>
          <p:cNvPr id="3" name="Облако 2"/>
          <p:cNvSpPr/>
          <p:nvPr/>
        </p:nvSpPr>
        <p:spPr>
          <a:xfrm>
            <a:off x="1187624" y="3356992"/>
            <a:ext cx="5904656" cy="2520280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95736" y="4077072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Саморегуляция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55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147248" cy="5652546"/>
          </a:xfrm>
        </p:spPr>
        <p:txBody>
          <a:bodyPr/>
          <a:lstStyle/>
          <a:p>
            <a:pPr algn="ctr"/>
            <a:r>
              <a:rPr lang="ru-RU" dirty="0" smtClean="0"/>
              <a:t>1) Приветствие и             Обращение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2) причина обращения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3) Своя позиция </a:t>
            </a:r>
            <a:br>
              <a:rPr lang="ru-RU" dirty="0" smtClean="0"/>
            </a:br>
            <a:r>
              <a:rPr lang="ru-RU" dirty="0" smtClean="0"/>
              <a:t>(аргументация)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4) поблагодарить и попрощаться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560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91264" cy="637262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Приветствие и обращение</a:t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4000" cap="none" dirty="0" smtClean="0">
                <a:latin typeface="Times New Roman" pitchFamily="18" charset="0"/>
                <a:cs typeface="Times New Roman" pitchFamily="18" charset="0"/>
              </a:rPr>
              <a:t>Добрый день, уважаемая редакция…</a:t>
            </a:r>
            <a:br>
              <a:rPr lang="ru-RU" sz="40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cap="none" dirty="0" smtClean="0">
                <a:latin typeface="Times New Roman" pitchFamily="18" charset="0"/>
                <a:cs typeface="Times New Roman" pitchFamily="18" charset="0"/>
              </a:rPr>
              <a:t>2) Здравствуйте, Михаил Федорович…</a:t>
            </a:r>
            <a:br>
              <a:rPr lang="ru-RU" sz="40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cap="none" dirty="0" smtClean="0">
                <a:latin typeface="Times New Roman" pitchFamily="18" charset="0"/>
                <a:cs typeface="Times New Roman" pitchFamily="18" charset="0"/>
              </a:rPr>
              <a:t>3) Доброго дня…..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252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31224" cy="5796562"/>
          </a:xfrm>
        </p:spPr>
        <p:txBody>
          <a:bodyPr/>
          <a:lstStyle/>
          <a:p>
            <a:r>
              <a:rPr lang="ru-RU" dirty="0" smtClean="0"/>
              <a:t>Причина обращения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cap="none" dirty="0" smtClean="0">
                <a:latin typeface="Times New Roman" pitchFamily="18" charset="0"/>
                <a:cs typeface="Times New Roman" pitchFamily="18" charset="0"/>
              </a:rPr>
              <a:t>1) Читая статью из вашего журнала, мы…</a:t>
            </a:r>
            <a:br>
              <a:rPr lang="ru-RU" sz="40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cap="none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cap="none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cap="none" dirty="0" smtClean="0">
                <a:latin typeface="Times New Roman" pitchFamily="18" charset="0"/>
                <a:cs typeface="Times New Roman" pitchFamily="18" charset="0"/>
              </a:rPr>
              <a:t>2) Сообщаем вам о том, что…</a:t>
            </a:r>
            <a:br>
              <a:rPr lang="ru-RU" sz="40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cap="none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cap="none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cap="none" dirty="0" smtClean="0">
                <a:latin typeface="Times New Roman" pitchFamily="18" charset="0"/>
                <a:cs typeface="Times New Roman" pitchFamily="18" charset="0"/>
              </a:rPr>
              <a:t>3) Мы решили написать в редакцию в связи с тем, что…</a:t>
            </a:r>
            <a:endParaRPr lang="ru-RU" sz="4000" cap="none" dirty="0"/>
          </a:p>
        </p:txBody>
      </p:sp>
    </p:spTree>
    <p:extLst>
      <p:ext uri="{BB962C8B-B14F-4D97-AF65-F5344CB8AC3E}">
        <p14:creationId xmlns:p14="http://schemas.microsoft.com/office/powerpoint/2010/main" val="195877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75240" cy="6192688"/>
          </a:xfrm>
        </p:spPr>
        <p:txBody>
          <a:bodyPr>
            <a:normAutofit/>
          </a:bodyPr>
          <a:lstStyle/>
          <a:p>
            <a:r>
              <a:rPr lang="ru-RU" dirty="0" smtClean="0"/>
              <a:t>Своя позиция </a:t>
            </a:r>
            <a:br>
              <a:rPr lang="ru-RU" dirty="0" smtClean="0"/>
            </a:br>
            <a:r>
              <a:rPr lang="ru-RU" dirty="0" smtClean="0"/>
              <a:t>( аргументация)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В статье вы пишите о том, что …., но это не так, потому что…..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Согласно учебнику …., вы допустили ряд ошибок. А именно: 1) ……, 2) ….., 3) …….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38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3232" cy="5868570"/>
          </a:xfrm>
        </p:spPr>
        <p:txBody>
          <a:bodyPr/>
          <a:lstStyle/>
          <a:p>
            <a:r>
              <a:rPr lang="ru-RU" dirty="0" smtClean="0"/>
              <a:t>Поблагодарить и попрощаться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Спасибо Вам за уделенное время. Всего доброго!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С наилучшими пожеланиями, ученики …..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964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345" y="980728"/>
            <a:ext cx="8001744" cy="72008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	Карл Поппер - </a:t>
            </a:r>
            <a:r>
              <a:rPr lang="ru-RU" sz="2000" dirty="0"/>
              <a:t>великий австрийский и британский философ XX столетия; основатель школы "критического рационализма"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2050" name="Picture 2" descr="https://gblobscdn.gitbook.com/assets%2F-LJ3hyU-ETYrvKzuZ6Bz%2F-LQ0Zt9Rj6VyT7ZLfB2Y%2F-LQ0_-FPvia1eLc2t7v-%2F2018-10-29%20at%2013.46.png?alt=media&amp;token=84d45f99-16cd-4384-977f-358fa606b98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2607337" cy="334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16560" y="3429000"/>
            <a:ext cx="5559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tx2"/>
                </a:solidFill>
                <a:latin typeface="Monotype Corsiva" pitchFamily="66" charset="0"/>
              </a:rPr>
              <a:t>«Я могу ошибаться, и ты можешь ошибаться, но совместными усилиями мы можем постепенно приближаться к истине».</a:t>
            </a:r>
          </a:p>
        </p:txBody>
      </p:sp>
    </p:spTree>
    <p:extLst>
      <p:ext uri="{BB962C8B-B14F-4D97-AF65-F5344CB8AC3E}">
        <p14:creationId xmlns:p14="http://schemas.microsoft.com/office/powerpoint/2010/main" val="237425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772816"/>
            <a:ext cx="6984776" cy="13716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537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1214414" y="714356"/>
          <a:ext cx="6405586" cy="4746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435280" cy="36363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	В </a:t>
            </a:r>
            <a:r>
              <a:rPr lang="ru-RU" sz="2400" dirty="0"/>
              <a:t>последние несколько лет во всем мире актуальна образовательная повестка, направленная на переход от традиционной ориентации школьного обучения на формирование предметных знаний и умений к созданию условий для развития современных ключевых компетенций (или навыков) </a:t>
            </a:r>
            <a:r>
              <a:rPr lang="en-US" sz="2400" dirty="0"/>
              <a:t>XXI</a:t>
            </a:r>
            <a:r>
              <a:rPr lang="ru-RU" sz="2400" dirty="0"/>
              <a:t> века. 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2184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083972"/>
            <a:ext cx="8435280" cy="57606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	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571472" y="357166"/>
          <a:ext cx="7929618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500298" y="571480"/>
            <a:ext cx="3571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ОБЩЕСТВО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86512" y="4357694"/>
            <a:ext cx="3571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522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5110153"/>
              </p:ext>
            </p:extLst>
          </p:nvPr>
        </p:nvGraphicFramePr>
        <p:xfrm>
          <a:off x="214282" y="357166"/>
          <a:ext cx="871543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71868" y="2786058"/>
            <a:ext cx="2071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Элементы критического мышления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7560840" cy="13716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«Письмо в Редакцию»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1418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7" t="21230" r="65195" b="8135"/>
          <a:stretch/>
        </p:blipFill>
        <p:spPr bwMode="auto">
          <a:xfrm>
            <a:off x="1547664" y="249015"/>
            <a:ext cx="4752528" cy="6608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162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268760"/>
            <a:ext cx="6912768" cy="1800200"/>
          </a:xfrm>
        </p:spPr>
        <p:txBody>
          <a:bodyPr>
            <a:normAutofit/>
          </a:bodyPr>
          <a:lstStyle/>
          <a:p>
            <a:r>
              <a:rPr lang="ru-RU" dirty="0" smtClean="0"/>
              <a:t>Что вы думаете о статье?</a:t>
            </a:r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1187624" y="3212976"/>
            <a:ext cx="5400600" cy="2376264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3789040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Анализ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00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851104" cy="2412186"/>
          </a:xfrm>
        </p:spPr>
        <p:txBody>
          <a:bodyPr>
            <a:normAutofit/>
          </a:bodyPr>
          <a:lstStyle/>
          <a:p>
            <a:r>
              <a:rPr lang="ru-RU" dirty="0" smtClean="0"/>
              <a:t>Все ли считают, что в статье есть ошибки?</a:t>
            </a:r>
            <a:endParaRPr lang="ru-RU" dirty="0"/>
          </a:p>
        </p:txBody>
      </p:sp>
      <p:sp>
        <p:nvSpPr>
          <p:cNvPr id="3" name="Облако 2"/>
          <p:cNvSpPr/>
          <p:nvPr/>
        </p:nvSpPr>
        <p:spPr>
          <a:xfrm>
            <a:off x="2339752" y="3717032"/>
            <a:ext cx="4680520" cy="2160240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59832" y="4437112"/>
            <a:ext cx="2448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Оценка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38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275</TotalTime>
  <Words>132</Words>
  <Application>Microsoft Office PowerPoint</Application>
  <PresentationFormat>Экран (4:3)</PresentationFormat>
  <Paragraphs>38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Главная</vt:lpstr>
      <vt:lpstr>«Письмо в редакцию» – прием развития критического мышления.</vt:lpstr>
      <vt:lpstr>Презентация PowerPoint</vt:lpstr>
      <vt:lpstr> В последние несколько лет во всем мире актуальна образовательная повестка, направленная на переход от традиционной ориентации школьного обучения на формирование предметных знаний и умений к созданию условий для развития современных ключевых компетенций (или навыков) XXI века.  </vt:lpstr>
      <vt:lpstr>  </vt:lpstr>
      <vt:lpstr>Презентация PowerPoint</vt:lpstr>
      <vt:lpstr>«Письмо в Редакцию»</vt:lpstr>
      <vt:lpstr>Презентация PowerPoint</vt:lpstr>
      <vt:lpstr>Что вы думаете о статье?</vt:lpstr>
      <vt:lpstr>Все ли считают, что в статье есть ошибки?</vt:lpstr>
      <vt:lpstr>Как нам поступись?</vt:lpstr>
      <vt:lpstr>Нам необходимо написать им письмо!</vt:lpstr>
      <vt:lpstr>Любое письмо должно иметь структуру!</vt:lpstr>
      <vt:lpstr>1) Приветствие и             Обращение  2) причина обращения  3) Своя позиция  (аргументация)  4) поблагодарить и попрощаться</vt:lpstr>
      <vt:lpstr>Приветствие и обращение  1) Добрый день, уважаемая редакция…  2) Здравствуйте, Михаил Федорович…  3) Доброго дня…..  </vt:lpstr>
      <vt:lpstr>Причина обращения  1) Читая статью из вашего журнала, мы…  2) Сообщаем вам о том, что…  3) Мы решили написать в редакцию в связи с тем, что…</vt:lpstr>
      <vt:lpstr>Своя позиция  ( аргументация)  1) В статье вы пишите о том, что …., но это не так, потому что…..  2) Согласно учебнику …., вы допустили ряд ошибок. А именно: 1) ……, 2) ….., 3) …….</vt:lpstr>
      <vt:lpstr>Поблагодарить и попрощаться  1) Спасибо Вам за уделенное время. Всего доброго!  2) С наилучшими пожеланиями, ученики ….. </vt:lpstr>
      <vt:lpstr> Карл Поппер - великий австрийский и британский философ XX столетия; основатель школы "критического рационализма"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Навыки XXI века: как формировать и оценивать на уроке. Критическое мышление</dc:title>
  <dc:creator>1</dc:creator>
  <cp:lastModifiedBy>1</cp:lastModifiedBy>
  <cp:revision>21</cp:revision>
  <dcterms:created xsi:type="dcterms:W3CDTF">2020-12-06T09:46:06Z</dcterms:created>
  <dcterms:modified xsi:type="dcterms:W3CDTF">2021-03-16T18:28:30Z</dcterms:modified>
</cp:coreProperties>
</file>