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68" r:id="rId3"/>
    <p:sldId id="267" r:id="rId4"/>
    <p:sldId id="258" r:id="rId5"/>
    <p:sldId id="273" r:id="rId6"/>
    <p:sldId id="266" r:id="rId7"/>
    <p:sldId id="261" r:id="rId8"/>
    <p:sldId id="263" r:id="rId9"/>
    <p:sldId id="278" r:id="rId10"/>
    <p:sldId id="271" r:id="rId11"/>
    <p:sldId id="276" r:id="rId12"/>
    <p:sldId id="264" r:id="rId13"/>
    <p:sldId id="274" r:id="rId14"/>
    <p:sldId id="275" r:id="rId15"/>
    <p:sldId id="279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04F4E-67A4-4BB9-97D0-82B272ABF6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4D12-6251-40CD-84A3-230F2475C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736522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04F4E-67A4-4BB9-97D0-82B272ABF6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4D12-6251-40CD-84A3-230F2475C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344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04F4E-67A4-4BB9-97D0-82B272ABF6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4D12-6251-40CD-84A3-230F2475C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1924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04F4E-67A4-4BB9-97D0-82B272ABF6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4D12-6251-40CD-84A3-230F2475C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399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04F4E-67A4-4BB9-97D0-82B272ABF6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4D12-6251-40CD-84A3-230F2475C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62947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04F4E-67A4-4BB9-97D0-82B272ABF6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4D12-6251-40CD-84A3-230F2475C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0682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04F4E-67A4-4BB9-97D0-82B272ABF6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4D12-6251-40CD-84A3-230F2475C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605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04F4E-67A4-4BB9-97D0-82B272ABF6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4D12-6251-40CD-84A3-230F2475C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3302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04F4E-67A4-4BB9-97D0-82B272ABF6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4D12-6251-40CD-84A3-230F2475C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6026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04F4E-67A4-4BB9-97D0-82B272ABF6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4D12-6251-40CD-84A3-230F2475C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9370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004F4E-67A4-4BB9-97D0-82B272ABF6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74D12-6251-40CD-84A3-230F2475C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4426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004F4E-67A4-4BB9-97D0-82B272ABF625}" type="datetimeFigureOut">
              <a:rPr lang="ru-RU" smtClean="0"/>
              <a:t>22.05.2021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74D12-6251-40CD-84A3-230F2475CBE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892941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468" y="2282569"/>
            <a:ext cx="6591542" cy="17846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http://i1.ytimg.com/vi/HtICjLN0LSk/maxresdefaul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9169" y="0"/>
            <a:ext cx="1187931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6879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www.raduga-turs.ru/images/com_sobi2/gallery/142/142_image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5763" y="15399"/>
            <a:ext cx="10255697" cy="6842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0414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www.hobobo.ru/upload/images/blog/%D0%92%D0%BE%D0%B7%D1%80%D0%B0%D1%81%D1%82%20%D0%B4%D0%B5%D0%B4%D0%B0%20%D0%BC%D0%BE%D1%80%D0%BE%D0%B7%D0%B0/%D0%94%D0%B5%D0%B4%20%D0%BC%D0%BE%D1%80%D0%BE%D0%B7%20%D1%81%20%D0%BF%D0%B8%D1%81%D1%8C%D0%BC%D0%B0%D0%BC%D0%B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0462" y="6952"/>
            <a:ext cx="9581882" cy="6851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447639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proxy10.media.online.ua/news/r2-a64fed62f8/50daa909d1dc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0953" y="0"/>
            <a:ext cx="10286999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77051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www.ellf.ru/uploads/posts/2015-12/1451419995_023-ellf.ru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4856" y="0"/>
            <a:ext cx="950613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84277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inym.ru/uploads/posts/2011-02/1298100526_rwshbyzk4qwalle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45410" y="0"/>
            <a:ext cx="70493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510899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900igr.net/datas/prazdniki/Gde-zhivjot-Ded-Moroz/0007-007-Puteshestvie-v-skazku-nachinaetsja-ot-reznykh-vorot-veduschikh-vo-vladenij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4826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75573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www.playcast.ru/uploads/2015/11/22/159978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3236" y="119271"/>
            <a:ext cx="6502399" cy="487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www.funlib.ru/cimg/2014/101613/4319846">
            <a:extLst>
              <a:ext uri="{FF2B5EF4-FFF2-40B4-BE49-F238E27FC236}">
                <a16:creationId xmlns:a16="http://schemas.microsoft.com/office/drawing/2014/main" id="{12E772B8-BBE9-485E-AED0-9FF38E1A731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79941" y="2660233"/>
            <a:ext cx="5437994" cy="407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4876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://www.votchina-dm.ru/0/_upload/gallery_b_18_0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15426" y="0"/>
            <a:ext cx="919424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5070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enclav.ru/wp-content/uploads/2015/10/dom_deda_moroz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137" y="119270"/>
            <a:ext cx="5983356" cy="3988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urourit.pp.ua/biimzyq/skachat_id_fayl_igrokov_pes_2013_2997_100.jpg">
            <a:extLst>
              <a:ext uri="{FF2B5EF4-FFF2-40B4-BE49-F238E27FC236}">
                <a16:creationId xmlns:a16="http://schemas.microsoft.com/office/drawing/2014/main" id="{6214417D-A444-4621-9764-3CC13211BD2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7141" y="2869096"/>
            <a:ext cx="5923722" cy="3988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5917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i.otzovik.com/2013/04/09/416138/img/380305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09859" y="0"/>
            <a:ext cx="9007653" cy="67557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537348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://www.s.go89.ru/section/newsIconCis2/upload/images/news/icon/70_14479267947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811" y="0"/>
            <a:ext cx="6261651" cy="4174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nikatv.ru/public/user_upload/files/2016/Yanvar/ded-moroz-sani.jpg">
            <a:extLst>
              <a:ext uri="{FF2B5EF4-FFF2-40B4-BE49-F238E27FC236}">
                <a16:creationId xmlns:a16="http://schemas.microsoft.com/office/drawing/2014/main" id="{A6910E41-7664-40AF-AA5B-0E3D096B2C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92430" y="2623424"/>
            <a:ext cx="7099570" cy="41183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8764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balakovo24.ru/wp-content/uploads/2015/12/%D0%B4%D0%B5%D0%B4-%D0%BC%D0%BE%D1%80%D0%BE%D0%B7-%D0%B2%D0%B5%D0%BB%D0%B8%D0%BA%D0%B8%D0%B9-%D1%83%D1%81%D1%82%D1%8E%D0%B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6609" y="185531"/>
            <a:ext cx="3896320" cy="4956313"/>
          </a:xfrm>
          <a:prstGeom prst="rect">
            <a:avLst/>
          </a:prstGeom>
          <a:noFill/>
          <a:ln w="571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http://fototelegraf.ru/wp-content/uploads/2013/12/ded-moroz-10.jpg">
            <a:extLst>
              <a:ext uri="{FF2B5EF4-FFF2-40B4-BE49-F238E27FC236}">
                <a16:creationId xmlns:a16="http://schemas.microsoft.com/office/drawing/2014/main" id="{0BAE6FA8-4BA9-493C-B7ED-882304B143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5896" y="1126435"/>
            <a:ext cx="7244521" cy="5433391"/>
          </a:xfrm>
          <a:prstGeom prst="rect">
            <a:avLst/>
          </a:prstGeom>
          <a:noFill/>
          <a:ln>
            <a:solidFill>
              <a:srgbClr val="00B0F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248377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fotki.ykt.ru/albums/userpics/32683/35sgu7d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8794" y="-675"/>
            <a:ext cx="10333220" cy="6858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65213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turizm-puteshestvuem.ru/wp-content/uploads/2014/12/gde-zhivyot-ded-moroz-pochta-deda-moroza-v-velikom-ustu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0809" y="0"/>
            <a:ext cx="10402741" cy="6722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570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F46216B-77A9-411A-B9D3-5023FCB7020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</TotalTime>
  <Words>0</Words>
  <Application>Microsoft Office PowerPoint</Application>
  <PresentationFormat>Широкоэкранный</PresentationFormat>
  <Paragraphs>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Людмила</dc:creator>
  <cp:lastModifiedBy>Людмила</cp:lastModifiedBy>
  <cp:revision>2</cp:revision>
  <dcterms:created xsi:type="dcterms:W3CDTF">2021-05-21T20:48:47Z</dcterms:created>
  <dcterms:modified xsi:type="dcterms:W3CDTF">2021-05-21T21:00:21Z</dcterms:modified>
</cp:coreProperties>
</file>