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16"/>
  </p:notesMasterIdLst>
  <p:sldIdLst>
    <p:sldId id="256" r:id="rId2"/>
    <p:sldId id="257" r:id="rId3"/>
    <p:sldId id="258" r:id="rId4"/>
    <p:sldId id="263" r:id="rId5"/>
    <p:sldId id="265" r:id="rId6"/>
    <p:sldId id="264" r:id="rId7"/>
    <p:sldId id="259" r:id="rId8"/>
    <p:sldId id="260" r:id="rId9"/>
    <p:sldId id="261" r:id="rId10"/>
    <p:sldId id="262" r:id="rId11"/>
    <p:sldId id="267" r:id="rId12"/>
    <p:sldId id="268" r:id="rId13"/>
    <p:sldId id="269" r:id="rId14"/>
    <p:sldId id="266" r:id="rId15"/>
  </p:sldIdLst>
  <p:sldSz cx="9144000" cy="6858000" type="screen4x3"/>
  <p:notesSz cx="6858000" cy="9144000"/>
  <p:embeddedFontLst>
    <p:embeddedFont>
      <p:font typeface="Calibri" panose="020F0502020204030204" pitchFamily="34" charset="0"/>
      <p:regular r:id="rId17"/>
      <p:bold r:id="rId18"/>
      <p:italic r:id="rId19"/>
      <p:boldItalic r:id="rId20"/>
    </p:embeddedFont>
    <p:embeddedFont>
      <p:font typeface="Libre Franklin" panose="00000500000000000000" charset="0"/>
      <p:regular r:id="rId21"/>
      <p:bold r:id="rId22"/>
      <p:italic r:id="rId23"/>
      <p:boldItalic r:id="rId24"/>
    </p:embeddedFont>
    <p:embeddedFont>
      <p:font typeface="Libre Franklin Medium" panose="00000600000000000000" charset="0"/>
      <p:regular r:id="rId25"/>
      <p:bold r:id="rId26"/>
      <p:italic r:id="rId27"/>
      <p:boldItalic r:id="rId28"/>
    </p:embeddedFont>
    <p:embeddedFont>
      <p:font typeface="Monotype Corsiva" panose="03010101010201010101" pitchFamily="66" charset="0"/>
      <p:italic r:id="rId29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5" d="100"/>
          <a:sy n="65" d="100"/>
        </p:scale>
        <p:origin x="1452" y="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font" Target="fonts/font2.fntdata"/><Relationship Id="rId26" Type="http://schemas.openxmlformats.org/officeDocument/2006/relationships/font" Target="fonts/font10.fntdata"/><Relationship Id="rId3" Type="http://schemas.openxmlformats.org/officeDocument/2006/relationships/slide" Target="slides/slide2.xml"/><Relationship Id="rId21" Type="http://schemas.openxmlformats.org/officeDocument/2006/relationships/font" Target="fonts/font5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1.fntdata"/><Relationship Id="rId25" Type="http://schemas.openxmlformats.org/officeDocument/2006/relationships/font" Target="fonts/font9.fntdata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font" Target="fonts/font4.fntdata"/><Relationship Id="rId29" Type="http://schemas.openxmlformats.org/officeDocument/2006/relationships/font" Target="fonts/font13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8.fntdata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7.fntdata"/><Relationship Id="rId28" Type="http://schemas.openxmlformats.org/officeDocument/2006/relationships/font" Target="fonts/font12.fntdata"/><Relationship Id="rId10" Type="http://schemas.openxmlformats.org/officeDocument/2006/relationships/slide" Target="slides/slide9.xml"/><Relationship Id="rId19" Type="http://schemas.openxmlformats.org/officeDocument/2006/relationships/font" Target="fonts/font3.fntdata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6.fntdata"/><Relationship Id="rId27" Type="http://schemas.openxmlformats.org/officeDocument/2006/relationships/font" Target="fonts/font11.fntdata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095940715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3" name="Google Shape;93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1" name="Google Shape;101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2" name="Google Shape;102;p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2</a:t>
            </a:fld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8" name="Google Shape;108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 sz="12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5</a:t>
            </a:fld>
            <a:endParaRPr lang="ru-RU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54089343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 sz="12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9</a:t>
            </a:fld>
            <a:endParaRPr lang="ru-RU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5411878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Пустой слайд" type="blank">
  <p:cSld name="BLANK">
    <p:spTree>
      <p:nvGrpSpPr>
        <p:cNvPr id="1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2"/>
          <p:cNvSpPr txBox="1">
            <a:spLocks noGrp="1"/>
          </p:cNvSpPr>
          <p:nvPr>
            <p:ph type="dt" idx="10"/>
          </p:nvPr>
        </p:nvSpPr>
        <p:spPr>
          <a:xfrm>
            <a:off x="6477000" y="76200"/>
            <a:ext cx="2514600" cy="2889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" name="Google Shape;20;p2"/>
          <p:cNvSpPr txBox="1">
            <a:spLocks noGrp="1"/>
          </p:cNvSpPr>
          <p:nvPr>
            <p:ph type="ftr" idx="11"/>
          </p:nvPr>
        </p:nvSpPr>
        <p:spPr>
          <a:xfrm>
            <a:off x="3124200" y="76200"/>
            <a:ext cx="3352800" cy="2889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" name="Google Shape;21;p2"/>
          <p:cNvSpPr txBox="1">
            <a:spLocks noGrp="1"/>
          </p:cNvSpPr>
          <p:nvPr>
            <p:ph type="sldNum" idx="12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и вертикальный текст" type="vertTx">
  <p:cSld name="VERTICAL_TEXT"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1"/>
          <p:cNvSpPr txBox="1"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1" name="Google Shape;81;p11"/>
          <p:cNvSpPr txBox="1">
            <a:spLocks noGrp="1"/>
          </p:cNvSpPr>
          <p:nvPr>
            <p:ph type="body" idx="1"/>
          </p:nvPr>
        </p:nvSpPr>
        <p:spPr>
          <a:xfrm rot="5400000">
            <a:off x="2385218" y="-526257"/>
            <a:ext cx="4525963" cy="868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08610" algn="l">
              <a:spcBef>
                <a:spcPts val="360"/>
              </a:spcBef>
              <a:spcAft>
                <a:spcPts val="0"/>
              </a:spcAft>
              <a:buSzPts val="1260"/>
              <a:buChar char="🞭"/>
              <a:defRPr/>
            </a:lvl1pPr>
            <a:lvl2pPr marL="914400" lvl="1" indent="-308610" algn="l">
              <a:spcBef>
                <a:spcPts val="360"/>
              </a:spcBef>
              <a:spcAft>
                <a:spcPts val="0"/>
              </a:spcAft>
              <a:buSzPts val="1260"/>
              <a:buChar char="🞤"/>
              <a:defRPr/>
            </a:lvl2pPr>
            <a:lvl3pPr marL="1371600" lvl="2" indent="-308610" algn="l">
              <a:spcBef>
                <a:spcPts val="360"/>
              </a:spcBef>
              <a:spcAft>
                <a:spcPts val="0"/>
              </a:spcAft>
              <a:buSzPts val="1260"/>
              <a:buChar char="🞫"/>
              <a:defRPr/>
            </a:lvl3pPr>
            <a:lvl4pPr marL="1828800" lvl="3" indent="-308610" algn="l">
              <a:spcBef>
                <a:spcPts val="360"/>
              </a:spcBef>
              <a:spcAft>
                <a:spcPts val="0"/>
              </a:spcAft>
              <a:buSzPts val="1260"/>
              <a:buChar char="🞲"/>
              <a:defRPr/>
            </a:lvl4pPr>
            <a:lvl5pPr marL="2286000" lvl="4" indent="-297179" algn="l">
              <a:spcBef>
                <a:spcPts val="360"/>
              </a:spcBef>
              <a:spcAft>
                <a:spcPts val="0"/>
              </a:spcAft>
              <a:buSzPts val="1080"/>
              <a:buChar char="🞩"/>
              <a:defRPr/>
            </a:lvl5pPr>
            <a:lvl6pPr marL="2743200" lvl="5" indent="-297179" algn="l">
              <a:spcBef>
                <a:spcPts val="360"/>
              </a:spcBef>
              <a:spcAft>
                <a:spcPts val="0"/>
              </a:spcAft>
              <a:buSzPts val="1080"/>
              <a:buChar char="🞤"/>
              <a:defRPr/>
            </a:lvl6pPr>
            <a:lvl7pPr marL="3200400" lvl="6" indent="-297179" algn="l">
              <a:spcBef>
                <a:spcPts val="360"/>
              </a:spcBef>
              <a:spcAft>
                <a:spcPts val="0"/>
              </a:spcAft>
              <a:buSzPts val="1080"/>
              <a:buChar char="🞲"/>
              <a:defRPr/>
            </a:lvl7pPr>
            <a:lvl8pPr marL="3657600" lvl="7" indent="-297179" algn="l">
              <a:spcBef>
                <a:spcPts val="360"/>
              </a:spcBef>
              <a:spcAft>
                <a:spcPts val="0"/>
              </a:spcAft>
              <a:buSzPts val="1080"/>
              <a:buChar char="◆"/>
              <a:defRPr/>
            </a:lvl8pPr>
            <a:lvl9pPr marL="4114800" lvl="8" indent="-297179" algn="l">
              <a:spcBef>
                <a:spcPts val="360"/>
              </a:spcBef>
              <a:spcAft>
                <a:spcPts val="0"/>
              </a:spcAft>
              <a:buSzPts val="1080"/>
              <a:buChar char="◼"/>
              <a:defRPr/>
            </a:lvl9pPr>
          </a:lstStyle>
          <a:p>
            <a:endParaRPr/>
          </a:p>
        </p:txBody>
      </p:sp>
      <p:sp>
        <p:nvSpPr>
          <p:cNvPr id="82" name="Google Shape;82;p11"/>
          <p:cNvSpPr txBox="1">
            <a:spLocks noGrp="1"/>
          </p:cNvSpPr>
          <p:nvPr>
            <p:ph type="dt" idx="10"/>
          </p:nvPr>
        </p:nvSpPr>
        <p:spPr>
          <a:xfrm>
            <a:off x="6477000" y="76200"/>
            <a:ext cx="2514600" cy="2889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3" name="Google Shape;83;p11"/>
          <p:cNvSpPr txBox="1">
            <a:spLocks noGrp="1"/>
          </p:cNvSpPr>
          <p:nvPr>
            <p:ph type="ftr" idx="11"/>
          </p:nvPr>
        </p:nvSpPr>
        <p:spPr>
          <a:xfrm>
            <a:off x="3124200" y="76200"/>
            <a:ext cx="3352800" cy="2889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4" name="Google Shape;84;p11"/>
          <p:cNvSpPr txBox="1">
            <a:spLocks noGrp="1"/>
          </p:cNvSpPr>
          <p:nvPr>
            <p:ph type="sldNum" idx="12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Вертикальный заголовок и текст" type="vertTitleAndTx">
  <p:cSld name="VERTICAL_TITLE_AND_VERTICAL_TEXT"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2"/>
          <p:cNvSpPr txBox="1">
            <a:spLocks noGrp="1"/>
          </p:cNvSpPr>
          <p:nvPr>
            <p:ph type="title"/>
          </p:nvPr>
        </p:nvSpPr>
        <p:spPr>
          <a:xfrm rot="5400000">
            <a:off x="4846637" y="2560638"/>
            <a:ext cx="5851525" cy="182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7" name="Google Shape;87;p12"/>
          <p:cNvSpPr txBox="1">
            <a:spLocks noGrp="1"/>
          </p:cNvSpPr>
          <p:nvPr>
            <p:ph type="body" idx="1"/>
          </p:nvPr>
        </p:nvSpPr>
        <p:spPr>
          <a:xfrm rot="5400000">
            <a:off x="655638" y="350839"/>
            <a:ext cx="5851525" cy="624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08610" algn="l">
              <a:spcBef>
                <a:spcPts val="360"/>
              </a:spcBef>
              <a:spcAft>
                <a:spcPts val="0"/>
              </a:spcAft>
              <a:buSzPts val="1260"/>
              <a:buChar char="🞭"/>
              <a:defRPr/>
            </a:lvl1pPr>
            <a:lvl2pPr marL="914400" lvl="1" indent="-308610" algn="l">
              <a:spcBef>
                <a:spcPts val="360"/>
              </a:spcBef>
              <a:spcAft>
                <a:spcPts val="0"/>
              </a:spcAft>
              <a:buSzPts val="1260"/>
              <a:buChar char="🞤"/>
              <a:defRPr/>
            </a:lvl2pPr>
            <a:lvl3pPr marL="1371600" lvl="2" indent="-308610" algn="l">
              <a:spcBef>
                <a:spcPts val="360"/>
              </a:spcBef>
              <a:spcAft>
                <a:spcPts val="0"/>
              </a:spcAft>
              <a:buSzPts val="1260"/>
              <a:buChar char="🞫"/>
              <a:defRPr/>
            </a:lvl3pPr>
            <a:lvl4pPr marL="1828800" lvl="3" indent="-308610" algn="l">
              <a:spcBef>
                <a:spcPts val="360"/>
              </a:spcBef>
              <a:spcAft>
                <a:spcPts val="0"/>
              </a:spcAft>
              <a:buSzPts val="1260"/>
              <a:buChar char="🞲"/>
              <a:defRPr/>
            </a:lvl4pPr>
            <a:lvl5pPr marL="2286000" lvl="4" indent="-297179" algn="l">
              <a:spcBef>
                <a:spcPts val="360"/>
              </a:spcBef>
              <a:spcAft>
                <a:spcPts val="0"/>
              </a:spcAft>
              <a:buSzPts val="1080"/>
              <a:buChar char="🞩"/>
              <a:defRPr/>
            </a:lvl5pPr>
            <a:lvl6pPr marL="2743200" lvl="5" indent="-297179" algn="l">
              <a:spcBef>
                <a:spcPts val="360"/>
              </a:spcBef>
              <a:spcAft>
                <a:spcPts val="0"/>
              </a:spcAft>
              <a:buSzPts val="1080"/>
              <a:buChar char="🞤"/>
              <a:defRPr/>
            </a:lvl6pPr>
            <a:lvl7pPr marL="3200400" lvl="6" indent="-297179" algn="l">
              <a:spcBef>
                <a:spcPts val="360"/>
              </a:spcBef>
              <a:spcAft>
                <a:spcPts val="0"/>
              </a:spcAft>
              <a:buSzPts val="1080"/>
              <a:buChar char="🞲"/>
              <a:defRPr/>
            </a:lvl7pPr>
            <a:lvl8pPr marL="3657600" lvl="7" indent="-297179" algn="l">
              <a:spcBef>
                <a:spcPts val="360"/>
              </a:spcBef>
              <a:spcAft>
                <a:spcPts val="0"/>
              </a:spcAft>
              <a:buSzPts val="1080"/>
              <a:buChar char="◆"/>
              <a:defRPr/>
            </a:lvl8pPr>
            <a:lvl9pPr marL="4114800" lvl="8" indent="-297179" algn="l">
              <a:spcBef>
                <a:spcPts val="360"/>
              </a:spcBef>
              <a:spcAft>
                <a:spcPts val="0"/>
              </a:spcAft>
              <a:buSzPts val="1080"/>
              <a:buChar char="◼"/>
              <a:defRPr/>
            </a:lvl9pPr>
          </a:lstStyle>
          <a:p>
            <a:endParaRPr/>
          </a:p>
        </p:txBody>
      </p:sp>
      <p:sp>
        <p:nvSpPr>
          <p:cNvPr id="88" name="Google Shape;88;p12"/>
          <p:cNvSpPr txBox="1">
            <a:spLocks noGrp="1"/>
          </p:cNvSpPr>
          <p:nvPr>
            <p:ph type="dt" idx="10"/>
          </p:nvPr>
        </p:nvSpPr>
        <p:spPr>
          <a:xfrm>
            <a:off x="6477000" y="76200"/>
            <a:ext cx="2514600" cy="2889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9" name="Google Shape;89;p12"/>
          <p:cNvSpPr txBox="1">
            <a:spLocks noGrp="1"/>
          </p:cNvSpPr>
          <p:nvPr>
            <p:ph type="ftr" idx="11"/>
          </p:nvPr>
        </p:nvSpPr>
        <p:spPr>
          <a:xfrm>
            <a:off x="3124200" y="76200"/>
            <a:ext cx="3352800" cy="2889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0" name="Google Shape;90;p12"/>
          <p:cNvSpPr txBox="1">
            <a:spLocks noGrp="1"/>
          </p:cNvSpPr>
          <p:nvPr>
            <p:ph type="sldNum" idx="12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Титульный слайд" type="title">
  <p:cSld name="TITLE"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3" name="Google Shape;23;p3"/>
          <p:cNvCxnSpPr/>
          <p:nvPr/>
        </p:nvCxnSpPr>
        <p:spPr>
          <a:xfrm>
            <a:off x="514350" y="5349902"/>
            <a:ext cx="8629650" cy="2381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24" name="Google Shape;24;p3"/>
          <p:cNvSpPr txBox="1"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3"/>
          <p:cNvSpPr txBox="1"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spcBef>
                <a:spcPts val="480"/>
              </a:spcBef>
              <a:spcAft>
                <a:spcPts val="0"/>
              </a:spcAft>
              <a:buSzPts val="1680"/>
              <a:buNone/>
              <a:defRPr sz="2400">
                <a:solidFill>
                  <a:srgbClr val="44332A"/>
                </a:solidFill>
              </a:defRPr>
            </a:lvl1pPr>
            <a:lvl2pPr lvl="1" algn="ctr">
              <a:spcBef>
                <a:spcPts val="360"/>
              </a:spcBef>
              <a:spcAft>
                <a:spcPts val="0"/>
              </a:spcAft>
              <a:buSzPts val="1260"/>
              <a:buNone/>
              <a:defRPr/>
            </a:lvl2pPr>
            <a:lvl3pPr lvl="2" algn="ctr">
              <a:spcBef>
                <a:spcPts val="360"/>
              </a:spcBef>
              <a:spcAft>
                <a:spcPts val="0"/>
              </a:spcAft>
              <a:buSzPts val="1260"/>
              <a:buNone/>
              <a:defRPr/>
            </a:lvl3pPr>
            <a:lvl4pPr lvl="3" algn="ctr">
              <a:spcBef>
                <a:spcPts val="360"/>
              </a:spcBef>
              <a:spcAft>
                <a:spcPts val="0"/>
              </a:spcAft>
              <a:buSzPts val="1260"/>
              <a:buNone/>
              <a:defRPr/>
            </a:lvl4pPr>
            <a:lvl5pPr lvl="4" algn="ctr">
              <a:spcBef>
                <a:spcPts val="360"/>
              </a:spcBef>
              <a:spcAft>
                <a:spcPts val="0"/>
              </a:spcAft>
              <a:buSzPts val="1080"/>
              <a:buNone/>
              <a:defRPr/>
            </a:lvl5pPr>
            <a:lvl6pPr lvl="5" algn="ctr">
              <a:spcBef>
                <a:spcPts val="360"/>
              </a:spcBef>
              <a:spcAft>
                <a:spcPts val="0"/>
              </a:spcAft>
              <a:buSzPts val="1080"/>
              <a:buNone/>
              <a:defRPr/>
            </a:lvl6pPr>
            <a:lvl7pPr lvl="6" algn="ctr">
              <a:spcBef>
                <a:spcPts val="360"/>
              </a:spcBef>
              <a:spcAft>
                <a:spcPts val="0"/>
              </a:spcAft>
              <a:buSzPts val="1080"/>
              <a:buNone/>
              <a:defRPr/>
            </a:lvl7pPr>
            <a:lvl8pPr lvl="7" algn="ctr">
              <a:spcBef>
                <a:spcPts val="360"/>
              </a:spcBef>
              <a:spcAft>
                <a:spcPts val="0"/>
              </a:spcAft>
              <a:buSzPts val="1080"/>
              <a:buNone/>
              <a:defRPr/>
            </a:lvl8pPr>
            <a:lvl9pPr lvl="8" algn="ctr">
              <a:spcBef>
                <a:spcPts val="360"/>
              </a:spcBef>
              <a:spcAft>
                <a:spcPts val="0"/>
              </a:spcAft>
              <a:buSzPts val="1080"/>
              <a:buNone/>
              <a:defRPr/>
            </a:lvl9pPr>
          </a:lstStyle>
          <a:p>
            <a:endParaRPr/>
          </a:p>
        </p:txBody>
      </p:sp>
      <p:sp>
        <p:nvSpPr>
          <p:cNvPr id="26" name="Google Shape;26;p3"/>
          <p:cNvSpPr txBox="1">
            <a:spLocks noGrp="1"/>
          </p:cNvSpPr>
          <p:nvPr>
            <p:ph type="dt" idx="10"/>
          </p:nvPr>
        </p:nvSpPr>
        <p:spPr>
          <a:xfrm>
            <a:off x="6477000" y="76200"/>
            <a:ext cx="2514600" cy="2889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3"/>
          <p:cNvSpPr txBox="1">
            <a:spLocks noGrp="1"/>
          </p:cNvSpPr>
          <p:nvPr>
            <p:ph type="ftr" idx="11"/>
          </p:nvPr>
        </p:nvSpPr>
        <p:spPr>
          <a:xfrm>
            <a:off x="3124200" y="76200"/>
            <a:ext cx="3352800" cy="2889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8" name="Google Shape;28;p3"/>
          <p:cNvSpPr txBox="1">
            <a:spLocks noGrp="1"/>
          </p:cNvSpPr>
          <p:nvPr>
            <p:ph type="sldNum" idx="12"/>
          </p:nvPr>
        </p:nvSpPr>
        <p:spPr>
          <a:xfrm>
            <a:off x="8229600" y="6473952"/>
            <a:ext cx="758952" cy="2468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и объект" type="obj">
  <p:cSld name="OBJECT"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4"/>
          <p:cNvSpPr txBox="1"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4"/>
          <p:cNvSpPr txBox="1"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08610" algn="l">
              <a:spcBef>
                <a:spcPts val="360"/>
              </a:spcBef>
              <a:spcAft>
                <a:spcPts val="0"/>
              </a:spcAft>
              <a:buSzPts val="1260"/>
              <a:buChar char="🞭"/>
              <a:defRPr/>
            </a:lvl1pPr>
            <a:lvl2pPr marL="914400" lvl="1" indent="-308610" algn="l">
              <a:spcBef>
                <a:spcPts val="360"/>
              </a:spcBef>
              <a:spcAft>
                <a:spcPts val="0"/>
              </a:spcAft>
              <a:buSzPts val="1260"/>
              <a:buChar char="🞤"/>
              <a:defRPr/>
            </a:lvl2pPr>
            <a:lvl3pPr marL="1371600" lvl="2" indent="-308610" algn="l">
              <a:spcBef>
                <a:spcPts val="360"/>
              </a:spcBef>
              <a:spcAft>
                <a:spcPts val="0"/>
              </a:spcAft>
              <a:buSzPts val="1260"/>
              <a:buChar char="🞫"/>
              <a:defRPr/>
            </a:lvl3pPr>
            <a:lvl4pPr marL="1828800" lvl="3" indent="-308610" algn="l">
              <a:spcBef>
                <a:spcPts val="360"/>
              </a:spcBef>
              <a:spcAft>
                <a:spcPts val="0"/>
              </a:spcAft>
              <a:buSzPts val="1260"/>
              <a:buChar char="🞲"/>
              <a:defRPr/>
            </a:lvl4pPr>
            <a:lvl5pPr marL="2286000" lvl="4" indent="-297179" algn="l">
              <a:spcBef>
                <a:spcPts val="360"/>
              </a:spcBef>
              <a:spcAft>
                <a:spcPts val="0"/>
              </a:spcAft>
              <a:buSzPts val="1080"/>
              <a:buChar char="🞩"/>
              <a:defRPr/>
            </a:lvl5pPr>
            <a:lvl6pPr marL="2743200" lvl="5" indent="-297179" algn="l">
              <a:spcBef>
                <a:spcPts val="360"/>
              </a:spcBef>
              <a:spcAft>
                <a:spcPts val="0"/>
              </a:spcAft>
              <a:buSzPts val="1080"/>
              <a:buChar char="🞤"/>
              <a:defRPr/>
            </a:lvl6pPr>
            <a:lvl7pPr marL="3200400" lvl="6" indent="-297179" algn="l">
              <a:spcBef>
                <a:spcPts val="360"/>
              </a:spcBef>
              <a:spcAft>
                <a:spcPts val="0"/>
              </a:spcAft>
              <a:buSzPts val="1080"/>
              <a:buChar char="🞲"/>
              <a:defRPr/>
            </a:lvl7pPr>
            <a:lvl8pPr marL="3657600" lvl="7" indent="-297179" algn="l">
              <a:spcBef>
                <a:spcPts val="360"/>
              </a:spcBef>
              <a:spcAft>
                <a:spcPts val="0"/>
              </a:spcAft>
              <a:buSzPts val="1080"/>
              <a:buChar char="◆"/>
              <a:defRPr/>
            </a:lvl8pPr>
            <a:lvl9pPr marL="4114800" lvl="8" indent="-297179" algn="l">
              <a:spcBef>
                <a:spcPts val="360"/>
              </a:spcBef>
              <a:spcAft>
                <a:spcPts val="0"/>
              </a:spcAft>
              <a:buSzPts val="1080"/>
              <a:buChar char="◼"/>
              <a:defRPr/>
            </a:lvl9pPr>
          </a:lstStyle>
          <a:p>
            <a:endParaRPr/>
          </a:p>
        </p:txBody>
      </p:sp>
      <p:sp>
        <p:nvSpPr>
          <p:cNvPr id="32" name="Google Shape;32;p4"/>
          <p:cNvSpPr txBox="1">
            <a:spLocks noGrp="1"/>
          </p:cNvSpPr>
          <p:nvPr>
            <p:ph type="dt" idx="10"/>
          </p:nvPr>
        </p:nvSpPr>
        <p:spPr>
          <a:xfrm>
            <a:off x="6477000" y="76200"/>
            <a:ext cx="2514600" cy="2889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3" name="Google Shape;33;p4"/>
          <p:cNvSpPr txBox="1">
            <a:spLocks noGrp="1"/>
          </p:cNvSpPr>
          <p:nvPr>
            <p:ph type="ftr" idx="11"/>
          </p:nvPr>
        </p:nvSpPr>
        <p:spPr>
          <a:xfrm>
            <a:off x="3581400" y="76200"/>
            <a:ext cx="2895600" cy="2889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4" name="Google Shape;34;p4"/>
          <p:cNvSpPr txBox="1">
            <a:spLocks noGrp="1"/>
          </p:cNvSpPr>
          <p:nvPr>
            <p:ph type="sldNum" idx="12"/>
          </p:nvPr>
        </p:nvSpPr>
        <p:spPr>
          <a:xfrm>
            <a:off x="8229600" y="6473952"/>
            <a:ext cx="758952" cy="2468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раздела" type="secHead">
  <p:cSld name="SECTION_HEADER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6" name="Google Shape;36;p5"/>
          <p:cNvCxnSpPr/>
          <p:nvPr/>
        </p:nvCxnSpPr>
        <p:spPr>
          <a:xfrm>
            <a:off x="514350" y="3444902"/>
            <a:ext cx="8629650" cy="2381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37" name="Google Shape;37;p5"/>
          <p:cNvSpPr txBox="1"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r">
              <a:spcBef>
                <a:spcPts val="400"/>
              </a:spcBef>
              <a:spcAft>
                <a:spcPts val="0"/>
              </a:spcAft>
              <a:buSzPts val="1400"/>
              <a:buNone/>
              <a:defRPr sz="2000">
                <a:solidFill>
                  <a:srgbClr val="DCD0B0"/>
                </a:solidFill>
              </a:defRPr>
            </a:lvl1pPr>
            <a:lvl2pPr marL="914400" lvl="1" indent="-228600" algn="l">
              <a:spcBef>
                <a:spcPts val="360"/>
              </a:spcBef>
              <a:spcAft>
                <a:spcPts val="0"/>
              </a:spcAft>
              <a:buSzPts val="1260"/>
              <a:buNone/>
              <a:defRPr sz="1800">
                <a:solidFill>
                  <a:schemeClr val="lt1"/>
                </a:solidFill>
              </a:defRPr>
            </a:lvl2pPr>
            <a:lvl3pPr marL="1371600" lvl="2" indent="-228600" algn="l">
              <a:spcBef>
                <a:spcPts val="320"/>
              </a:spcBef>
              <a:spcAft>
                <a:spcPts val="0"/>
              </a:spcAft>
              <a:buSzPts val="1120"/>
              <a:buNone/>
              <a:defRPr sz="1600">
                <a:solidFill>
                  <a:schemeClr val="lt1"/>
                </a:solidFill>
              </a:defRPr>
            </a:lvl3pPr>
            <a:lvl4pPr marL="1828800" lvl="3" indent="-228600" algn="l">
              <a:spcBef>
                <a:spcPts val="280"/>
              </a:spcBef>
              <a:spcAft>
                <a:spcPts val="0"/>
              </a:spcAft>
              <a:buSzPts val="980"/>
              <a:buNone/>
              <a:defRPr sz="1400">
                <a:solidFill>
                  <a:schemeClr val="lt1"/>
                </a:solidFill>
              </a:defRPr>
            </a:lvl4pPr>
            <a:lvl5pPr marL="2286000" lvl="4" indent="-228600" algn="l">
              <a:spcBef>
                <a:spcPts val="280"/>
              </a:spcBef>
              <a:spcAft>
                <a:spcPts val="0"/>
              </a:spcAft>
              <a:buSzPts val="840"/>
              <a:buNone/>
              <a:defRPr sz="1400">
                <a:solidFill>
                  <a:schemeClr val="lt1"/>
                </a:solidFill>
              </a:defRPr>
            </a:lvl5pPr>
            <a:lvl6pPr marL="2743200" lvl="5" indent="-297179" algn="l">
              <a:spcBef>
                <a:spcPts val="360"/>
              </a:spcBef>
              <a:spcAft>
                <a:spcPts val="0"/>
              </a:spcAft>
              <a:buSzPts val="1080"/>
              <a:buChar char="🞤"/>
              <a:defRPr/>
            </a:lvl6pPr>
            <a:lvl7pPr marL="3200400" lvl="6" indent="-297179" algn="l">
              <a:spcBef>
                <a:spcPts val="360"/>
              </a:spcBef>
              <a:spcAft>
                <a:spcPts val="0"/>
              </a:spcAft>
              <a:buSzPts val="1080"/>
              <a:buChar char="🞲"/>
              <a:defRPr/>
            </a:lvl7pPr>
            <a:lvl8pPr marL="3657600" lvl="7" indent="-297179" algn="l">
              <a:spcBef>
                <a:spcPts val="360"/>
              </a:spcBef>
              <a:spcAft>
                <a:spcPts val="0"/>
              </a:spcAft>
              <a:buSzPts val="1080"/>
              <a:buChar char="◆"/>
              <a:defRPr/>
            </a:lvl8pPr>
            <a:lvl9pPr marL="4114800" lvl="8" indent="-297179" algn="l">
              <a:spcBef>
                <a:spcPts val="360"/>
              </a:spcBef>
              <a:spcAft>
                <a:spcPts val="0"/>
              </a:spcAft>
              <a:buSzPts val="1080"/>
              <a:buChar char="◼"/>
              <a:defRPr/>
            </a:lvl9pPr>
          </a:lstStyle>
          <a:p>
            <a:endParaRPr/>
          </a:p>
        </p:txBody>
      </p:sp>
      <p:sp>
        <p:nvSpPr>
          <p:cNvPr id="38" name="Google Shape;38;p5"/>
          <p:cNvSpPr txBox="1">
            <a:spLocks noGrp="1"/>
          </p:cNvSpPr>
          <p:nvPr>
            <p:ph type="dt" idx="10"/>
          </p:nvPr>
        </p:nvSpPr>
        <p:spPr>
          <a:xfrm>
            <a:off x="6477000" y="76200"/>
            <a:ext cx="2514600" cy="2889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5"/>
          <p:cNvSpPr txBox="1">
            <a:spLocks noGrp="1"/>
          </p:cNvSpPr>
          <p:nvPr>
            <p:ph type="ftr" idx="11"/>
          </p:nvPr>
        </p:nvSpPr>
        <p:spPr>
          <a:xfrm>
            <a:off x="3124200" y="76200"/>
            <a:ext cx="3352800" cy="2889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0" name="Google Shape;40;p5"/>
          <p:cNvSpPr txBox="1">
            <a:spLocks noGrp="1"/>
          </p:cNvSpPr>
          <p:nvPr>
            <p:ph type="sldNum" idx="12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sp>
        <p:nvSpPr>
          <p:cNvPr id="41" name="Google Shape;41;p5"/>
          <p:cNvSpPr txBox="1"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Font typeface="Libre Franklin Medium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Два объекта" type="twoObj">
  <p:cSld name="TWO_OBJECTS">
    <p:spTree>
      <p:nvGrpSpPr>
        <p:cNvPr id="1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6"/>
          <p:cNvSpPr txBox="1"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4" name="Google Shape;44;p6"/>
          <p:cNvSpPr txBox="1">
            <a:spLocks noGrp="1"/>
          </p:cNvSpPr>
          <p:nvPr>
            <p:ph type="body" idx="1"/>
          </p:nvPr>
        </p:nvSpPr>
        <p:spPr>
          <a:xfrm>
            <a:off x="304800" y="1600200"/>
            <a:ext cx="4191000" cy="472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53060" algn="l">
              <a:spcBef>
                <a:spcPts val="560"/>
              </a:spcBef>
              <a:spcAft>
                <a:spcPts val="0"/>
              </a:spcAft>
              <a:buSzPts val="1960"/>
              <a:buChar char="🞭"/>
              <a:defRPr sz="2800"/>
            </a:lvl1pPr>
            <a:lvl2pPr marL="914400" lvl="1" indent="-335280" algn="l">
              <a:spcBef>
                <a:spcPts val="480"/>
              </a:spcBef>
              <a:spcAft>
                <a:spcPts val="0"/>
              </a:spcAft>
              <a:buSzPts val="1680"/>
              <a:buChar char="🞤"/>
              <a:defRPr sz="2400"/>
            </a:lvl2pPr>
            <a:lvl3pPr marL="1371600" lvl="2" indent="-317500" algn="l">
              <a:spcBef>
                <a:spcPts val="400"/>
              </a:spcBef>
              <a:spcAft>
                <a:spcPts val="0"/>
              </a:spcAft>
              <a:buSzPts val="1400"/>
              <a:buChar char="🞫"/>
              <a:defRPr sz="2000"/>
            </a:lvl3pPr>
            <a:lvl4pPr marL="1828800" lvl="3" indent="-308610" algn="l">
              <a:spcBef>
                <a:spcPts val="360"/>
              </a:spcBef>
              <a:spcAft>
                <a:spcPts val="0"/>
              </a:spcAft>
              <a:buSzPts val="1260"/>
              <a:buChar char="🞲"/>
              <a:defRPr sz="1800"/>
            </a:lvl4pPr>
            <a:lvl5pPr marL="2286000" lvl="4" indent="-297179" algn="l">
              <a:spcBef>
                <a:spcPts val="360"/>
              </a:spcBef>
              <a:spcAft>
                <a:spcPts val="0"/>
              </a:spcAft>
              <a:buSzPts val="1080"/>
              <a:buChar char="🞩"/>
              <a:defRPr sz="1800"/>
            </a:lvl5pPr>
            <a:lvl6pPr marL="2743200" lvl="5" indent="-297179" algn="l">
              <a:spcBef>
                <a:spcPts val="360"/>
              </a:spcBef>
              <a:spcAft>
                <a:spcPts val="0"/>
              </a:spcAft>
              <a:buSzPts val="1080"/>
              <a:buChar char="🞤"/>
              <a:defRPr/>
            </a:lvl6pPr>
            <a:lvl7pPr marL="3200400" lvl="6" indent="-297179" algn="l">
              <a:spcBef>
                <a:spcPts val="360"/>
              </a:spcBef>
              <a:spcAft>
                <a:spcPts val="0"/>
              </a:spcAft>
              <a:buSzPts val="1080"/>
              <a:buChar char="🞲"/>
              <a:defRPr/>
            </a:lvl7pPr>
            <a:lvl8pPr marL="3657600" lvl="7" indent="-297179" algn="l">
              <a:spcBef>
                <a:spcPts val="360"/>
              </a:spcBef>
              <a:spcAft>
                <a:spcPts val="0"/>
              </a:spcAft>
              <a:buSzPts val="1080"/>
              <a:buChar char="◆"/>
              <a:defRPr/>
            </a:lvl8pPr>
            <a:lvl9pPr marL="4114800" lvl="8" indent="-297179" algn="l">
              <a:spcBef>
                <a:spcPts val="360"/>
              </a:spcBef>
              <a:spcAft>
                <a:spcPts val="0"/>
              </a:spcAft>
              <a:buSzPts val="1080"/>
              <a:buChar char="◼"/>
              <a:defRPr/>
            </a:lvl9pPr>
          </a:lstStyle>
          <a:p>
            <a:endParaRPr/>
          </a:p>
        </p:txBody>
      </p:sp>
      <p:sp>
        <p:nvSpPr>
          <p:cNvPr id="45" name="Google Shape;45;p6"/>
          <p:cNvSpPr txBox="1">
            <a:spLocks noGrp="1"/>
          </p:cNvSpPr>
          <p:nvPr>
            <p:ph type="body" idx="2"/>
          </p:nvPr>
        </p:nvSpPr>
        <p:spPr>
          <a:xfrm>
            <a:off x="4648200" y="1600200"/>
            <a:ext cx="4343400" cy="472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53060" algn="l">
              <a:spcBef>
                <a:spcPts val="560"/>
              </a:spcBef>
              <a:spcAft>
                <a:spcPts val="0"/>
              </a:spcAft>
              <a:buSzPts val="1960"/>
              <a:buChar char="🞭"/>
              <a:defRPr sz="2800"/>
            </a:lvl1pPr>
            <a:lvl2pPr marL="914400" lvl="1" indent="-335280" algn="l">
              <a:spcBef>
                <a:spcPts val="480"/>
              </a:spcBef>
              <a:spcAft>
                <a:spcPts val="0"/>
              </a:spcAft>
              <a:buSzPts val="1680"/>
              <a:buChar char="🞤"/>
              <a:defRPr sz="2400"/>
            </a:lvl2pPr>
            <a:lvl3pPr marL="1371600" lvl="2" indent="-317500" algn="l">
              <a:spcBef>
                <a:spcPts val="400"/>
              </a:spcBef>
              <a:spcAft>
                <a:spcPts val="0"/>
              </a:spcAft>
              <a:buSzPts val="1400"/>
              <a:buChar char="🞫"/>
              <a:defRPr sz="2000"/>
            </a:lvl3pPr>
            <a:lvl4pPr marL="1828800" lvl="3" indent="-308610" algn="l">
              <a:spcBef>
                <a:spcPts val="360"/>
              </a:spcBef>
              <a:spcAft>
                <a:spcPts val="0"/>
              </a:spcAft>
              <a:buSzPts val="1260"/>
              <a:buChar char="🞲"/>
              <a:defRPr sz="1800"/>
            </a:lvl4pPr>
            <a:lvl5pPr marL="2286000" lvl="4" indent="-297179" algn="l">
              <a:spcBef>
                <a:spcPts val="360"/>
              </a:spcBef>
              <a:spcAft>
                <a:spcPts val="0"/>
              </a:spcAft>
              <a:buSzPts val="1080"/>
              <a:buChar char="🞩"/>
              <a:defRPr sz="1800"/>
            </a:lvl5pPr>
            <a:lvl6pPr marL="2743200" lvl="5" indent="-297179" algn="l">
              <a:spcBef>
                <a:spcPts val="360"/>
              </a:spcBef>
              <a:spcAft>
                <a:spcPts val="0"/>
              </a:spcAft>
              <a:buSzPts val="1080"/>
              <a:buChar char="🞤"/>
              <a:defRPr/>
            </a:lvl6pPr>
            <a:lvl7pPr marL="3200400" lvl="6" indent="-297179" algn="l">
              <a:spcBef>
                <a:spcPts val="360"/>
              </a:spcBef>
              <a:spcAft>
                <a:spcPts val="0"/>
              </a:spcAft>
              <a:buSzPts val="1080"/>
              <a:buChar char="🞲"/>
              <a:defRPr/>
            </a:lvl7pPr>
            <a:lvl8pPr marL="3657600" lvl="7" indent="-297179" algn="l">
              <a:spcBef>
                <a:spcPts val="360"/>
              </a:spcBef>
              <a:spcAft>
                <a:spcPts val="0"/>
              </a:spcAft>
              <a:buSzPts val="1080"/>
              <a:buChar char="◆"/>
              <a:defRPr/>
            </a:lvl8pPr>
            <a:lvl9pPr marL="4114800" lvl="8" indent="-297179" algn="l">
              <a:spcBef>
                <a:spcPts val="360"/>
              </a:spcBef>
              <a:spcAft>
                <a:spcPts val="0"/>
              </a:spcAft>
              <a:buSzPts val="1080"/>
              <a:buChar char="◼"/>
              <a:defRPr/>
            </a:lvl9pPr>
          </a:lstStyle>
          <a:p>
            <a:endParaRPr/>
          </a:p>
        </p:txBody>
      </p:sp>
      <p:sp>
        <p:nvSpPr>
          <p:cNvPr id="46" name="Google Shape;46;p6"/>
          <p:cNvSpPr txBox="1">
            <a:spLocks noGrp="1"/>
          </p:cNvSpPr>
          <p:nvPr>
            <p:ph type="dt" idx="10"/>
          </p:nvPr>
        </p:nvSpPr>
        <p:spPr>
          <a:xfrm>
            <a:off x="6477000" y="76200"/>
            <a:ext cx="2514600" cy="2889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6"/>
          <p:cNvSpPr txBox="1">
            <a:spLocks noGrp="1"/>
          </p:cNvSpPr>
          <p:nvPr>
            <p:ph type="ftr" idx="11"/>
          </p:nvPr>
        </p:nvSpPr>
        <p:spPr>
          <a:xfrm>
            <a:off x="3124200" y="76200"/>
            <a:ext cx="3352800" cy="2889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6"/>
          <p:cNvSpPr txBox="1">
            <a:spLocks noGrp="1"/>
          </p:cNvSpPr>
          <p:nvPr>
            <p:ph type="sldNum" idx="12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Сравнение" type="twoTxTwoObj">
  <p:cSld name="TWO_OBJECTS_WITH_TEXT"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7"/>
          <p:cNvSpPr txBox="1"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Libre Franklin Medium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1" name="Google Shape;51;p7"/>
          <p:cNvSpPr txBox="1"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lvl="0" indent="-228600" algn="l">
              <a:spcBef>
                <a:spcPts val="360"/>
              </a:spcBef>
              <a:spcAft>
                <a:spcPts val="0"/>
              </a:spcAft>
              <a:buSzPts val="1260"/>
              <a:buNone/>
              <a:defRPr sz="1800" b="0" cap="none">
                <a:solidFill>
                  <a:srgbClr val="AF7621"/>
                </a:solidFill>
                <a:latin typeface="Libre Franklin Medium"/>
                <a:ea typeface="Libre Franklin Medium"/>
                <a:cs typeface="Libre Franklin Medium"/>
                <a:sym typeface="Libre Franklin Medium"/>
              </a:defRPr>
            </a:lvl1pPr>
            <a:lvl2pPr marL="914400" lvl="1" indent="-228600" algn="l">
              <a:spcBef>
                <a:spcPts val="400"/>
              </a:spcBef>
              <a:spcAft>
                <a:spcPts val="0"/>
              </a:spcAft>
              <a:buSzPts val="1400"/>
              <a:buNone/>
              <a:defRPr sz="2000" b="1"/>
            </a:lvl2pPr>
            <a:lvl3pPr marL="1371600" lvl="2" indent="-228600" algn="l">
              <a:spcBef>
                <a:spcPts val="360"/>
              </a:spcBef>
              <a:spcAft>
                <a:spcPts val="0"/>
              </a:spcAft>
              <a:buSzPts val="1260"/>
              <a:buNone/>
              <a:defRPr sz="1800" b="1"/>
            </a:lvl3pPr>
            <a:lvl4pPr marL="1828800" lvl="3" indent="-228600" algn="l">
              <a:spcBef>
                <a:spcPts val="320"/>
              </a:spcBef>
              <a:spcAft>
                <a:spcPts val="0"/>
              </a:spcAft>
              <a:buSzPts val="1120"/>
              <a:buNone/>
              <a:defRPr sz="1600" b="1"/>
            </a:lvl4pPr>
            <a:lvl5pPr marL="2286000" lvl="4" indent="-228600" algn="l">
              <a:spcBef>
                <a:spcPts val="320"/>
              </a:spcBef>
              <a:spcAft>
                <a:spcPts val="0"/>
              </a:spcAft>
              <a:buSzPts val="960"/>
              <a:buNone/>
              <a:defRPr sz="1600" b="1"/>
            </a:lvl5pPr>
            <a:lvl6pPr marL="2743200" lvl="5" indent="-297179" algn="l">
              <a:spcBef>
                <a:spcPts val="360"/>
              </a:spcBef>
              <a:spcAft>
                <a:spcPts val="0"/>
              </a:spcAft>
              <a:buSzPts val="1080"/>
              <a:buChar char="🞤"/>
              <a:defRPr/>
            </a:lvl6pPr>
            <a:lvl7pPr marL="3200400" lvl="6" indent="-297179" algn="l">
              <a:spcBef>
                <a:spcPts val="360"/>
              </a:spcBef>
              <a:spcAft>
                <a:spcPts val="0"/>
              </a:spcAft>
              <a:buSzPts val="1080"/>
              <a:buChar char="🞲"/>
              <a:defRPr/>
            </a:lvl7pPr>
            <a:lvl8pPr marL="3657600" lvl="7" indent="-297179" algn="l">
              <a:spcBef>
                <a:spcPts val="360"/>
              </a:spcBef>
              <a:spcAft>
                <a:spcPts val="0"/>
              </a:spcAft>
              <a:buSzPts val="1080"/>
              <a:buChar char="◆"/>
              <a:defRPr/>
            </a:lvl8pPr>
            <a:lvl9pPr marL="4114800" lvl="8" indent="-297179" algn="l">
              <a:spcBef>
                <a:spcPts val="360"/>
              </a:spcBef>
              <a:spcAft>
                <a:spcPts val="0"/>
              </a:spcAft>
              <a:buSzPts val="1080"/>
              <a:buChar char="◼"/>
              <a:defRPr/>
            </a:lvl9pPr>
          </a:lstStyle>
          <a:p>
            <a:endParaRPr/>
          </a:p>
        </p:txBody>
      </p:sp>
      <p:sp>
        <p:nvSpPr>
          <p:cNvPr id="52" name="Google Shape;52;p7"/>
          <p:cNvSpPr txBox="1">
            <a:spLocks noGrp="1"/>
          </p:cNvSpPr>
          <p:nvPr>
            <p:ph type="body" idx="2"/>
          </p:nvPr>
        </p:nvSpPr>
        <p:spPr>
          <a:xfrm>
            <a:off x="4645025" y="666750"/>
            <a:ext cx="4292241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lvl="0" indent="-228600" algn="l">
              <a:spcBef>
                <a:spcPts val="360"/>
              </a:spcBef>
              <a:spcAft>
                <a:spcPts val="0"/>
              </a:spcAft>
              <a:buSzPts val="1260"/>
              <a:buNone/>
              <a:defRPr sz="1800" b="0" cap="none">
                <a:solidFill>
                  <a:srgbClr val="AF7621"/>
                </a:solidFill>
                <a:latin typeface="Libre Franklin Medium"/>
                <a:ea typeface="Libre Franklin Medium"/>
                <a:cs typeface="Libre Franklin Medium"/>
                <a:sym typeface="Libre Franklin Medium"/>
              </a:defRPr>
            </a:lvl1pPr>
            <a:lvl2pPr marL="914400" lvl="1" indent="-228600" algn="l">
              <a:spcBef>
                <a:spcPts val="400"/>
              </a:spcBef>
              <a:spcAft>
                <a:spcPts val="0"/>
              </a:spcAft>
              <a:buSzPts val="1400"/>
              <a:buNone/>
              <a:defRPr sz="2000" b="1"/>
            </a:lvl2pPr>
            <a:lvl3pPr marL="1371600" lvl="2" indent="-228600" algn="l">
              <a:spcBef>
                <a:spcPts val="360"/>
              </a:spcBef>
              <a:spcAft>
                <a:spcPts val="0"/>
              </a:spcAft>
              <a:buSzPts val="1260"/>
              <a:buNone/>
              <a:defRPr sz="1800" b="1"/>
            </a:lvl3pPr>
            <a:lvl4pPr marL="1828800" lvl="3" indent="-228600" algn="l">
              <a:spcBef>
                <a:spcPts val="320"/>
              </a:spcBef>
              <a:spcAft>
                <a:spcPts val="0"/>
              </a:spcAft>
              <a:buSzPts val="1120"/>
              <a:buNone/>
              <a:defRPr sz="1600" b="1"/>
            </a:lvl4pPr>
            <a:lvl5pPr marL="2286000" lvl="4" indent="-228600" algn="l">
              <a:spcBef>
                <a:spcPts val="320"/>
              </a:spcBef>
              <a:spcAft>
                <a:spcPts val="0"/>
              </a:spcAft>
              <a:buSzPts val="960"/>
              <a:buNone/>
              <a:defRPr sz="1600" b="1"/>
            </a:lvl5pPr>
            <a:lvl6pPr marL="2743200" lvl="5" indent="-297179" algn="l">
              <a:spcBef>
                <a:spcPts val="360"/>
              </a:spcBef>
              <a:spcAft>
                <a:spcPts val="0"/>
              </a:spcAft>
              <a:buSzPts val="1080"/>
              <a:buChar char="🞤"/>
              <a:defRPr/>
            </a:lvl6pPr>
            <a:lvl7pPr marL="3200400" lvl="6" indent="-297179" algn="l">
              <a:spcBef>
                <a:spcPts val="360"/>
              </a:spcBef>
              <a:spcAft>
                <a:spcPts val="0"/>
              </a:spcAft>
              <a:buSzPts val="1080"/>
              <a:buChar char="🞲"/>
              <a:defRPr/>
            </a:lvl7pPr>
            <a:lvl8pPr marL="3657600" lvl="7" indent="-297179" algn="l">
              <a:spcBef>
                <a:spcPts val="360"/>
              </a:spcBef>
              <a:spcAft>
                <a:spcPts val="0"/>
              </a:spcAft>
              <a:buSzPts val="1080"/>
              <a:buChar char="◆"/>
              <a:defRPr/>
            </a:lvl8pPr>
            <a:lvl9pPr marL="4114800" lvl="8" indent="-297179" algn="l">
              <a:spcBef>
                <a:spcPts val="360"/>
              </a:spcBef>
              <a:spcAft>
                <a:spcPts val="0"/>
              </a:spcAft>
              <a:buSzPts val="1080"/>
              <a:buChar char="◼"/>
              <a:defRPr/>
            </a:lvl9pPr>
          </a:lstStyle>
          <a:p>
            <a:endParaRPr/>
          </a:p>
        </p:txBody>
      </p:sp>
      <p:sp>
        <p:nvSpPr>
          <p:cNvPr id="53" name="Google Shape;53;p7"/>
          <p:cNvSpPr txBox="1">
            <a:spLocks noGrp="1"/>
          </p:cNvSpPr>
          <p:nvPr>
            <p:ph type="body" idx="3"/>
          </p:nvPr>
        </p:nvSpPr>
        <p:spPr>
          <a:xfrm>
            <a:off x="281444" y="1316037"/>
            <a:ext cx="4290556" cy="39417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35280" algn="l">
              <a:spcBef>
                <a:spcPts val="480"/>
              </a:spcBef>
              <a:spcAft>
                <a:spcPts val="0"/>
              </a:spcAft>
              <a:buSzPts val="1680"/>
              <a:buChar char="🞭"/>
              <a:defRPr sz="2400"/>
            </a:lvl1pPr>
            <a:lvl2pPr marL="914400" lvl="1" indent="-317500" algn="l">
              <a:spcBef>
                <a:spcPts val="400"/>
              </a:spcBef>
              <a:spcAft>
                <a:spcPts val="0"/>
              </a:spcAft>
              <a:buSzPts val="1400"/>
              <a:buChar char="🞤"/>
              <a:defRPr sz="2000"/>
            </a:lvl2pPr>
            <a:lvl3pPr marL="1371600" lvl="2" indent="-308610" algn="l">
              <a:spcBef>
                <a:spcPts val="360"/>
              </a:spcBef>
              <a:spcAft>
                <a:spcPts val="0"/>
              </a:spcAft>
              <a:buSzPts val="1260"/>
              <a:buChar char="🞫"/>
              <a:defRPr sz="1800"/>
            </a:lvl3pPr>
            <a:lvl4pPr marL="1828800" lvl="3" indent="-299719" algn="l">
              <a:spcBef>
                <a:spcPts val="320"/>
              </a:spcBef>
              <a:spcAft>
                <a:spcPts val="0"/>
              </a:spcAft>
              <a:buSzPts val="1120"/>
              <a:buChar char="🞲"/>
              <a:defRPr sz="1600"/>
            </a:lvl4pPr>
            <a:lvl5pPr marL="2286000" lvl="4" indent="-289560" algn="l">
              <a:spcBef>
                <a:spcPts val="320"/>
              </a:spcBef>
              <a:spcAft>
                <a:spcPts val="0"/>
              </a:spcAft>
              <a:buSzPts val="960"/>
              <a:buChar char="🞩"/>
              <a:defRPr sz="1600"/>
            </a:lvl5pPr>
            <a:lvl6pPr marL="2743200" lvl="5" indent="-297179" algn="l">
              <a:spcBef>
                <a:spcPts val="360"/>
              </a:spcBef>
              <a:spcAft>
                <a:spcPts val="0"/>
              </a:spcAft>
              <a:buSzPts val="1080"/>
              <a:buChar char="🞤"/>
              <a:defRPr/>
            </a:lvl6pPr>
            <a:lvl7pPr marL="3200400" lvl="6" indent="-297179" algn="l">
              <a:spcBef>
                <a:spcPts val="360"/>
              </a:spcBef>
              <a:spcAft>
                <a:spcPts val="0"/>
              </a:spcAft>
              <a:buSzPts val="1080"/>
              <a:buChar char="🞲"/>
              <a:defRPr/>
            </a:lvl7pPr>
            <a:lvl8pPr marL="3657600" lvl="7" indent="-297179" algn="l">
              <a:spcBef>
                <a:spcPts val="360"/>
              </a:spcBef>
              <a:spcAft>
                <a:spcPts val="0"/>
              </a:spcAft>
              <a:buSzPts val="1080"/>
              <a:buChar char="◆"/>
              <a:defRPr/>
            </a:lvl8pPr>
            <a:lvl9pPr marL="4114800" lvl="8" indent="-297179" algn="l">
              <a:spcBef>
                <a:spcPts val="360"/>
              </a:spcBef>
              <a:spcAft>
                <a:spcPts val="0"/>
              </a:spcAft>
              <a:buSzPts val="1080"/>
              <a:buChar char="◼"/>
              <a:defRPr/>
            </a:lvl9pPr>
          </a:lstStyle>
          <a:p>
            <a:endParaRPr/>
          </a:p>
        </p:txBody>
      </p:sp>
      <p:sp>
        <p:nvSpPr>
          <p:cNvPr id="54" name="Google Shape;54;p7"/>
          <p:cNvSpPr txBox="1">
            <a:spLocks noGrp="1"/>
          </p:cNvSpPr>
          <p:nvPr>
            <p:ph type="body" idx="4"/>
          </p:nvPr>
        </p:nvSpPr>
        <p:spPr>
          <a:xfrm>
            <a:off x="4648730" y="1316037"/>
            <a:ext cx="4288536" cy="39417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35280" algn="l">
              <a:spcBef>
                <a:spcPts val="480"/>
              </a:spcBef>
              <a:spcAft>
                <a:spcPts val="0"/>
              </a:spcAft>
              <a:buSzPts val="1680"/>
              <a:buChar char="🞭"/>
              <a:defRPr sz="2400"/>
            </a:lvl1pPr>
            <a:lvl2pPr marL="914400" lvl="1" indent="-317500" algn="l">
              <a:spcBef>
                <a:spcPts val="400"/>
              </a:spcBef>
              <a:spcAft>
                <a:spcPts val="0"/>
              </a:spcAft>
              <a:buSzPts val="1400"/>
              <a:buChar char="🞤"/>
              <a:defRPr sz="2000"/>
            </a:lvl2pPr>
            <a:lvl3pPr marL="1371600" lvl="2" indent="-308610" algn="l">
              <a:spcBef>
                <a:spcPts val="360"/>
              </a:spcBef>
              <a:spcAft>
                <a:spcPts val="0"/>
              </a:spcAft>
              <a:buSzPts val="1260"/>
              <a:buChar char="🞫"/>
              <a:defRPr sz="1800"/>
            </a:lvl3pPr>
            <a:lvl4pPr marL="1828800" lvl="3" indent="-299719" algn="l">
              <a:spcBef>
                <a:spcPts val="320"/>
              </a:spcBef>
              <a:spcAft>
                <a:spcPts val="0"/>
              </a:spcAft>
              <a:buSzPts val="1120"/>
              <a:buChar char="🞲"/>
              <a:defRPr sz="1600"/>
            </a:lvl4pPr>
            <a:lvl5pPr marL="2286000" lvl="4" indent="-289560" algn="l">
              <a:spcBef>
                <a:spcPts val="320"/>
              </a:spcBef>
              <a:spcAft>
                <a:spcPts val="0"/>
              </a:spcAft>
              <a:buSzPts val="960"/>
              <a:buChar char="🞩"/>
              <a:defRPr sz="1600"/>
            </a:lvl5pPr>
            <a:lvl6pPr marL="2743200" lvl="5" indent="-297179" algn="l">
              <a:spcBef>
                <a:spcPts val="360"/>
              </a:spcBef>
              <a:spcAft>
                <a:spcPts val="0"/>
              </a:spcAft>
              <a:buSzPts val="1080"/>
              <a:buChar char="🞤"/>
              <a:defRPr/>
            </a:lvl6pPr>
            <a:lvl7pPr marL="3200400" lvl="6" indent="-297179" algn="l">
              <a:spcBef>
                <a:spcPts val="360"/>
              </a:spcBef>
              <a:spcAft>
                <a:spcPts val="0"/>
              </a:spcAft>
              <a:buSzPts val="1080"/>
              <a:buChar char="🞲"/>
              <a:defRPr/>
            </a:lvl7pPr>
            <a:lvl8pPr marL="3657600" lvl="7" indent="-297179" algn="l">
              <a:spcBef>
                <a:spcPts val="360"/>
              </a:spcBef>
              <a:spcAft>
                <a:spcPts val="0"/>
              </a:spcAft>
              <a:buSzPts val="1080"/>
              <a:buChar char="◆"/>
              <a:defRPr/>
            </a:lvl8pPr>
            <a:lvl9pPr marL="4114800" lvl="8" indent="-297179" algn="l">
              <a:spcBef>
                <a:spcPts val="360"/>
              </a:spcBef>
              <a:spcAft>
                <a:spcPts val="0"/>
              </a:spcAft>
              <a:buSzPts val="1080"/>
              <a:buChar char="◼"/>
              <a:defRPr/>
            </a:lvl9pPr>
          </a:lstStyle>
          <a:p>
            <a:endParaRPr/>
          </a:p>
        </p:txBody>
      </p:sp>
      <p:sp>
        <p:nvSpPr>
          <p:cNvPr id="55" name="Google Shape;55;p7"/>
          <p:cNvSpPr txBox="1">
            <a:spLocks noGrp="1"/>
          </p:cNvSpPr>
          <p:nvPr>
            <p:ph type="dt" idx="10"/>
          </p:nvPr>
        </p:nvSpPr>
        <p:spPr>
          <a:xfrm>
            <a:off x="6477000" y="76200"/>
            <a:ext cx="2514600" cy="2889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7"/>
          <p:cNvSpPr txBox="1">
            <a:spLocks noGrp="1"/>
          </p:cNvSpPr>
          <p:nvPr>
            <p:ph type="ftr" idx="11"/>
          </p:nvPr>
        </p:nvSpPr>
        <p:spPr>
          <a:xfrm>
            <a:off x="3124200" y="76200"/>
            <a:ext cx="3352800" cy="2889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7" name="Google Shape;57;p7"/>
          <p:cNvSpPr txBox="1">
            <a:spLocks noGrp="1"/>
          </p:cNvSpPr>
          <p:nvPr>
            <p:ph type="sldNum" idx="12"/>
          </p:nvPr>
        </p:nvSpPr>
        <p:spPr>
          <a:xfrm>
            <a:off x="8229600" y="6477000"/>
            <a:ext cx="762000" cy="2468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cxnSp>
        <p:nvCxnSpPr>
          <p:cNvPr id="58" name="Google Shape;58;p7"/>
          <p:cNvCxnSpPr/>
          <p:nvPr/>
        </p:nvCxnSpPr>
        <p:spPr>
          <a:xfrm>
            <a:off x="514350" y="6019800"/>
            <a:ext cx="8629650" cy="2381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Только заголовок" type="titleOnly">
  <p:cSld name="TITLE_ONLY"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8"/>
          <p:cNvSpPr txBox="1"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1" name="Google Shape;61;p8"/>
          <p:cNvSpPr txBox="1">
            <a:spLocks noGrp="1"/>
          </p:cNvSpPr>
          <p:nvPr>
            <p:ph type="dt" idx="10"/>
          </p:nvPr>
        </p:nvSpPr>
        <p:spPr>
          <a:xfrm>
            <a:off x="6477000" y="76200"/>
            <a:ext cx="2514600" cy="2889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2" name="Google Shape;62;p8"/>
          <p:cNvSpPr txBox="1">
            <a:spLocks noGrp="1"/>
          </p:cNvSpPr>
          <p:nvPr>
            <p:ph type="ftr" idx="11"/>
          </p:nvPr>
        </p:nvSpPr>
        <p:spPr>
          <a:xfrm>
            <a:off x="3124200" y="76200"/>
            <a:ext cx="3352800" cy="2889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8"/>
          <p:cNvSpPr txBox="1">
            <a:spLocks noGrp="1"/>
          </p:cNvSpPr>
          <p:nvPr>
            <p:ph type="sldNum" idx="12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Объект с подписью" type="objTx">
  <p:cSld name="OBJECT_WITH_CAPTION_TEXT"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5" name="Google Shape;65;p9"/>
          <p:cNvCxnSpPr/>
          <p:nvPr/>
        </p:nvCxnSpPr>
        <p:spPr>
          <a:xfrm>
            <a:off x="514350" y="5849117"/>
            <a:ext cx="8629650" cy="2381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66" name="Google Shape;66;p9"/>
          <p:cNvSpPr txBox="1"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Libre Franklin Medium"/>
              <a:buNone/>
              <a:defRPr sz="2000" b="1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9"/>
          <p:cNvSpPr txBox="1">
            <a:spLocks noGrp="1"/>
          </p:cNvSpPr>
          <p:nvPr>
            <p:ph type="body" idx="1"/>
          </p:nvPr>
        </p:nvSpPr>
        <p:spPr>
          <a:xfrm>
            <a:off x="457200" y="609600"/>
            <a:ext cx="3008313" cy="48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spcBef>
                <a:spcPts val="280"/>
              </a:spcBef>
              <a:spcAft>
                <a:spcPts val="0"/>
              </a:spcAft>
              <a:buSzPts val="980"/>
              <a:buNone/>
              <a:defRPr sz="1400"/>
            </a:lvl1pPr>
            <a:lvl2pPr marL="914400" lvl="1" indent="-228600" algn="l">
              <a:spcBef>
                <a:spcPts val="240"/>
              </a:spcBef>
              <a:spcAft>
                <a:spcPts val="0"/>
              </a:spcAft>
              <a:buSzPts val="840"/>
              <a:buNone/>
              <a:defRPr sz="1200"/>
            </a:lvl2pPr>
            <a:lvl3pPr marL="1371600" lvl="2" indent="-228600" algn="l">
              <a:spcBef>
                <a:spcPts val="200"/>
              </a:spcBef>
              <a:spcAft>
                <a:spcPts val="0"/>
              </a:spcAft>
              <a:buSzPts val="700"/>
              <a:buNone/>
              <a:defRPr sz="1000"/>
            </a:lvl3pPr>
            <a:lvl4pPr marL="1828800" lvl="3" indent="-228600" algn="l">
              <a:spcBef>
                <a:spcPts val="180"/>
              </a:spcBef>
              <a:spcAft>
                <a:spcPts val="0"/>
              </a:spcAft>
              <a:buSzPts val="630"/>
              <a:buNone/>
              <a:defRPr sz="900"/>
            </a:lvl4pPr>
            <a:lvl5pPr marL="2286000" lvl="4" indent="-228600" algn="l">
              <a:spcBef>
                <a:spcPts val="180"/>
              </a:spcBef>
              <a:spcAft>
                <a:spcPts val="0"/>
              </a:spcAft>
              <a:buSzPts val="540"/>
              <a:buNone/>
              <a:defRPr sz="900"/>
            </a:lvl5pPr>
            <a:lvl6pPr marL="2743200" lvl="5" indent="-297179" algn="l">
              <a:spcBef>
                <a:spcPts val="360"/>
              </a:spcBef>
              <a:spcAft>
                <a:spcPts val="0"/>
              </a:spcAft>
              <a:buSzPts val="1080"/>
              <a:buChar char="🞤"/>
              <a:defRPr/>
            </a:lvl6pPr>
            <a:lvl7pPr marL="3200400" lvl="6" indent="-297179" algn="l">
              <a:spcBef>
                <a:spcPts val="360"/>
              </a:spcBef>
              <a:spcAft>
                <a:spcPts val="0"/>
              </a:spcAft>
              <a:buSzPts val="1080"/>
              <a:buChar char="🞲"/>
              <a:defRPr/>
            </a:lvl7pPr>
            <a:lvl8pPr marL="3657600" lvl="7" indent="-297179" algn="l">
              <a:spcBef>
                <a:spcPts val="360"/>
              </a:spcBef>
              <a:spcAft>
                <a:spcPts val="0"/>
              </a:spcAft>
              <a:buSzPts val="1080"/>
              <a:buChar char="◆"/>
              <a:defRPr/>
            </a:lvl8pPr>
            <a:lvl9pPr marL="4114800" lvl="8" indent="-297179" algn="l">
              <a:spcBef>
                <a:spcPts val="360"/>
              </a:spcBef>
              <a:spcAft>
                <a:spcPts val="0"/>
              </a:spcAft>
              <a:buSzPts val="1080"/>
              <a:buChar char="◼"/>
              <a:defRPr/>
            </a:lvl9pPr>
          </a:lstStyle>
          <a:p>
            <a:endParaRPr/>
          </a:p>
        </p:txBody>
      </p:sp>
      <p:sp>
        <p:nvSpPr>
          <p:cNvPr id="68" name="Google Shape;68;p9"/>
          <p:cNvSpPr txBox="1">
            <a:spLocks noGrp="1"/>
          </p:cNvSpPr>
          <p:nvPr>
            <p:ph type="body" idx="2"/>
          </p:nvPr>
        </p:nvSpPr>
        <p:spPr>
          <a:xfrm>
            <a:off x="3575050" y="609600"/>
            <a:ext cx="5340350" cy="48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70840" algn="l">
              <a:spcBef>
                <a:spcPts val="640"/>
              </a:spcBef>
              <a:spcAft>
                <a:spcPts val="0"/>
              </a:spcAft>
              <a:buSzPts val="2240"/>
              <a:buChar char="🞭"/>
              <a:defRPr sz="3200"/>
            </a:lvl1pPr>
            <a:lvl2pPr marL="914400" lvl="1" indent="-353060" algn="l">
              <a:spcBef>
                <a:spcPts val="560"/>
              </a:spcBef>
              <a:spcAft>
                <a:spcPts val="0"/>
              </a:spcAft>
              <a:buSzPts val="1960"/>
              <a:buChar char="🞤"/>
              <a:defRPr sz="2800"/>
            </a:lvl2pPr>
            <a:lvl3pPr marL="1371600" lvl="2" indent="-335280" algn="l">
              <a:spcBef>
                <a:spcPts val="480"/>
              </a:spcBef>
              <a:spcAft>
                <a:spcPts val="0"/>
              </a:spcAft>
              <a:buSzPts val="1680"/>
              <a:buChar char="🞫"/>
              <a:defRPr sz="2400"/>
            </a:lvl3pPr>
            <a:lvl4pPr marL="1828800" lvl="3" indent="-317500" algn="l">
              <a:spcBef>
                <a:spcPts val="400"/>
              </a:spcBef>
              <a:spcAft>
                <a:spcPts val="0"/>
              </a:spcAft>
              <a:buSzPts val="1400"/>
              <a:buChar char="🞲"/>
              <a:defRPr sz="2000"/>
            </a:lvl4pPr>
            <a:lvl5pPr marL="2286000" lvl="4" indent="-304800" algn="l">
              <a:spcBef>
                <a:spcPts val="400"/>
              </a:spcBef>
              <a:spcAft>
                <a:spcPts val="0"/>
              </a:spcAft>
              <a:buSzPts val="1200"/>
              <a:buChar char="🞩"/>
              <a:defRPr sz="2000"/>
            </a:lvl5pPr>
            <a:lvl6pPr marL="2743200" lvl="5" indent="-297179" algn="l">
              <a:spcBef>
                <a:spcPts val="360"/>
              </a:spcBef>
              <a:spcAft>
                <a:spcPts val="0"/>
              </a:spcAft>
              <a:buSzPts val="1080"/>
              <a:buChar char="🞤"/>
              <a:defRPr/>
            </a:lvl6pPr>
            <a:lvl7pPr marL="3200400" lvl="6" indent="-297179" algn="l">
              <a:spcBef>
                <a:spcPts val="360"/>
              </a:spcBef>
              <a:spcAft>
                <a:spcPts val="0"/>
              </a:spcAft>
              <a:buSzPts val="1080"/>
              <a:buChar char="🞲"/>
              <a:defRPr/>
            </a:lvl7pPr>
            <a:lvl8pPr marL="3657600" lvl="7" indent="-297179" algn="l">
              <a:spcBef>
                <a:spcPts val="360"/>
              </a:spcBef>
              <a:spcAft>
                <a:spcPts val="0"/>
              </a:spcAft>
              <a:buSzPts val="1080"/>
              <a:buChar char="◆"/>
              <a:defRPr/>
            </a:lvl8pPr>
            <a:lvl9pPr marL="4114800" lvl="8" indent="-297179" algn="l">
              <a:spcBef>
                <a:spcPts val="360"/>
              </a:spcBef>
              <a:spcAft>
                <a:spcPts val="0"/>
              </a:spcAft>
              <a:buSzPts val="1080"/>
              <a:buChar char="◼"/>
              <a:defRPr/>
            </a:lvl9pPr>
          </a:lstStyle>
          <a:p>
            <a:endParaRPr/>
          </a:p>
        </p:txBody>
      </p:sp>
      <p:sp>
        <p:nvSpPr>
          <p:cNvPr id="69" name="Google Shape;69;p9"/>
          <p:cNvSpPr txBox="1">
            <a:spLocks noGrp="1"/>
          </p:cNvSpPr>
          <p:nvPr>
            <p:ph type="dt" idx="10"/>
          </p:nvPr>
        </p:nvSpPr>
        <p:spPr>
          <a:xfrm>
            <a:off x="6477000" y="76200"/>
            <a:ext cx="2514600" cy="2889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9"/>
          <p:cNvSpPr txBox="1">
            <a:spLocks noGrp="1"/>
          </p:cNvSpPr>
          <p:nvPr>
            <p:ph type="ftr" idx="11"/>
          </p:nvPr>
        </p:nvSpPr>
        <p:spPr>
          <a:xfrm>
            <a:off x="3124200" y="76200"/>
            <a:ext cx="3352800" cy="2889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1" name="Google Shape;71;p9"/>
          <p:cNvSpPr txBox="1">
            <a:spLocks noGrp="1"/>
          </p:cNvSpPr>
          <p:nvPr>
            <p:ph type="sldNum" idx="12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Рисунок с подписью" type="picTx">
  <p:cSld name="PICTURE_WITH_CAPTION_TEXT"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0"/>
          <p:cNvSpPr>
            <a:spLocks noGrp="1"/>
          </p:cNvSpPr>
          <p:nvPr>
            <p:ph type="pic" idx="2"/>
          </p:nvPr>
        </p:nvSpPr>
        <p:spPr>
          <a:xfrm>
            <a:off x="3505200" y="616634"/>
            <a:ext cx="5029200" cy="36576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  <a:effectLst>
            <a:reflection stA="49000" endA="500" endPos="10000" dist="900" dir="5400000" sy="-90000" algn="bl" rotWithShape="0"/>
          </a:effectLst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640"/>
              </a:spcBef>
              <a:spcAft>
                <a:spcPts val="0"/>
              </a:spcAft>
              <a:buClr>
                <a:schemeClr val="accent1"/>
              </a:buClr>
              <a:buSzPts val="2240"/>
              <a:buFont typeface="Noto Sans Symbols"/>
              <a:buNone/>
              <a:defRPr sz="3200" b="0" i="0" u="none" strike="noStrike" cap="none">
                <a:solidFill>
                  <a:schemeClr val="dk2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1pPr>
            <a:lvl2pPr marR="0" lvl="1" algn="l" rtl="0">
              <a:spcBef>
                <a:spcPts val="560"/>
              </a:spcBef>
              <a:spcAft>
                <a:spcPts val="0"/>
              </a:spcAft>
              <a:buClr>
                <a:schemeClr val="accent1"/>
              </a:buClr>
              <a:buSzPts val="1960"/>
              <a:buFont typeface="Noto Sans Symbols"/>
              <a:buChar char="🞤"/>
              <a:defRPr sz="2800" b="0" i="0" u="none" strike="noStrike" cap="none">
                <a:solidFill>
                  <a:schemeClr val="dk2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2pPr>
            <a:lvl3pPr marR="0" lvl="2" algn="l" rtl="0">
              <a:spcBef>
                <a:spcPts val="480"/>
              </a:spcBef>
              <a:spcAft>
                <a:spcPts val="0"/>
              </a:spcAft>
              <a:buClr>
                <a:schemeClr val="accent1"/>
              </a:buClr>
              <a:buSzPts val="1680"/>
              <a:buFont typeface="Noto Sans Symbols"/>
              <a:buChar char="🞫"/>
              <a:defRPr sz="2400" b="0" i="0" u="none" strike="noStrike" cap="none">
                <a:solidFill>
                  <a:schemeClr val="dk2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3pPr>
            <a:lvl4pPr marR="0" lvl="3" algn="l" rtl="0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Char char="🞲"/>
              <a:defRPr sz="2000" b="0" i="0" u="none" strike="noStrike" cap="none">
                <a:solidFill>
                  <a:schemeClr val="dk2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4pPr>
            <a:lvl5pPr marR="0" lvl="4" algn="l" rtl="0"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ts val="1080"/>
              <a:buFont typeface="Noto Sans Symbols"/>
              <a:buChar char="🞩"/>
              <a:defRPr sz="1800" b="0" i="0" u="none" strike="noStrike" cap="none">
                <a:solidFill>
                  <a:schemeClr val="dk2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5pPr>
            <a:lvl6pPr marR="0" lvl="5" algn="l" rtl="0"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ts val="1080"/>
              <a:buFont typeface="Noto Sans Symbols"/>
              <a:buChar char="🞤"/>
              <a:defRPr sz="1800" b="0" i="0" u="none" strike="noStrike" cap="none">
                <a:solidFill>
                  <a:schemeClr val="dk2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6pPr>
            <a:lvl7pPr marR="0" lvl="6" algn="l" rtl="0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960"/>
              <a:buFont typeface="Noto Sans Symbols"/>
              <a:buChar char="🞲"/>
              <a:defRPr sz="1600" b="0" i="0" u="none" strike="noStrike" cap="none">
                <a:solidFill>
                  <a:schemeClr val="dk2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7pPr>
            <a:lvl8pPr marR="0" lvl="7" algn="l" rtl="0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960"/>
              <a:buFont typeface="Noto Sans Symbols"/>
              <a:buChar char="◆"/>
              <a:defRPr sz="1600" b="0" i="0" u="none" strike="noStrike" cap="none">
                <a:solidFill>
                  <a:schemeClr val="dk2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8pPr>
            <a:lvl9pPr marR="0" lvl="8" algn="l" rtl="0">
              <a:spcBef>
                <a:spcPts val="280"/>
              </a:spcBef>
              <a:spcAft>
                <a:spcPts val="0"/>
              </a:spcAft>
              <a:buClr>
                <a:schemeClr val="accent1"/>
              </a:buClr>
              <a:buSzPts val="840"/>
              <a:buFont typeface="Noto Sans Symbols"/>
              <a:buChar char="◼"/>
              <a:defRPr sz="1400" b="0" i="0" u="none" strike="noStrike" cap="none">
                <a:solidFill>
                  <a:schemeClr val="dk2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9pPr>
          </a:lstStyle>
          <a:p>
            <a:endParaRPr/>
          </a:p>
        </p:txBody>
      </p:sp>
      <p:sp>
        <p:nvSpPr>
          <p:cNvPr id="74" name="Google Shape;74;p10"/>
          <p:cNvSpPr txBox="1">
            <a:spLocks noGrp="1"/>
          </p:cNvSpPr>
          <p:nvPr>
            <p:ph type="dt" idx="10"/>
          </p:nvPr>
        </p:nvSpPr>
        <p:spPr>
          <a:xfrm>
            <a:off x="6477000" y="76200"/>
            <a:ext cx="2514600" cy="2889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5" name="Google Shape;75;p10"/>
          <p:cNvSpPr txBox="1">
            <a:spLocks noGrp="1"/>
          </p:cNvSpPr>
          <p:nvPr>
            <p:ph type="ftr" idx="11"/>
          </p:nvPr>
        </p:nvSpPr>
        <p:spPr>
          <a:xfrm>
            <a:off x="3124200" y="76200"/>
            <a:ext cx="3352800" cy="2889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10"/>
          <p:cNvSpPr txBox="1">
            <a:spLocks noGrp="1"/>
          </p:cNvSpPr>
          <p:nvPr>
            <p:ph type="sldNum" idx="12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sp>
        <p:nvSpPr>
          <p:cNvPr id="77" name="Google Shape;77;p10"/>
          <p:cNvSpPr txBox="1"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Libre Franklin Medium"/>
              <a:buNone/>
              <a:defRPr sz="2000" b="1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8" name="Google Shape;78;p10"/>
          <p:cNvSpPr txBox="1">
            <a:spLocks noGrp="1"/>
          </p:cNvSpPr>
          <p:nvPr>
            <p:ph type="body" idx="1"/>
          </p:nvPr>
        </p:nvSpPr>
        <p:spPr>
          <a:xfrm>
            <a:off x="381000" y="5533218"/>
            <a:ext cx="5867400" cy="7683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9725" tIns="0" rIns="91425" bIns="45700" anchor="t" anchorCtr="0">
            <a:noAutofit/>
          </a:bodyPr>
          <a:lstStyle>
            <a:lvl1pPr marL="457200" lvl="0" indent="-228600" algn="l">
              <a:spcBef>
                <a:spcPts val="280"/>
              </a:spcBef>
              <a:spcAft>
                <a:spcPts val="0"/>
              </a:spcAft>
              <a:buSzPts val="980"/>
              <a:buNone/>
              <a:defRPr sz="1400"/>
            </a:lvl1pPr>
            <a:lvl2pPr marL="914400" lvl="1" indent="-281940" algn="l">
              <a:spcBef>
                <a:spcPts val="240"/>
              </a:spcBef>
              <a:spcAft>
                <a:spcPts val="0"/>
              </a:spcAft>
              <a:buSzPts val="840"/>
              <a:buChar char="🞤"/>
              <a:defRPr sz="1200"/>
            </a:lvl2pPr>
            <a:lvl3pPr marL="1371600" lvl="2" indent="-273050" algn="l">
              <a:spcBef>
                <a:spcPts val="200"/>
              </a:spcBef>
              <a:spcAft>
                <a:spcPts val="0"/>
              </a:spcAft>
              <a:buSzPts val="700"/>
              <a:buChar char="🞫"/>
              <a:defRPr sz="1000"/>
            </a:lvl3pPr>
            <a:lvl4pPr marL="1828800" lvl="3" indent="-268605" algn="l">
              <a:spcBef>
                <a:spcPts val="180"/>
              </a:spcBef>
              <a:spcAft>
                <a:spcPts val="0"/>
              </a:spcAft>
              <a:buSzPts val="630"/>
              <a:buChar char="🞲"/>
              <a:defRPr sz="900"/>
            </a:lvl4pPr>
            <a:lvl5pPr marL="2286000" lvl="4" indent="-262889" algn="l">
              <a:spcBef>
                <a:spcPts val="180"/>
              </a:spcBef>
              <a:spcAft>
                <a:spcPts val="0"/>
              </a:spcAft>
              <a:buSzPts val="540"/>
              <a:buChar char="🞩"/>
              <a:defRPr sz="900"/>
            </a:lvl5pPr>
            <a:lvl6pPr marL="2743200" lvl="5" indent="-297179" algn="l">
              <a:spcBef>
                <a:spcPts val="360"/>
              </a:spcBef>
              <a:spcAft>
                <a:spcPts val="0"/>
              </a:spcAft>
              <a:buSzPts val="1080"/>
              <a:buChar char="🞤"/>
              <a:defRPr/>
            </a:lvl6pPr>
            <a:lvl7pPr marL="3200400" lvl="6" indent="-297179" algn="l">
              <a:spcBef>
                <a:spcPts val="360"/>
              </a:spcBef>
              <a:spcAft>
                <a:spcPts val="0"/>
              </a:spcAft>
              <a:buSzPts val="1080"/>
              <a:buChar char="🞲"/>
              <a:defRPr/>
            </a:lvl7pPr>
            <a:lvl8pPr marL="3657600" lvl="7" indent="-297179" algn="l">
              <a:spcBef>
                <a:spcPts val="360"/>
              </a:spcBef>
              <a:spcAft>
                <a:spcPts val="0"/>
              </a:spcAft>
              <a:buSzPts val="1080"/>
              <a:buChar char="◆"/>
              <a:defRPr/>
            </a:lvl8pPr>
            <a:lvl9pPr marL="4114800" lvl="8" indent="-297179" algn="l">
              <a:spcBef>
                <a:spcPts val="360"/>
              </a:spcBef>
              <a:spcAft>
                <a:spcPts val="0"/>
              </a:spcAft>
              <a:buSzPts val="1080"/>
              <a:buChar char="◼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3">
            <a:alphaModFix/>
          </a:blip>
          <a:stretch>
            <a:fillRect/>
          </a:stretch>
        </a:blip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Google Shape;10;p1"/>
          <p:cNvCxnSpPr/>
          <p:nvPr/>
        </p:nvCxnSpPr>
        <p:spPr>
          <a:xfrm>
            <a:off x="514350" y="1050898"/>
            <a:ext cx="8629650" cy="2381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1" name="Google Shape;11;p1"/>
          <p:cNvSpPr txBox="1"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370840" algn="l" rtl="0">
              <a:spcBef>
                <a:spcPts val="640"/>
              </a:spcBef>
              <a:spcAft>
                <a:spcPts val="0"/>
              </a:spcAft>
              <a:buClr>
                <a:schemeClr val="accent1"/>
              </a:buClr>
              <a:buSzPts val="2240"/>
              <a:buFont typeface="Noto Sans Symbols"/>
              <a:buChar char="🞭"/>
              <a:defRPr sz="3200" b="0" i="0" u="none" strike="noStrike" cap="none">
                <a:solidFill>
                  <a:schemeClr val="dk2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1pPr>
            <a:lvl2pPr marL="914400" marR="0" lvl="1" indent="-353060" algn="l" rtl="0">
              <a:spcBef>
                <a:spcPts val="560"/>
              </a:spcBef>
              <a:spcAft>
                <a:spcPts val="0"/>
              </a:spcAft>
              <a:buClr>
                <a:schemeClr val="accent1"/>
              </a:buClr>
              <a:buSzPts val="1960"/>
              <a:buFont typeface="Noto Sans Symbols"/>
              <a:buChar char="🞤"/>
              <a:defRPr sz="2800" b="0" i="0" u="none" strike="noStrike" cap="none">
                <a:solidFill>
                  <a:schemeClr val="dk2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2pPr>
            <a:lvl3pPr marL="1371600" marR="0" lvl="2" indent="-335280" algn="l" rtl="0">
              <a:spcBef>
                <a:spcPts val="480"/>
              </a:spcBef>
              <a:spcAft>
                <a:spcPts val="0"/>
              </a:spcAft>
              <a:buClr>
                <a:schemeClr val="accent1"/>
              </a:buClr>
              <a:buSzPts val="1680"/>
              <a:buFont typeface="Noto Sans Symbols"/>
              <a:buChar char="🞫"/>
              <a:defRPr sz="2400" b="0" i="0" u="none" strike="noStrike" cap="none">
                <a:solidFill>
                  <a:schemeClr val="dk2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3pPr>
            <a:lvl4pPr marL="1828800" marR="0" lvl="3" indent="-317500" algn="l" rtl="0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Char char="🞲"/>
              <a:defRPr sz="2000" b="0" i="0" u="none" strike="noStrike" cap="none">
                <a:solidFill>
                  <a:schemeClr val="dk2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4pPr>
            <a:lvl5pPr marL="2286000" marR="0" lvl="4" indent="-297179" algn="l" rtl="0"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ts val="1080"/>
              <a:buFont typeface="Noto Sans Symbols"/>
              <a:buChar char="🞩"/>
              <a:defRPr sz="1800" b="0" i="0" u="none" strike="noStrike" cap="none">
                <a:solidFill>
                  <a:schemeClr val="dk2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5pPr>
            <a:lvl6pPr marL="2743200" marR="0" lvl="5" indent="-297179" algn="l" rtl="0"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ts val="1080"/>
              <a:buFont typeface="Noto Sans Symbols"/>
              <a:buChar char="🞤"/>
              <a:defRPr sz="1800" b="0" i="0" u="none" strike="noStrike" cap="none">
                <a:solidFill>
                  <a:schemeClr val="dk2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6pPr>
            <a:lvl7pPr marL="3200400" marR="0" lvl="6" indent="-289560" algn="l" rtl="0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960"/>
              <a:buFont typeface="Noto Sans Symbols"/>
              <a:buChar char="🞲"/>
              <a:defRPr sz="1600" b="0" i="0" u="none" strike="noStrike" cap="none">
                <a:solidFill>
                  <a:schemeClr val="dk2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7pPr>
            <a:lvl8pPr marL="3657600" marR="0" lvl="7" indent="-289559" algn="l" rtl="0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960"/>
              <a:buFont typeface="Noto Sans Symbols"/>
              <a:buChar char="◆"/>
              <a:defRPr sz="1600" b="0" i="0" u="none" strike="noStrike" cap="none">
                <a:solidFill>
                  <a:schemeClr val="dk2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8pPr>
            <a:lvl9pPr marL="4114800" marR="0" lvl="8" indent="-281940" algn="l" rtl="0">
              <a:spcBef>
                <a:spcPts val="280"/>
              </a:spcBef>
              <a:spcAft>
                <a:spcPts val="0"/>
              </a:spcAft>
              <a:buClr>
                <a:schemeClr val="accent1"/>
              </a:buClr>
              <a:buSzPts val="840"/>
              <a:buFont typeface="Noto Sans Symbols"/>
              <a:buChar char="◼"/>
              <a:defRPr sz="1400" b="0" i="0" u="none" strike="noStrike" cap="none">
                <a:solidFill>
                  <a:schemeClr val="dk2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9pPr>
          </a:lstStyle>
          <a:p>
            <a:endParaRPr/>
          </a:p>
        </p:txBody>
      </p:sp>
      <p:sp>
        <p:nvSpPr>
          <p:cNvPr id="12" name="Google Shape;12;p1"/>
          <p:cNvSpPr txBox="1">
            <a:spLocks noGrp="1"/>
          </p:cNvSpPr>
          <p:nvPr>
            <p:ph type="dt" idx="10"/>
          </p:nvPr>
        </p:nvSpPr>
        <p:spPr>
          <a:xfrm>
            <a:off x="6477000" y="76200"/>
            <a:ext cx="2514600" cy="2889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D28E28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9pPr>
          </a:lstStyle>
          <a:p>
            <a:endParaRPr/>
          </a:p>
        </p:txBody>
      </p:sp>
      <p:sp>
        <p:nvSpPr>
          <p:cNvPr id="13" name="Google Shape;13;p1"/>
          <p:cNvSpPr txBox="1">
            <a:spLocks noGrp="1"/>
          </p:cNvSpPr>
          <p:nvPr>
            <p:ph type="ftr" idx="11"/>
          </p:nvPr>
        </p:nvSpPr>
        <p:spPr>
          <a:xfrm>
            <a:off x="3124200" y="76200"/>
            <a:ext cx="3352800" cy="2889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D28E28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9pPr>
          </a:lstStyle>
          <a:p>
            <a:endParaRPr/>
          </a:p>
        </p:txBody>
      </p:sp>
      <p:sp>
        <p:nvSpPr>
          <p:cNvPr id="14" name="Google Shape;14;p1"/>
          <p:cNvSpPr txBox="1">
            <a:spLocks noGrp="1"/>
          </p:cNvSpPr>
          <p:nvPr>
            <p:ph type="sldNum" idx="12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D28E28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D28E28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D28E28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D28E28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D28E28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D28E28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D28E28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D28E28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D28E28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sp>
        <p:nvSpPr>
          <p:cNvPr id="15" name="Google Shape;15;p1"/>
          <p:cNvSpPr txBox="1"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Libre Franklin Medium"/>
              <a:buNone/>
              <a:defRPr sz="3600" b="0" i="0" u="none" strike="noStrike" cap="none">
                <a:solidFill>
                  <a:schemeClr val="dk2"/>
                </a:solidFill>
                <a:latin typeface="Libre Franklin Medium"/>
                <a:ea typeface="Libre Franklin Medium"/>
                <a:cs typeface="Libre Franklin Medium"/>
                <a:sym typeface="Libre Franklin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cxnSp>
        <p:nvCxnSpPr>
          <p:cNvPr id="16" name="Google Shape;16;p1"/>
          <p:cNvCxnSpPr/>
          <p:nvPr/>
        </p:nvCxnSpPr>
        <p:spPr>
          <a:xfrm>
            <a:off x="514350" y="1050898"/>
            <a:ext cx="8629650" cy="2381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17" name="Google Shape;17;p1"/>
          <p:cNvCxnSpPr/>
          <p:nvPr/>
        </p:nvCxnSpPr>
        <p:spPr>
          <a:xfrm>
            <a:off x="514350" y="1057986"/>
            <a:ext cx="8629650" cy="2381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</p:cxn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0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4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6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5" name="Google Shape;95;p13" descr="C:\Documents and Settings\Admin\Рабочий стол\коми презентация\3EqSltHa1UE (1).jp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9144000" cy="1384300"/>
          </a:xfrm>
          <a:prstGeom prst="rect">
            <a:avLst/>
          </a:prstGeom>
          <a:noFill/>
          <a:ln>
            <a:noFill/>
          </a:ln>
        </p:spPr>
      </p:pic>
      <p:sp>
        <p:nvSpPr>
          <p:cNvPr id="96" name="Google Shape;96;p13"/>
          <p:cNvSpPr txBox="1"/>
          <p:nvPr/>
        </p:nvSpPr>
        <p:spPr>
          <a:xfrm>
            <a:off x="2123728" y="1628800"/>
            <a:ext cx="5357850" cy="9233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1" i="1" u="none" strike="noStrike" cap="none" dirty="0">
              <a:solidFill>
                <a:srgbClr val="FF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97" name="Google Shape;97;p13"/>
          <p:cNvSpPr txBox="1"/>
          <p:nvPr/>
        </p:nvSpPr>
        <p:spPr>
          <a:xfrm>
            <a:off x="844062" y="1899137"/>
            <a:ext cx="7277607" cy="28369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4400" b="1" dirty="0">
                <a:solidFill>
                  <a:srgbClr val="FF0000"/>
                </a:solidFill>
                <a:latin typeface="Monotype Corsiva" panose="03010101010201010101" pitchFamily="66" charset="0"/>
                <a:ea typeface="Times New Roman"/>
                <a:cs typeface="Times New Roman"/>
                <a:sym typeface="Times New Roman"/>
              </a:rPr>
              <a:t>Формирование этнокультурной личности дошкольника  средствами музыкальной игры.</a:t>
            </a:r>
            <a:endParaRPr sz="4400" b="1" u="none" strike="noStrike" cap="none" dirty="0">
              <a:solidFill>
                <a:srgbClr val="FF0000"/>
              </a:solidFill>
              <a:latin typeface="Monotype Corsiva" panose="03010101010201010101" pitchFamily="66" charset="0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98" name="Google Shape;98;p13"/>
          <p:cNvSpPr/>
          <p:nvPr/>
        </p:nvSpPr>
        <p:spPr>
          <a:xfrm>
            <a:off x="3165231" y="4516958"/>
            <a:ext cx="5824024" cy="21792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600" b="1" i="1" u="none" strike="noStrike" cap="none" dirty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                           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600" b="1" i="1" dirty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                           </a:t>
            </a:r>
            <a:r>
              <a:rPr lang="ru-RU" sz="1600" b="1" i="1" u="none" strike="noStrike" cap="none" dirty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ru-RU" sz="1600" b="1" u="none" strike="noStrike" cap="none" dirty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Подготовила: музыкальный руководитель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600" b="1" dirty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                   </a:t>
            </a:r>
            <a:r>
              <a:rPr lang="ru-RU" sz="1600" b="1" u="none" strike="noStrike" cap="none" dirty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    МАДОУ «Детский сад № 6» </a:t>
            </a:r>
            <a:r>
              <a:rPr lang="ru-RU" sz="1600" b="1" u="none" strike="noStrike" cap="none" dirty="0" err="1">
                <a:solidFill>
                  <a:srgbClr val="00206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г.Емвы</a:t>
            </a:r>
            <a:endParaRPr lang="ru-RU" sz="1600" b="1" u="none" strike="noStrike" cap="none" dirty="0">
              <a:solidFill>
                <a:srgbClr val="00206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600" b="1" dirty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                           </a:t>
            </a:r>
            <a:r>
              <a:rPr lang="ru-RU" sz="1600" b="1" u="none" strike="noStrike" cap="none" dirty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ru-RU" sz="1600" b="1" u="none" strike="noStrike" cap="none" dirty="0" err="1">
                <a:solidFill>
                  <a:srgbClr val="00206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Каракчиева</a:t>
            </a:r>
            <a:r>
              <a:rPr lang="ru-RU" sz="1600" b="1" u="none" strike="noStrike" cap="none" dirty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А.В.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ru-RU" sz="1600" b="1" dirty="0">
              <a:solidFill>
                <a:srgbClr val="00206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ru-RU" sz="1600" b="1" i="1" u="none" strike="noStrike" cap="none" dirty="0">
              <a:solidFill>
                <a:srgbClr val="00206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ru-RU" sz="1600" b="1" i="1" dirty="0">
              <a:solidFill>
                <a:srgbClr val="00206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600" b="1" u="none" strike="noStrike" cap="none" dirty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2021 г. </a:t>
            </a:r>
            <a:endParaRPr sz="1100" dirty="0">
              <a:solidFill>
                <a:schemeClr val="dk1"/>
              </a:solidFill>
              <a:latin typeface="Libre Franklin"/>
              <a:ea typeface="Libre Franklin"/>
              <a:cs typeface="Libre Franklin"/>
              <a:sym typeface="Libre Franklin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389095D-8D34-467C-88ED-98022C911F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CBEBF72D-C6DF-45BD-97F3-0F9691DB1B9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48590" indent="0" algn="ctr">
              <a:buNone/>
            </a:pPr>
            <a:r>
              <a:rPr lang="ru-RU" sz="2800" b="1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«Льдинки, мороз и ветер»</a:t>
            </a:r>
          </a:p>
          <a:p>
            <a:pPr marL="148590" indent="0">
              <a:buNone/>
            </a:pP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Выбирается ведущий «Мороз». Дети по парам выполняют движения по тексту песни. На слова «ветер»- разбегаются врассыпную, на слова «мороз» – находят новую пару, пока мороз не поймает.</a:t>
            </a:r>
          </a:p>
          <a:p>
            <a:pPr marL="148590" indent="0">
              <a:buNone/>
            </a:pP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Google Shape;104;p14" descr="C:\Documents and Settings\Admin\Рабочий стол\коми презентация\3EqSltHa1UE (1).jpg">
            <a:extLst>
              <a:ext uri="{FF2B5EF4-FFF2-40B4-BE49-F238E27FC236}">
                <a16:creationId xmlns:a16="http://schemas.microsoft.com/office/drawing/2014/main" id="{5B454098-7A71-46ED-A40A-AB357A101A5E}"/>
              </a:ext>
            </a:extLst>
          </p:cNvPr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9144000" cy="13843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6CC9B510-B1FA-48AD-ACF9-B867A962E62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4764675" y="3686832"/>
            <a:ext cx="3866607" cy="289995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E0439AC8-F032-4C39-82C0-807BD52CE5BC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495300" y="3252972"/>
            <a:ext cx="3962400" cy="29718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60592258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AAFAFA8-1B38-4922-BB17-8B208516D8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2A7F10DE-2F66-4E39-B02C-1F51F8614BC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04800" y="1384300"/>
            <a:ext cx="8686800" cy="5225506"/>
          </a:xfrm>
        </p:spPr>
        <p:txBody>
          <a:bodyPr/>
          <a:lstStyle/>
          <a:p>
            <a:pPr marL="148590" indent="0" algn="ctr">
              <a:buNone/>
            </a:pPr>
            <a:r>
              <a:rPr lang="ru-RU" sz="2800" b="1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«Важенка и оленята»</a:t>
            </a:r>
          </a:p>
          <a:p>
            <a:pPr marL="148590" indent="0">
              <a:buNone/>
            </a:pP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полу разложено несколько обручей, в каждом из них находятся «Оленята». В одном из «углов» спит «волк». Дети выполняют движения по тексту песни. На проигрыш оленята выбегают из своих домиков и бегают по «тундре» – рвут травку, пьют водичку, играются. На слова «Волк идёт»- пытается догнать и поймать «Оленят».</a:t>
            </a:r>
          </a:p>
        </p:txBody>
      </p:sp>
      <p:pic>
        <p:nvPicPr>
          <p:cNvPr id="4" name="Google Shape;104;p14" descr="C:\Documents and Settings\Admin\Рабочий стол\коми презентация\3EqSltHa1UE (1).jpg">
            <a:extLst>
              <a:ext uri="{FF2B5EF4-FFF2-40B4-BE49-F238E27FC236}">
                <a16:creationId xmlns:a16="http://schemas.microsoft.com/office/drawing/2014/main" id="{75EECB67-83CB-4F9A-8A8C-514B98754E76}"/>
              </a:ext>
            </a:extLst>
          </p:cNvPr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9144000" cy="1384300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510D2958-2B82-4085-9BFE-C3181A691584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304800" y="3651069"/>
            <a:ext cx="3944983" cy="295873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C15DFDA5-7A12-4C31-8523-975606D8898A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4894216" y="3277990"/>
            <a:ext cx="3944984" cy="295873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85899621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0C07E80-C69F-43D0-9B42-F62562D544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D176C4EB-76F1-463D-B081-04735CCFE6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994122"/>
          </a:xfrm>
        </p:spPr>
        <p:txBody>
          <a:bodyPr/>
          <a:lstStyle/>
          <a:p>
            <a:pPr marL="148590" indent="0" algn="ctr">
              <a:buNone/>
            </a:pPr>
            <a:r>
              <a:rPr lang="ru-RU" sz="2400" b="1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«Угадай на чём играю»</a:t>
            </a:r>
          </a:p>
          <a:p>
            <a:pPr marL="148590" indent="0">
              <a:buNone/>
            </a:pP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Поступила посылка в детский сад, кто-нибудь из детей играет на каком либо коми музыкальном инструменте, остальные по звучанию должны угадать и поднять карточку с соответствующим инструментом.</a:t>
            </a:r>
          </a:p>
        </p:txBody>
      </p:sp>
      <p:pic>
        <p:nvPicPr>
          <p:cNvPr id="4" name="Google Shape;104;p14" descr="C:\Documents and Settings\Admin\Рабочий стол\коми презентация\3EqSltHa1UE (1).jpg">
            <a:extLst>
              <a:ext uri="{FF2B5EF4-FFF2-40B4-BE49-F238E27FC236}">
                <a16:creationId xmlns:a16="http://schemas.microsoft.com/office/drawing/2014/main" id="{BBD317E5-10EA-45EB-BB4E-9230CABD3FB9}"/>
              </a:ext>
            </a:extLst>
          </p:cNvPr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9144000" cy="13843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5CD81E84-44AC-45DD-8350-E4D575275446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7535" y="3170902"/>
            <a:ext cx="3913238" cy="293492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50751ECA-E67A-4BE5-9459-D66B1E65B962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25961" y="3613355"/>
            <a:ext cx="3913239" cy="293492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92624829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7584234-6C9E-4628-8B46-E3ED88A787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94B5F7AD-6B0E-4B03-8930-F141735C841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48590" indent="0" algn="ctr">
              <a:buNone/>
            </a:pPr>
            <a:r>
              <a:rPr lang="ru-RU" sz="2400" b="1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«Оркестр и дирижёр»</a:t>
            </a:r>
          </a:p>
          <a:p>
            <a:pPr marL="148590" indent="0">
              <a:buNone/>
            </a:pP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Дети играют на коми музыкальных инструментах, дирижёр показывает какой музыкальный инструмент должен играть, а какой помолчать.</a:t>
            </a:r>
          </a:p>
          <a:p>
            <a:pPr marL="148590" indent="0">
              <a:buNone/>
            </a:pPr>
            <a:endParaRPr lang="ru-RU" sz="20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Google Shape;104;p14" descr="C:\Documents and Settings\Admin\Рабочий стол\коми презентация\3EqSltHa1UE (1).jpg">
            <a:extLst>
              <a:ext uri="{FF2B5EF4-FFF2-40B4-BE49-F238E27FC236}">
                <a16:creationId xmlns:a16="http://schemas.microsoft.com/office/drawing/2014/main" id="{CEE8B2B6-B00B-4599-921D-4EDD8A68FFC6}"/>
              </a:ext>
            </a:extLst>
          </p:cNvPr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9144000" cy="13843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63CDA59E-DFC9-493E-96A6-64CE29DBD891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20084" y="2853147"/>
            <a:ext cx="2719234" cy="362564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5CCD342F-D15A-453D-AEE2-FF4120656EB9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604683" y="3138282"/>
            <a:ext cx="4454013" cy="334051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51827997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>
            <a:extLst>
              <a:ext uri="{FF2B5EF4-FFF2-40B4-BE49-F238E27FC236}">
                <a16:creationId xmlns:a16="http://schemas.microsoft.com/office/drawing/2014/main" id="{FFCFA655-9E4A-46C8-BC07-9798DF51CF6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48590" indent="0" algn="ctr">
              <a:buNone/>
            </a:pP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ea typeface="Libre Franklin"/>
                <a:cs typeface="Times New Roman" panose="02020603050405020304" pitchFamily="18" charset="0"/>
                <a:sym typeface="Libre Franklin"/>
              </a:rPr>
              <a:t>Предлагаю в работе с детьми музыкальным руководителям, педагогам и родителям.</a:t>
            </a:r>
          </a:p>
          <a:p>
            <a:pPr marL="148590" indent="0" algn="ctr">
              <a:buNone/>
            </a:pPr>
            <a:endParaRPr lang="ru-RU" sz="3600" b="1" dirty="0">
              <a:solidFill>
                <a:srgbClr val="FFC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48590" indent="0" algn="ctr">
              <a:buNone/>
            </a:pPr>
            <a:r>
              <a:rPr lang="ru-RU" sz="3600" b="1" dirty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Литература: </a:t>
            </a:r>
          </a:p>
          <a:p>
            <a:pPr marL="148590" indent="0" algn="ctr">
              <a:buNone/>
            </a:pP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Коми старинные детские игры  Рочев С.Г.</a:t>
            </a:r>
          </a:p>
          <a:p>
            <a:pPr marL="148590" indent="0" algn="ctr">
              <a:buNone/>
            </a:pP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Танцы народов севера  О.Л. </a:t>
            </a:r>
            <a:r>
              <a:rPr lang="ru-RU" sz="20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Киенко</a:t>
            </a:r>
            <a:endParaRPr lang="ru-RU" sz="20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48590" indent="0" algn="ctr">
              <a:buNone/>
            </a:pP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Коми народные игры </a:t>
            </a:r>
            <a:r>
              <a:rPr lang="ru-RU" sz="20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А.Шергиной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А.Суворова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148590" indent="0">
              <a:buNone/>
            </a:pPr>
            <a:endParaRPr lang="ru-RU" sz="20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48590" indent="0">
              <a:buNone/>
            </a:pPr>
            <a:endParaRPr lang="ru-RU" sz="20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48590" indent="0">
              <a:buNone/>
            </a:pPr>
            <a:endParaRPr lang="ru-RU" sz="20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Google Shape;104;p14" descr="C:\Documents and Settings\Admin\Рабочий стол\коми презентация\3EqSltHa1UE (1).jpg">
            <a:extLst>
              <a:ext uri="{FF2B5EF4-FFF2-40B4-BE49-F238E27FC236}">
                <a16:creationId xmlns:a16="http://schemas.microsoft.com/office/drawing/2014/main" id="{28B34700-D3F0-441A-B619-50A24ECCFB14}"/>
              </a:ext>
            </a:extLst>
          </p:cNvPr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9144000" cy="13843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8074809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4" name="Google Shape;104;p14" descr="C:\Documents and Settings\Admin\Рабочий стол\коми презентация\3EqSltHa1UE (1).jp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9144000" cy="1384300"/>
          </a:xfrm>
          <a:prstGeom prst="rect">
            <a:avLst/>
          </a:prstGeom>
          <a:noFill/>
          <a:ln>
            <a:noFill/>
          </a:ln>
        </p:spPr>
      </p:pic>
      <p:sp>
        <p:nvSpPr>
          <p:cNvPr id="105" name="Google Shape;105;p14"/>
          <p:cNvSpPr txBox="1"/>
          <p:nvPr/>
        </p:nvSpPr>
        <p:spPr>
          <a:xfrm>
            <a:off x="179512" y="1484784"/>
            <a:ext cx="8861249" cy="51270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800" b="1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Цель</a:t>
            </a:r>
            <a:r>
              <a:rPr lang="ru-RU" sz="2800" dirty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: Формировать у детей элементарные  </a:t>
            </a:r>
          </a:p>
          <a:p>
            <a:pPr marL="0" marR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800" dirty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      представления о традициях коми народа.</a:t>
            </a:r>
          </a:p>
          <a:p>
            <a:pPr marL="0" marR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endParaRPr lang="ru-RU" sz="2800" dirty="0">
              <a:solidFill>
                <a:srgbClr val="00206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800" b="1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Проблема</a:t>
            </a:r>
            <a:r>
              <a:rPr lang="ru-RU" sz="2800" dirty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с которыми сталкивается педагог в ДОУ</a:t>
            </a:r>
          </a:p>
          <a:p>
            <a:pPr marL="0" marR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800" dirty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     знакомя детей с национально – региональным</a:t>
            </a:r>
          </a:p>
          <a:p>
            <a:pPr marL="0" marR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800" dirty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     компонентом:</a:t>
            </a:r>
          </a:p>
          <a:p>
            <a:pPr marR="0" lvl="0" algn="just" rtl="0">
              <a:spcBef>
                <a:spcPts val="0"/>
              </a:spcBef>
              <a:spcAft>
                <a:spcPts val="0"/>
              </a:spcAft>
            </a:pPr>
            <a:r>
              <a:rPr lang="ru-RU" sz="2800" dirty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- Сложно разнообразить деятельность детей в которой бы уточнялись знания по НРК;</a:t>
            </a:r>
          </a:p>
          <a:p>
            <a:pPr marR="0" lvl="0" algn="just" rtl="0">
              <a:spcBef>
                <a:spcPts val="0"/>
              </a:spcBef>
              <a:spcAft>
                <a:spcPts val="0"/>
              </a:spcAft>
            </a:pPr>
            <a:r>
              <a:rPr lang="ru-RU" sz="2800" dirty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- Недостоверные и недостаточные знания родителей о культуре народа коми.</a:t>
            </a:r>
          </a:p>
          <a:p>
            <a:pPr marR="0" lvl="0" algn="just" rtl="0">
              <a:spcBef>
                <a:spcPts val="0"/>
              </a:spcBef>
              <a:spcAft>
                <a:spcPts val="0"/>
              </a:spcAft>
            </a:pPr>
            <a:r>
              <a:rPr lang="ru-RU" sz="2800" dirty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- Обеспечение интеграции образовательного процесса.</a:t>
            </a:r>
          </a:p>
          <a:p>
            <a:pPr marR="0" lvl="0" algn="l" rtl="0">
              <a:spcBef>
                <a:spcPts val="0"/>
              </a:spcBef>
              <a:spcAft>
                <a:spcPts val="0"/>
              </a:spcAft>
            </a:pPr>
            <a:endParaRPr lang="ru-RU" sz="2400" i="1" dirty="0">
              <a:solidFill>
                <a:srgbClr val="00206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15"/>
          <p:cNvSpPr txBox="1"/>
          <p:nvPr/>
        </p:nvSpPr>
        <p:spPr>
          <a:xfrm>
            <a:off x="246184" y="1384300"/>
            <a:ext cx="8651631" cy="51571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ea typeface="Libre Franklin"/>
                <a:cs typeface="Times New Roman" panose="02020603050405020304" pitchFamily="18" charset="0"/>
                <a:sym typeface="Libre Franklin"/>
              </a:rPr>
              <a:t>Из множества направлений музыкальной деятельности дошкольников в ДОУ самая доступная деятельность – это музыкальные игры. </a:t>
            </a:r>
          </a:p>
          <a:p>
            <a:pPr marL="0" marR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endParaRPr lang="ru-RU" sz="2400" dirty="0">
              <a:solidFill>
                <a:srgbClr val="002060"/>
              </a:solidFill>
              <a:latin typeface="Times New Roman" panose="02020603050405020304" pitchFamily="18" charset="0"/>
              <a:ea typeface="Libre Franklin"/>
              <a:cs typeface="Times New Roman" panose="02020603050405020304" pitchFamily="18" charset="0"/>
              <a:sym typeface="Libre Franklin"/>
            </a:endParaRPr>
          </a:p>
        </p:txBody>
      </p:sp>
      <p:pic>
        <p:nvPicPr>
          <p:cNvPr id="111" name="Google Shape;111;p15" descr="C:\Documents and Settings\Admin\Рабочий стол\коми презентация\3EqSltHa1UE (1).jp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9144000" cy="13843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95663EB0-E358-49BD-BC17-DDA59D5C8948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17290" y="2614718"/>
            <a:ext cx="5235678" cy="392675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>
            <a:extLst>
              <a:ext uri="{FF2B5EF4-FFF2-40B4-BE49-F238E27FC236}">
                <a16:creationId xmlns:a16="http://schemas.microsoft.com/office/drawing/2014/main" id="{3D5ADBB4-AB85-46F3-9F07-C4BE565366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03239" y="1384300"/>
            <a:ext cx="8888361" cy="5340965"/>
          </a:xfrm>
        </p:spPr>
        <p:txBody>
          <a:bodyPr/>
          <a:lstStyle/>
          <a:p>
            <a:pPr marL="0" indent="0" algn="ctr">
              <a:spcBef>
                <a:spcPts val="0"/>
              </a:spcBef>
              <a:buNone/>
            </a:pPr>
            <a:r>
              <a:rPr lang="ru-RU" sz="2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Средний дошкольный возраст</a:t>
            </a:r>
          </a:p>
          <a:p>
            <a:pPr marL="0" indent="0">
              <a:spcBef>
                <a:spcPts val="0"/>
              </a:spcBef>
              <a:buNone/>
            </a:pPr>
            <a:endParaRPr lang="ru-RU" sz="2400" b="1" i="1" u="sng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ru-RU" sz="2400" b="1" i="1" u="sng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Подвижные игры</a:t>
            </a:r>
            <a:r>
              <a:rPr lang="ru-RU" sz="2400" b="1" i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                                  </a:t>
            </a:r>
            <a:r>
              <a:rPr lang="ru-RU" sz="2400" b="1" i="1" u="sng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Хороводные игры: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16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«Воробей» (</a:t>
            </a:r>
            <a:r>
              <a:rPr lang="ru-RU" sz="1600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Пышкай</a:t>
            </a:r>
            <a:r>
              <a:rPr lang="ru-RU" sz="16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),                                                                «Каравай» (</a:t>
            </a:r>
            <a:r>
              <a:rPr lang="ru-RU" sz="1600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Тупось</a:t>
            </a:r>
            <a:r>
              <a:rPr lang="ru-RU" sz="16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 нянь);</a:t>
            </a:r>
            <a:endParaRPr lang="ru-RU" sz="1600" b="1" i="1" u="sng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ru-RU" sz="16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«Медведюшка- батюшка»(</a:t>
            </a:r>
            <a:r>
              <a:rPr lang="ru-RU" sz="1600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Ошко</a:t>
            </a:r>
            <a:r>
              <a:rPr lang="ru-RU" sz="16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бобе),                                «Пуговица» (</a:t>
            </a:r>
            <a:r>
              <a:rPr lang="ru-RU" sz="1600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Гизь</a:t>
            </a:r>
            <a:r>
              <a:rPr lang="ru-RU" sz="16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 </a:t>
            </a:r>
            <a:r>
              <a:rPr lang="ru-RU" sz="1600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гизь</a:t>
            </a:r>
            <a:r>
              <a:rPr lang="ru-RU" sz="16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горань</a:t>
            </a:r>
            <a:r>
              <a:rPr lang="ru-RU" sz="16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16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«Стой олень!» (Сует, </a:t>
            </a:r>
            <a:r>
              <a:rPr lang="ru-RU" sz="1600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кор</a:t>
            </a:r>
            <a:r>
              <a:rPr lang="ru-RU" sz="16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!)                                                         «Зайчик пляшет» (</a:t>
            </a:r>
            <a:r>
              <a:rPr lang="ru-RU" sz="1600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Кэч</a:t>
            </a:r>
            <a:r>
              <a:rPr lang="ru-RU" sz="16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йоктэ</a:t>
            </a:r>
            <a:r>
              <a:rPr lang="ru-RU" sz="16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16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«Сова» (</a:t>
            </a:r>
            <a:r>
              <a:rPr lang="ru-RU" sz="1600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Сюзь</a:t>
            </a:r>
            <a:r>
              <a:rPr lang="ru-RU" sz="16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                                                                            «Мышь и угол» (</a:t>
            </a:r>
            <a:r>
              <a:rPr lang="ru-RU" sz="1600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Шыр</a:t>
            </a:r>
            <a:r>
              <a:rPr lang="ru-RU" sz="16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да </a:t>
            </a:r>
            <a:r>
              <a:rPr lang="ru-RU" sz="1600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пельос</a:t>
            </a:r>
            <a:r>
              <a:rPr lang="ru-RU" sz="16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16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«Рыбаки и рыбки»(</a:t>
            </a:r>
            <a:r>
              <a:rPr lang="ru-RU" sz="1600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Чери</a:t>
            </a:r>
            <a:r>
              <a:rPr lang="ru-RU" sz="16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кыйысьяс</a:t>
            </a:r>
            <a:r>
              <a:rPr lang="ru-RU" sz="16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да </a:t>
            </a:r>
            <a:r>
              <a:rPr lang="ru-RU" sz="1600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черияс</a:t>
            </a:r>
            <a:r>
              <a:rPr lang="ru-RU" sz="16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                        «Воробей»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16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«Ловля оленей»(Кор </a:t>
            </a:r>
            <a:r>
              <a:rPr lang="ru-RU" sz="1600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куталом</a:t>
            </a:r>
            <a:r>
              <a:rPr lang="ru-RU" sz="16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                                                   «Кукушка»</a:t>
            </a:r>
          </a:p>
          <a:p>
            <a:pPr marL="0" indent="0">
              <a:spcBef>
                <a:spcPts val="0"/>
              </a:spcBef>
              <a:buNone/>
            </a:pPr>
            <a:endParaRPr lang="ru-RU" sz="1600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ru-RU" sz="16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16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</a:t>
            </a:r>
            <a:r>
              <a:rPr lang="ru-RU" sz="2400" b="1" i="1" u="sng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Музыкально – дидактические игры: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ru-RU" sz="16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«Угадай на чём играю?»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ru-RU" sz="16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«Дирижёр и оркестр»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ru-RU" sz="16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«Что делают в домике?»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ru-RU" sz="16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«Музыкальные загадки»</a:t>
            </a:r>
          </a:p>
          <a:p>
            <a:pPr marL="0" indent="0" algn="ctr">
              <a:spcBef>
                <a:spcPts val="0"/>
              </a:spcBef>
              <a:buNone/>
            </a:pPr>
            <a:endParaRPr lang="ru-RU" sz="1600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Bef>
                <a:spcPts val="0"/>
              </a:spcBef>
              <a:buNone/>
            </a:pPr>
            <a:endParaRPr lang="ru-RU" sz="2400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Google Shape;111;p15" descr="C:\Documents and Settings\Admin\Рабочий стол\коми презентация\3EqSltHa1UE (1).jpg">
            <a:extLst>
              <a:ext uri="{FF2B5EF4-FFF2-40B4-BE49-F238E27FC236}">
                <a16:creationId xmlns:a16="http://schemas.microsoft.com/office/drawing/2014/main" id="{155A847D-9318-4FEC-AFD2-61965AEC5341}"/>
              </a:ext>
            </a:extLst>
          </p:cNvPr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9144000" cy="13843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1213457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>
            <a:extLst>
              <a:ext uri="{FF2B5EF4-FFF2-40B4-BE49-F238E27FC236}">
                <a16:creationId xmlns:a16="http://schemas.microsoft.com/office/drawing/2014/main" id="{88C38621-6182-424B-9987-F746ABA0B9A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47483" y="1384300"/>
            <a:ext cx="8844117" cy="5326216"/>
          </a:xfrm>
        </p:spPr>
        <p:txBody>
          <a:bodyPr/>
          <a:lstStyle/>
          <a:p>
            <a:pPr marL="0" indent="0" algn="ctr">
              <a:spcBef>
                <a:spcPts val="0"/>
              </a:spcBef>
              <a:buNone/>
            </a:pPr>
            <a:r>
              <a:rPr lang="ru-RU" sz="2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Старший дошкольный возраст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400" b="1" i="1" u="sng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Подвижные игры</a:t>
            </a:r>
            <a:r>
              <a:rPr lang="ru-RU" sz="2400" b="1" i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                                      </a:t>
            </a:r>
            <a:r>
              <a:rPr lang="ru-RU" sz="2400" b="1" i="1" u="sng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Хороводные игры</a:t>
            </a:r>
            <a:r>
              <a:rPr lang="ru-RU" sz="2400" b="1" i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16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«Мышь и угол» (</a:t>
            </a:r>
            <a:r>
              <a:rPr lang="ru-RU" sz="1600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Шыр</a:t>
            </a:r>
            <a:r>
              <a:rPr lang="ru-RU" sz="16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да </a:t>
            </a:r>
            <a:r>
              <a:rPr lang="ru-RU" sz="1600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пельос</a:t>
            </a:r>
            <a:r>
              <a:rPr lang="ru-RU" sz="16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                                               «Каравай» (</a:t>
            </a:r>
            <a:r>
              <a:rPr lang="ru-RU" sz="1600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Тупось</a:t>
            </a:r>
            <a:r>
              <a:rPr lang="ru-RU" sz="16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 нянь);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16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«Баба Ёма»                                                                                     «Кукушка» (Кок)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16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«Построй чум» (Чум </a:t>
            </a:r>
            <a:r>
              <a:rPr lang="ru-RU" sz="1600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строитом</a:t>
            </a:r>
            <a:r>
              <a:rPr lang="ru-RU" sz="16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                                                   «Белый шаман»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16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«Льдинки, мороз и ветер»                                                              «В хороводе мы играем»</a:t>
            </a:r>
            <a:endParaRPr lang="ru-RU" sz="1600" b="1" i="1" u="sng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ru-RU" sz="16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«Стой олень!»                                                                                  «Капуста»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16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«Слепой </a:t>
            </a:r>
            <a:r>
              <a:rPr lang="ru-RU" sz="1600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горань</a:t>
            </a:r>
            <a:r>
              <a:rPr lang="ru-RU" sz="16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 (</a:t>
            </a:r>
            <a:r>
              <a:rPr lang="ru-RU" sz="1600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Синтом</a:t>
            </a:r>
            <a:r>
              <a:rPr lang="ru-RU" sz="16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горань</a:t>
            </a:r>
            <a:r>
              <a:rPr lang="ru-RU" sz="16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                                               «Северное царство» 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16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«Важенка и оленята»</a:t>
            </a:r>
          </a:p>
          <a:p>
            <a:pPr marL="0" indent="0">
              <a:spcBef>
                <a:spcPts val="0"/>
              </a:spcBef>
              <a:buNone/>
            </a:pPr>
            <a:endParaRPr lang="ru-RU" sz="1600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ru-RU" sz="16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</a:t>
            </a:r>
            <a:r>
              <a:rPr lang="ru-RU" sz="2400" b="1" i="1" u="sng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Музыкально – дидактические игры»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400" b="1" i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</a:t>
            </a:r>
            <a:r>
              <a:rPr lang="ru-RU" sz="16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«Найди лишний музыкальный инструмент»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16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«Угадай на чём играю?»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16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«Дирижёр и оркестр»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16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«Лесные жители коми края»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16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«Что делают в домике?»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16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«Музыкальные загадки»</a:t>
            </a:r>
            <a:endParaRPr lang="ru-RU" sz="2400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48590" indent="0">
              <a:buNone/>
            </a:pPr>
            <a:endParaRPr lang="ru-RU" sz="2400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48590" indent="0">
              <a:buNone/>
            </a:pPr>
            <a:endParaRPr lang="ru-RU" sz="24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Google Shape;111;p15" descr="C:\Documents and Settings\Admin\Рабочий стол\коми презентация\3EqSltHa1UE (1).jpg">
            <a:extLst>
              <a:ext uri="{FF2B5EF4-FFF2-40B4-BE49-F238E27FC236}">
                <a16:creationId xmlns:a16="http://schemas.microsoft.com/office/drawing/2014/main" id="{C1EE0ACA-C287-4AA9-8430-950692E68EDB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9144000" cy="13843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5007817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>
            <a:extLst>
              <a:ext uri="{FF2B5EF4-FFF2-40B4-BE49-F238E27FC236}">
                <a16:creationId xmlns:a16="http://schemas.microsoft.com/office/drawing/2014/main" id="{591387EA-34A9-4C6E-BB16-DBBA4F99D31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0" y="1384300"/>
            <a:ext cx="8991600" cy="5473700"/>
          </a:xfrm>
        </p:spPr>
        <p:txBody>
          <a:bodyPr/>
          <a:lstStyle/>
          <a:p>
            <a:pPr marL="0" indent="0">
              <a:spcBef>
                <a:spcPts val="0"/>
              </a:spcBef>
              <a:buNone/>
            </a:pPr>
            <a:r>
              <a:rPr lang="ru-RU" b="1" u="sng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Любимые  игры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800" b="1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«Медведюшка – бабушка»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Выбирается водящий «Медведь», ему надевают маску и ведут в берлогу. Водящий присаживается и изображает «спящего медведя».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Дети изображают сбор ягод в лесу, 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подходят к «берлоге» и говорят слова: 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«Медведь –бабушка- 2раза, чернику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собираем, бруснику собираем, 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хорошую ягодку возьмём, плохую 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оставим.  Он рычит, после чего дети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убегают, тот кому не удалось 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увернуться становится водящим.</a:t>
            </a:r>
          </a:p>
          <a:p>
            <a:pPr marL="0" indent="0">
              <a:spcBef>
                <a:spcPts val="0"/>
              </a:spcBef>
              <a:buNone/>
            </a:pP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Google Shape;111;p15" descr="C:\Documents and Settings\Admin\Рабочий стол\коми презентация\3EqSltHa1UE (1).jpg">
            <a:extLst>
              <a:ext uri="{FF2B5EF4-FFF2-40B4-BE49-F238E27FC236}">
                <a16:creationId xmlns:a16="http://schemas.microsoft.com/office/drawing/2014/main" id="{D5C7754A-61BD-4968-83EC-F56D56828F2B}"/>
              </a:ext>
            </a:extLst>
          </p:cNvPr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9144000" cy="13843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E2757327-F917-43FB-B1EF-78C33ACA2D89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4406739" y="2964999"/>
            <a:ext cx="4423751" cy="331781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7539753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>
            <a:extLst>
              <a:ext uri="{FF2B5EF4-FFF2-40B4-BE49-F238E27FC236}">
                <a16:creationId xmlns:a16="http://schemas.microsoft.com/office/drawing/2014/main" id="{AC07F0DA-3324-4C05-9246-5E171B0E59A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27819" y="1384300"/>
            <a:ext cx="8888361" cy="5250962"/>
          </a:xfrm>
        </p:spPr>
        <p:txBody>
          <a:bodyPr/>
          <a:lstStyle/>
          <a:p>
            <a:pPr marL="0" indent="0">
              <a:spcBef>
                <a:spcPts val="0"/>
              </a:spcBef>
              <a:buNone/>
            </a:pPr>
            <a:r>
              <a:rPr lang="ru-RU" sz="2800" b="1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«Воробей»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помощью считалки выбирают ведущего, 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который становится «воробьём».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Дети ходят вокруг него и поют: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«В наш весёлый огород 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прилетел воробей и поёт, 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воробей, воробей, не дремли, 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кто мяукнет узнай?». 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Воробей закрывает глаза, кто-то из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игроков мяукает изменив тон голоса, 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если ведущий угадает, то они меняются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местами, а если нет – игра повторяется</a:t>
            </a:r>
            <a: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pic>
        <p:nvPicPr>
          <p:cNvPr id="4" name="Google Shape;104;p14" descr="C:\Documents and Settings\Admin\Рабочий стол\коми презентация\3EqSltHa1UE (1).jpg">
            <a:extLst>
              <a:ext uri="{FF2B5EF4-FFF2-40B4-BE49-F238E27FC236}">
                <a16:creationId xmlns:a16="http://schemas.microsoft.com/office/drawing/2014/main" id="{F7B2A80A-3412-4665-89D9-E69C5AD9F17A}"/>
              </a:ext>
            </a:extLst>
          </p:cNvPr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9144000" cy="13843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FC398B3D-ED3E-4593-88FC-06FD166ED75E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4678678" y="2474848"/>
            <a:ext cx="4580710" cy="343553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56078358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3C8CB6E-1515-4B2E-A930-A595DF7588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C4315712-93B6-48A5-BDA8-0FA187186C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0" y="1384300"/>
            <a:ext cx="8991600" cy="5208229"/>
          </a:xfrm>
        </p:spPr>
        <p:txBody>
          <a:bodyPr/>
          <a:lstStyle/>
          <a:p>
            <a:pPr marL="148590" indent="0">
              <a:buNone/>
            </a:pPr>
            <a:r>
              <a:rPr lang="ru-RU" sz="2800" b="1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«Мышь и угол»</a:t>
            </a:r>
          </a:p>
          <a:p>
            <a:pPr marL="148590" indent="0">
              <a:buNone/>
            </a:pP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 числа игроков выбирают водящего – «кошку», остальные – «мышки». Можно использовать стулья- «угол». «Мышки» становятся по углам, а выбранная «кошка» ходит между ними и приговаривает:</a:t>
            </a:r>
          </a:p>
          <a:p>
            <a:pPr marL="148590" indent="0">
              <a:buNone/>
            </a:pP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Кошка: «Мышка, мышка, дай мне угол!»</a:t>
            </a:r>
          </a:p>
          <a:p>
            <a:pPr marL="148590" indent="0">
              <a:buNone/>
            </a:pP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какой то момент «мышки» меняются </a:t>
            </a:r>
          </a:p>
          <a:p>
            <a:pPr marL="148590" indent="0">
              <a:buNone/>
            </a:pP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Углами, а «кошке» в это время надо </a:t>
            </a:r>
          </a:p>
          <a:p>
            <a:pPr marL="148590" indent="0">
              <a:buNone/>
            </a:pP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успеть занять освободившийся угол. </a:t>
            </a:r>
          </a:p>
          <a:p>
            <a:pPr marL="148590" indent="0">
              <a:buNone/>
            </a:pP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Кому не достанется угол, становится </a:t>
            </a:r>
          </a:p>
          <a:p>
            <a:pPr marL="148590" indent="0">
              <a:buNone/>
            </a:pP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водящим – «кошкой».</a:t>
            </a:r>
          </a:p>
        </p:txBody>
      </p:sp>
      <p:pic>
        <p:nvPicPr>
          <p:cNvPr id="4" name="Google Shape;104;p14" descr="C:\Documents and Settings\Admin\Рабочий стол\коми презентация\3EqSltHa1UE (1).jpg">
            <a:extLst>
              <a:ext uri="{FF2B5EF4-FFF2-40B4-BE49-F238E27FC236}">
                <a16:creationId xmlns:a16="http://schemas.microsoft.com/office/drawing/2014/main" id="{6629C172-DC10-4064-BD11-0E47A83AF5E5}"/>
              </a:ext>
            </a:extLst>
          </p:cNvPr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9144000" cy="13843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65D9EE13-8B64-496E-80BE-54A824449254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4572000" y="3287358"/>
            <a:ext cx="4406895" cy="330517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24789985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BB775A0-4AE0-4BC8-873F-2AFFACCC70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/>
              <a:t>ирроооо</a:t>
            </a:r>
            <a:endParaRPr lang="ru-RU" dirty="0"/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5CA53761-702B-48DC-BE16-77A8CAC05F3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04800" y="1384300"/>
            <a:ext cx="8686800" cy="5297854"/>
          </a:xfrm>
        </p:spPr>
        <p:txBody>
          <a:bodyPr/>
          <a:lstStyle/>
          <a:p>
            <a:pPr marL="148590" indent="0" algn="ctr">
              <a:buNone/>
            </a:pPr>
            <a:r>
              <a:rPr lang="ru-RU" sz="2800" b="1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«Северное царство»</a:t>
            </a:r>
          </a:p>
          <a:p>
            <a:pPr marL="148590" indent="0">
              <a:buNone/>
            </a:pP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 текст песни дети выполняют движения  в конце  отдыхают кто как хочет.</a:t>
            </a:r>
          </a:p>
        </p:txBody>
      </p:sp>
      <p:pic>
        <p:nvPicPr>
          <p:cNvPr id="4" name="Google Shape;104;p14" descr="C:\Documents and Settings\Admin\Рабочий стол\коми презентация\3EqSltHa1UE (1).jpg">
            <a:extLst>
              <a:ext uri="{FF2B5EF4-FFF2-40B4-BE49-F238E27FC236}">
                <a16:creationId xmlns:a16="http://schemas.microsoft.com/office/drawing/2014/main" id="{B711266C-217B-47FC-9339-96228CC99675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9144000" cy="13843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1F36ED4A-9619-4475-84DC-44C5AB52E51E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304800" y="2778823"/>
            <a:ext cx="3997234" cy="299792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4E8BF4AC-92D8-4FAC-9A3E-7CFA0C6C7614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4561114" y="3272245"/>
            <a:ext cx="4171406" cy="312855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686330341"/>
      </p:ext>
    </p:extLst>
  </p:cSld>
  <p:clrMapOvr>
    <a:masterClrMapping/>
  </p:clrMapOvr>
</p:sld>
</file>

<file path=ppt/theme/theme1.xml><?xml version="1.0" encoding="utf-8"?>
<a:theme xmlns:a="http://schemas.openxmlformats.org/drawingml/2006/main" name="Трек">
  <a:themeElements>
    <a:clrScheme name="Трек">
      <a:dk1>
        <a:srgbClr val="000000"/>
      </a:dk1>
      <a:lt1>
        <a:srgbClr val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678</TotalTime>
  <Words>851</Words>
  <Application>Microsoft Office PowerPoint</Application>
  <PresentationFormat>Экран (4:3)</PresentationFormat>
  <Paragraphs>104</Paragraphs>
  <Slides>14</Slides>
  <Notes>5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22" baseType="lpstr">
      <vt:lpstr>Noto Sans Symbols</vt:lpstr>
      <vt:lpstr>Libre Franklin</vt:lpstr>
      <vt:lpstr>Calibri</vt:lpstr>
      <vt:lpstr>Libre Franklin Medium</vt:lpstr>
      <vt:lpstr>Monotype Corsiva</vt:lpstr>
      <vt:lpstr>Times New Roman</vt:lpstr>
      <vt:lpstr>Arial</vt:lpstr>
      <vt:lpstr>Трек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ирроооо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karak</dc:creator>
  <cp:lastModifiedBy>karakchiev7101@gmail.com</cp:lastModifiedBy>
  <cp:revision>40</cp:revision>
  <dcterms:modified xsi:type="dcterms:W3CDTF">2021-05-22T14:32:59Z</dcterms:modified>
</cp:coreProperties>
</file>