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7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99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854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89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459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177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908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750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703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55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816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92952-EE65-4407-8B09-81A1D981FB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C2A41-75DC-4591-BD66-DD52AFBE53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426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0801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86270" y="1414130"/>
            <a:ext cx="10015870" cy="347684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5">
                    <a:lumMod val="75000"/>
                  </a:schemeClr>
                </a:solidFill>
                <a:latin typeface="A&amp;S Porkchop Primitive Cyrillic" panose="020B0803050302020204" pitchFamily="34" charset="0"/>
              </a:rPr>
              <a:t>Наши прогулки в мае.</a:t>
            </a:r>
            <a:endParaRPr lang="ru-RU" sz="4400" dirty="0">
              <a:solidFill>
                <a:schemeClr val="accent5">
                  <a:lumMod val="75000"/>
                </a:schemeClr>
              </a:solidFill>
              <a:latin typeface="A&amp;S Porkchop Primitive Cyrillic" panose="020B0803050302020204" pitchFamily="34" charset="0"/>
            </a:endParaRPr>
          </a:p>
        </p:txBody>
      </p:sp>
      <p:pic>
        <p:nvPicPr>
          <p:cNvPr id="1026" name="Picture 2" descr="https://ds04.infourok.ru/uploads/ex/06ed/000f703c-91e21ad5/hello_html_m63492f4d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064" y="3432470"/>
            <a:ext cx="2980476" cy="298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360" y="838827"/>
            <a:ext cx="4444423" cy="32161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150036">
            <a:off x="329794" y="393773"/>
            <a:ext cx="4444423" cy="32161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943012">
            <a:off x="4286105" y="525605"/>
            <a:ext cx="3642348" cy="2635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479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490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144" y="366712"/>
            <a:ext cx="8424530" cy="6318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1989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490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6511" y="309161"/>
            <a:ext cx="8307572" cy="62306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81679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490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7237" y="350764"/>
            <a:ext cx="8424530" cy="6318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35935" y="691116"/>
            <a:ext cx="2445488" cy="530564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А это девочки отправились в путешествие.</a:t>
            </a:r>
            <a:endParaRPr lang="ru-RU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451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490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4615" y="350764"/>
            <a:ext cx="8424530" cy="63183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99993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490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2661" y="299858"/>
            <a:ext cx="7999228" cy="59994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44550" y="810505"/>
            <a:ext cx="290268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0" i="0" dirty="0" smtClean="0">
                <a:solidFill>
                  <a:srgbClr val="002060"/>
                </a:solidFill>
                <a:effectLst/>
                <a:latin typeface="Helvetica Neue"/>
              </a:rPr>
              <a:t>Мыльные пузыри отличное развлечение для детей при этом они переливаются всеми цветами радуги. Мы  с детьми можем не только играть с ними. Но и наблюдать за ними.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555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490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659" b="6689"/>
          <a:stretch/>
        </p:blipFill>
        <p:spPr>
          <a:xfrm>
            <a:off x="2117651" y="602071"/>
            <a:ext cx="8259726" cy="59999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62191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42</Words>
  <Application>Microsoft Office PowerPoint</Application>
  <PresentationFormat>Широкоэкранный</PresentationFormat>
  <Paragraphs>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A&amp;S Porkchop Primitive Cyrillic</vt:lpstr>
      <vt:lpstr>Arial</vt:lpstr>
      <vt:lpstr>Calibri</vt:lpstr>
      <vt:lpstr>Calibri Light</vt:lpstr>
      <vt:lpstr>Helvetica Neue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Letiv</dc:creator>
  <cp:lastModifiedBy>Letiv</cp:lastModifiedBy>
  <cp:revision>5</cp:revision>
  <dcterms:created xsi:type="dcterms:W3CDTF">2021-05-22T16:16:59Z</dcterms:created>
  <dcterms:modified xsi:type="dcterms:W3CDTF">2021-05-22T16:48:31Z</dcterms:modified>
</cp:coreProperties>
</file>