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5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481E1D-3612-4ED1-8EA3-33AC093B71AE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6DE968-9142-461A-AB1A-3B15E5715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5000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52;&#1041;&#1054;&#1059;&#1057;&#1054;&#1064;%20&#8470;15\Desktop\&#1061;&#1040;&#1053;&#1058;&#1067;%20&#1047;&#1040;&#1056;&#1040;&#1043;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ХАНТЫ ЗАРАГ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Picture 4" descr="http://osinform.org/uploads/posts/2017-01/1485463879_gv-nnpm16w8.jpg"/>
          <p:cNvPicPr>
            <a:picLocks noChangeAspect="1" noChangeArrowheads="1"/>
          </p:cNvPicPr>
          <p:nvPr/>
        </p:nvPicPr>
        <p:blipFill>
          <a:blip r:embed="rId6" cstate="print"/>
          <a:srcRect b="35300"/>
          <a:stretch>
            <a:fillRect/>
          </a:stretch>
        </p:blipFill>
        <p:spPr bwMode="auto">
          <a:xfrm>
            <a:off x="0" y="980728"/>
            <a:ext cx="9144000" cy="44371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20000" numSld="13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къуырисæры Беслæн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Мысæн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бон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къуырисæры Фæззæджы Аларды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æртыццæджы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дзуар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Æрджынарæджы Уастырджи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цыппæрæмы Фыдыуани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къуырисæры Фæззæджы Тутыр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цыппæрæмы Мыкалгабыртæ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РУХÆНЫ МÆЙ - СЕНТЯБРЬ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Дзылат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Тæтæртупп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Ичъына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Дыгургомы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Джеры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Хоры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сæры куывдтæ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КÆФТЫ МÆЙ - ОКТЯБРЬ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Джеоргуыба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галæргæвдæн хуыцаубон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къуырисæры изæрæй Уастырджимæ кувæн æхсæв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17-23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Джеоргуыбайы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кувæн къуыри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Уастырджийыл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фæдзæхсæн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къуырисæры изæрæй Уастырджийы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æрвитæн æхсæв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ДЖЕОРГУЫБАЙЫ МÆЙ - НОЯБРЬ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5700" dirty="0" smtClean="0"/>
          </a:p>
          <a:p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70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err="1" smtClean="0">
                <a:latin typeface="Times New Roman" pitchFamily="18" charset="0"/>
                <a:cs typeface="Times New Roman" pitchFamily="18" charset="0"/>
              </a:rPr>
              <a:t>Ныккола</a:t>
            </a:r>
            <a:endParaRPr lang="ru-RU" sz="7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900" b="1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6900" b="1" dirty="0" err="1" smtClean="0">
                <a:latin typeface="Times New Roman" pitchFamily="18" charset="0"/>
                <a:cs typeface="Times New Roman" pitchFamily="18" charset="0"/>
              </a:rPr>
              <a:t>цыппæрæмы Цыппурс</a:t>
            </a:r>
            <a:r>
              <a:rPr lang="ru-RU" sz="6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(ног </a:t>
            </a:r>
            <a:r>
              <a:rPr lang="ru-RU" sz="4300" b="1" dirty="0" err="1" smtClean="0">
                <a:latin typeface="Times New Roman" pitchFamily="18" charset="0"/>
                <a:cs typeface="Times New Roman" pitchFamily="18" charset="0"/>
              </a:rPr>
              <a:t>нымадæй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31 </a:t>
            </a:r>
            <a:r>
              <a:rPr lang="ru-RU" sz="5800" b="1" dirty="0" err="1" smtClean="0">
                <a:latin typeface="Times New Roman" pitchFamily="18" charset="0"/>
                <a:cs typeface="Times New Roman" pitchFamily="18" charset="0"/>
              </a:rPr>
              <a:t>изæрæй райсоммæ Ногбоны</a:t>
            </a:r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b="1" dirty="0" err="1" smtClean="0">
                <a:latin typeface="Times New Roman" pitchFamily="18" charset="0"/>
                <a:cs typeface="Times New Roman" pitchFamily="18" charset="0"/>
              </a:rPr>
              <a:t>æхсæв</a:t>
            </a:r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(ног </a:t>
            </a:r>
            <a:r>
              <a:rPr lang="ru-RU" sz="4300" b="1" dirty="0" err="1" smtClean="0">
                <a:latin typeface="Times New Roman" pitchFamily="18" charset="0"/>
                <a:cs typeface="Times New Roman" pitchFamily="18" charset="0"/>
              </a:rPr>
              <a:t>нымадæй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ЦЫППУРСЫ МÆЙ - ДЕКАБРЬ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osinform.org/uploads/posts/2017-01/1485463879_gv-nnpm16w8.jpg"/>
          <p:cNvPicPr>
            <a:picLocks noChangeAspect="1" noChangeArrowheads="1"/>
          </p:cNvPicPr>
          <p:nvPr/>
        </p:nvPicPr>
        <p:blipFill>
          <a:blip r:embed="rId2" cstate="print"/>
          <a:srcRect b="35300"/>
          <a:stretch>
            <a:fillRect/>
          </a:stretch>
        </p:blipFill>
        <p:spPr bwMode="auto">
          <a:xfrm>
            <a:off x="0" y="980728"/>
            <a:ext cx="9144000" cy="4437112"/>
          </a:xfrm>
          <a:prstGeom prst="rect">
            <a:avLst/>
          </a:prstGeom>
          <a:noFill/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5364088" y="1484784"/>
            <a:ext cx="1008112" cy="360040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2021 аз</a:t>
            </a:r>
            <a:endParaRPr lang="ru-RU" b="1" dirty="0"/>
          </a:p>
        </p:txBody>
      </p:sp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7300" dirty="0" smtClean="0"/>
              <a:t>Зæгъ дæхæдæг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827584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otvet.imgsmail.ru/download/80705287_85b82497a75c2122a11d3e720c1395d0_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дыццæджы Ногбон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къуырисæры Цыппурс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изæрæй Бынатæхсæв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цыппæрæмы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Цыппæрæмы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Цыппурс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райсомæй Æртгæнæнтæ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13-14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æхсæв Ногбоны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æхсæв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зæронд нымадæй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Ногбон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зæронд нымадæй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Донскъæфæнтæ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20-21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æхсæвæй райсоммæ Бадæнтæ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Фацбадæн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ТЪÆНДЖЫ МÆЙ - ЯНВАРЬ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27984" y="29969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Нафы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бон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Комахсæны хуыцаубон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галæргæвдæн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25-2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къуыри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Комахсæны къуыри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цыппæрæмы Комахсæны цыппæрæм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ÆРТХЪИРÆНЫ МÆЙ - ФЕВРАЛЬ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2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Фыды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комбæттæн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3-9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Урсы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цæрвкъахæн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къуырисæры Алардыйы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къуырисæр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Стыр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комбæттæн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къуырисæры Комдарæн райдайæн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къуырисæры Тутыртæ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дыццæджы 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Хор-хоры бон (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Рæмон бон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майрæмбоны Бæлдæрæн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Чындзыты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донмæгæнæн 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бон</a:t>
            </a:r>
          </a:p>
          <a:p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sz="1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>
                <a:latin typeface="Times New Roman" pitchFamily="18" charset="0"/>
                <a:cs typeface="Times New Roman" pitchFamily="18" charset="0"/>
              </a:rPr>
              <a:t>æхсæвы Лаузгæнæнтæ</a:t>
            </a:r>
            <a:endParaRPr lang="ru-RU" sz="1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ТÆРГÆЙТТЫ МÆЙ - МАРТ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цыппæрæмы Астæумархо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Зазхæссæн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Къутугæнæнтæ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цыппæрæмы Стыр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цыппæрæм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хуыцаубон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Куадзæн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къурисæры Мæрдты куадзæн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æртыццæджы Хæдзарвæндаджы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бон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ХУЫМГÆНÆНЫ МÆЙ - АПРЕЛЬ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цыппæрæмы Таранджелос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Дзимары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Саниба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дыццæджы Касутæ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ЗÆРДÆВÆРÆНЫ МÆЙ - МАЙ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цыппæрæмы Зæрдæвæрæн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Реком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Кæрдæгхæссæн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дыццæджы Дзывгъисы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æртыццæджы Ломисы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Фæлвæра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къуырисæры Уацилла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Ныхасы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err="1">
                <a:latin typeface="Times New Roman" pitchFamily="18" charset="0"/>
                <a:cs typeface="Times New Roman" pitchFamily="18" charset="0"/>
              </a:rPr>
              <a:t>Дауджытæ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ХУРХÆТÆНЫ МÆЙ - ИЮНЬ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Хетæджы Уастырджи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Дзири-дзуар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Гæлиаты Авд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дзуары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Кæхцгæнæнтæ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Рагъы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дзуар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æртыццæджы Тербаты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Регахы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дзуар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дыццæджы Цыргъы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дзуар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дыццæджы Бызы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Сау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барæг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Атынæг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Къобы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Уастырджи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Цыргъисæн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200" b="1" dirty="0" err="1" smtClean="0">
                <a:latin typeface="Times New Roman" pitchFamily="18" charset="0"/>
                <a:cs typeface="Times New Roman" pitchFamily="18" charset="0"/>
              </a:rPr>
              <a:t>Халмæвналæн</a:t>
            </a:r>
            <a:endParaRPr lang="ru-RU" sz="1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СУСÆНЫ МÆЙ - ИЮЛЬ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сабаты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Задалесчы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Беслæны Уастырджи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Арыхъы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Дурджын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бæрзонд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къурисæры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Ног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дзуар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цыппæрæмы Майрæмы куадзæн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31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хуыцаубоны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Ирыхъæуы дзуæрттæ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МАЙРÆМЫ МÆЙ - АВГУСТ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144</TotalTime>
  <Words>77</Words>
  <Application>Microsoft Office PowerPoint</Application>
  <PresentationFormat>Экран (4:3)</PresentationFormat>
  <Paragraphs>117</Paragraphs>
  <Slides>16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Слайд 1</vt:lpstr>
      <vt:lpstr>ТЪÆНДЖЫ МÆЙ - ЯНВАРЬ </vt:lpstr>
      <vt:lpstr>ÆРТХЪИРÆНЫ МÆЙ - ФЕВРАЛЬ </vt:lpstr>
      <vt:lpstr>ТÆРГÆЙТТЫ МÆЙ - МАРТ </vt:lpstr>
      <vt:lpstr>ХУЫМГÆНÆНЫ МÆЙ - АПРЕЛЬ </vt:lpstr>
      <vt:lpstr>ЗÆРДÆВÆРÆНЫ МÆЙ - МАЙ </vt:lpstr>
      <vt:lpstr>ХУРХÆТÆНЫ МÆЙ - ИЮНЬ </vt:lpstr>
      <vt:lpstr>СУСÆНЫ МÆЙ - ИЮЛЬ </vt:lpstr>
      <vt:lpstr>МАЙРÆМЫ МÆЙ - АВГУСТ </vt:lpstr>
      <vt:lpstr>РУХÆНЫ МÆЙ - СЕНТЯБРЬ </vt:lpstr>
      <vt:lpstr>КÆФТЫ МÆЙ - ОКТЯБРЬ </vt:lpstr>
      <vt:lpstr>ДЖЕОРГУЫБАЙЫ МÆЙ - НОЯБРЬ </vt:lpstr>
      <vt:lpstr>ЦЫППУРСЫ МÆЙ - ДЕКАБРЬ </vt:lpstr>
      <vt:lpstr>Слайд 14</vt:lpstr>
      <vt:lpstr>Зæгъ дæхæдæг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МБОУСОШ №15</dc:creator>
  <cp:lastModifiedBy>МБОУСОШ №15</cp:lastModifiedBy>
  <cp:revision>9</cp:revision>
  <dcterms:created xsi:type="dcterms:W3CDTF">2021-01-23T09:44:12Z</dcterms:created>
  <dcterms:modified xsi:type="dcterms:W3CDTF">2021-04-02T08:10:11Z</dcterms:modified>
</cp:coreProperties>
</file>