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8" r:id="rId3"/>
    <p:sldId id="259" r:id="rId4"/>
    <p:sldId id="260" r:id="rId5"/>
    <p:sldId id="272" r:id="rId6"/>
    <p:sldId id="273" r:id="rId7"/>
    <p:sldId id="274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-100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57B6F1-B9F0-4D7D-8EF3-188FD8007031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FD9103-57E7-4BC1-8C02-D0F7DCE46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4" y="1277007"/>
            <a:ext cx="10416935" cy="364183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из опыта работы: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«ОБЖ-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метод моделирования и элементы поисково-исследовательской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1854" y="5370489"/>
            <a:ext cx="6555345" cy="837127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Швецова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Витальевна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9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4842" y="938464"/>
            <a:ext cx="5823284" cy="389823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 и ситуации «Незнакомец звонит в дверь», «Незнакомец в группе», «Незнакомец звонит по телефону», «Потерялся в городе», «Защити себя сам» учат детей действовать в подобной ситуации. 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7029" y="1932508"/>
            <a:ext cx="4290938" cy="253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0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81" y="1390918"/>
            <a:ext cx="4446940" cy="2531377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поросенка», «Кот, петух и лиса», «Волк и семеро козлят». 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384" y="1650395"/>
            <a:ext cx="3526220" cy="264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33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5453" y="601580"/>
            <a:ext cx="6658716" cy="5077326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тренинги, как «Пожарная тревога», «Мы – спасатели», «Как вызвать пожарных, скорую помощь, полицию?» позволяют нам обучить детей правильному поведению в экстремальных ситуациях в быту, например, во время возгорания, задымления и ознакомить детей с алгоритмом действий. 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4556" y="1664805"/>
            <a:ext cx="3205512" cy="292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046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5587" y="693683"/>
            <a:ext cx="5709338" cy="5554715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устроено тело человека»,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 и здоровье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 и здоровье», «Отношение к больному», «Действия при кашле, чихании»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навыки личной гигиены.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6101" y="2006369"/>
            <a:ext cx="3894084" cy="263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2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0806" y="1223493"/>
            <a:ext cx="4314422" cy="5254579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произведения: стихотворения, загадки, пословицы, сказки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на разных этапах раскрытия проблемы в соответствии с определенными педагогическими задачами.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8057" y="2231236"/>
            <a:ext cx="3665484" cy="281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18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7013" y="1339404"/>
            <a:ext cx="4700789" cy="3882302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– не усвоение ребенком достаточно сложных для его возраста значений, а общее понимание ценности жизни и здоровья и взаимосвязи образа жизни и здоровья человека.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168" y="1862054"/>
            <a:ext cx="3578225" cy="292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69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137893"/>
            <a:ext cx="9404723" cy="1983345"/>
          </a:xfrm>
        </p:spPr>
        <p:txBody>
          <a:bodyPr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5586" y="520263"/>
            <a:ext cx="6044188" cy="5867658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Эффективным способом обучения навыкам безопасного поведения является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моделирования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содержит в своей структуре несколько компонентов, обуславливающих ценные педагогические свойства: игра, имитация,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—исследовательская деятельность и анализ конкретной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730" y="1820502"/>
            <a:ext cx="4424015" cy="30020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0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3369" y="1365161"/>
            <a:ext cx="5950039" cy="4883237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дошкольном возрасте является ведущим видом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дает ребенку доступные для него способы моделирования окружающей жизни.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дошкольники обогащают свой жизненный и чувственный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161" y="2081501"/>
            <a:ext cx="3527428" cy="285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1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490" y="167425"/>
            <a:ext cx="6606862" cy="6555347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использование макета обстановки или специально сконструированной предметно-игровой среды в групповой комнате;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предварительное разыгрывание ситуаций воспитателем (показ кукольных представлений) с постепенным вовлечением детей;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введение значимой для дошкольников мотивации деятельности;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«появление» препятствий или особых условий в процессе осуществления игровой деятельности;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поддержание адекватного эмоционального фона.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011" y="1743335"/>
            <a:ext cx="3978023" cy="305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5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772" y="168443"/>
            <a:ext cx="9631902" cy="618084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I Этап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знаю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Уточнение и систематизация знаний дошкольников о правилах безопасного поведения дошкольников преимущественно через дидактические игры. Здесь используются такие методы и приемы, как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-обучение;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-чтение и обсуждение;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-рассматривание картинок, иллюстраций, фотографий;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-загадывание загадок, разные задания.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7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5102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знаю и понимаю»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Усвоение умений безопасности жизнедеятельности через имитирование действий   и моделирования возможных угрожающих ситуаций. Здесь используют такие методы и приемы, как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-ситуативно - имитационное моделирование;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-инсценировка и анализ проблемно обучающих ситуации;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-обыгрывание отрывков из литературных произведений;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-обсуждение сюжетов ролевых игр;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-продуктивная деятельность. 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6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022148" cy="640528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знаю, понимаю, могу изменить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этапе, на основе имеющихся у детей знаний и представлений развивается осознанное отношение к непредвиденным ситуациям, используются знания для изменения ситуации (моделирования) с целью обеспечения личной безопасности и безопасности окружающих. Здесь используются следующие методы и приемы: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проблемно – игровые ситуации;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– драматизации и инсценировки;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тренинги с дальнейшим обсуждением (анализом) сценария событий;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формулирование выводов;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выбор новой модели поведения.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9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0779" y="1287888"/>
            <a:ext cx="6166269" cy="417445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«Наша улица», «Светофор», «Угадай, какой знак»,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«Перекресток», «Во дворе» позволяют сформировать у детей навык грамотного поведения на дороге, развивают представления о причинно-следственных связях возникновения опасных ситуаций.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8"/>
          <a:stretch/>
        </p:blipFill>
        <p:spPr bwMode="auto">
          <a:xfrm>
            <a:off x="1114099" y="2066111"/>
            <a:ext cx="4158420" cy="234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5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0464" y="1227222"/>
            <a:ext cx="6286584" cy="3729790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ситуации «В парке», «Ядовитые растения», «Собака – друг человека», «Сбор грибов и ягод», «Съедобное – несъедобное» помогают вводить детей в прекрасный и неповторимый мир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27448" y="2383084"/>
            <a:ext cx="3877661" cy="263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267</TotalTime>
  <Words>305</Words>
  <Application>Microsoft Office PowerPoint</Application>
  <PresentationFormat>Произвольный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Сообщение из опыта работы: «ОБЖ- через метод моделирования и элементы поисково-исследовательской деятельности».</vt:lpstr>
      <vt:lpstr>Эффективным способом обучения навыкам безопасного поведения является метод моделирования , который содержит в своей структуре несколько компонентов, обуславливающих ценные педагогические свойства: игра, имитация, поисково—исследовательская деятельность и анализ конкретной ситуации.</vt:lpstr>
      <vt:lpstr>Игра в дошкольном возрасте является ведущим видом деятельности детей.  Именно игра дает ребенку доступные для него способы моделирования окружающей жизни. В игре дошкольники обогащают свой жизненный и чувственный опыт.</vt:lpstr>
      <vt:lpstr>• использование макета обстановки или специально сконструированной предметно-игровой среды в групповой комнате; • предварительное разыгрывание ситуаций воспитателем (показ кукольных представлений) с постепенным вовлечением детей; • введение значимой для дошкольников мотивации деятельности; • «появление» препятствий или особых условий в процессе осуществления игровой деятельности; • поддержание адекватного эмоционального фона. </vt:lpstr>
      <vt:lpstr>                      I Этап «Я знаю».   Уточнение и систематизация знаний дошкольников о правилах безопасного поведения дошкольников преимущественно через дидактические игры. Здесь используются такие методы и приемы, как:   -обучение;  -чтение и обсуждение;  -рассматривание картинок, иллюстраций, фотографий; -загадывание загадок, разные задания.  </vt:lpstr>
      <vt:lpstr>                       II Этап «Я знаю и понимаю»      Усвоение умений безопасности жизнедеятельности через имитирование действий   и моделирования возможных угрожающих ситуаций. Здесь используют такие методы и приемы, как:   -ситуативно - имитационное моделирование;  -инсценировка и анализ проблемно обучающих ситуации;  -обыгрывание отрывков из литературных произведений;  -обсуждение сюжетов ролевых игр;  -продуктивная деятельность.    </vt:lpstr>
      <vt:lpstr>III Этап «Я знаю, понимаю, могу изменить».   На этом этапе, на основе имеющихся у детей знаний и представлений развивается осознанное отношение к непредвиденным ситуациям, используются знания для изменения ситуации (моделирования) с целью обеспечения личной безопасности и безопасности окружающих. Здесь используются следующие методы и приемы:   - проблемно – игровые ситуации; - игры – драматизации и инсценировки;  - игры тренинги с дальнейшим обсуждением (анализом) сценария событий;  - формулирование выводов;  - выбор новой модели поведения.  </vt:lpstr>
      <vt:lpstr>Игры «Наша улица», «Светофор», «Угадай, какой знак», «Перекресток», «Во дворе» позволяют сформировать у детей навык грамотного поведения на дороге, развивают представления о причинно-следственных связях возникновения опасных ситуаций. </vt:lpstr>
      <vt:lpstr>Игровые ситуации «В парке», «Ядовитые растения», «Собака – друг человека», «Сбор грибов и ягод», «Съедобное – несъедобное» помогают вводить детей в прекрасный и неповторимый мир природы.</vt:lpstr>
      <vt:lpstr>Тренинги и ситуации «Незнакомец звонит в дверь», «Незнакомец в группе», «Незнакомец звонит по телефону», «Потерялся в городе», «Защити себя сам» учат детей действовать в подобной ситуации. </vt:lpstr>
      <vt:lpstr>Использование сказок :   «Три поросенка», «Кот, петух и лиса», «Волк и семеро козлят». </vt:lpstr>
      <vt:lpstr>Игры - тренинги, как «Пожарная тревога», «Мы – спасатели», «Как вызвать пожарных, скорую помощь, полицию?» позволяют нам обучить детей правильному поведению в экстремальных ситуациях в быту, например, во время возгорания, задымления и ознакомить детей с алгоритмом действий.  </vt:lpstr>
      <vt:lpstr>Ситуации  «Как устроено тело человека»,  «Красота и здоровье»,  «Одежда и здоровье», «Отношение к больному», «Действия при кашле, чихании» формируют у детей навыки личной гигиены. </vt:lpstr>
      <vt:lpstr>Литературные произведения: стихотворения, загадки, пословицы, сказки  можно использовать на разных этапах раскрытия проблемы в соответствии с определенными педагогическими задачами.</vt:lpstr>
      <vt:lpstr>Главное – не усвоение ребенком достаточно сложных для его возраста значений, а общее понимание ценности жизни и здоровья и взаимосвязи образа жизни и здоровья человека.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 Авдеев</dc:creator>
  <cp:lastModifiedBy>эксперт</cp:lastModifiedBy>
  <cp:revision>33</cp:revision>
  <dcterms:created xsi:type="dcterms:W3CDTF">2019-01-25T08:29:32Z</dcterms:created>
  <dcterms:modified xsi:type="dcterms:W3CDTF">2021-05-22T13:09:57Z</dcterms:modified>
</cp:coreProperties>
</file>