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вт 11.05.21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вт 11.05.21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вт 11.05.21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вт 11.05.21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вт 11.05.21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вт 11.05.21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вт 11.05.21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вт 11.05.21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вт 11.05.21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вт 11.05.21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вт 11.05.21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вт 11.05.21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964"/>
          <a:stretch/>
        </p:blipFill>
        <p:spPr>
          <a:xfrm flipH="1">
            <a:off x="0" y="0"/>
            <a:ext cx="58972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" y="1754374"/>
            <a:ext cx="6858000" cy="2387600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Вычисление площади на клетчатой бумаге</a:t>
            </a:r>
            <a:endParaRPr lang="ru-RU" sz="6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" y="4086132"/>
            <a:ext cx="6858000" cy="48587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Математика 6 класс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41667" y="6001555"/>
            <a:ext cx="25005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Школа № 19 </a:t>
            </a:r>
            <a:r>
              <a:rPr lang="ru-RU" dirty="0" err="1" smtClean="0"/>
              <a:t>г.Бухары</a:t>
            </a:r>
            <a:endParaRPr lang="ru-RU" dirty="0" smtClean="0"/>
          </a:p>
          <a:p>
            <a:r>
              <a:rPr lang="ru-RU" dirty="0" smtClean="0"/>
              <a:t>Учитель: </a:t>
            </a:r>
            <a:r>
              <a:rPr lang="ru-RU" dirty="0" err="1" smtClean="0"/>
              <a:t>Джураева</a:t>
            </a:r>
            <a:r>
              <a:rPr lang="ru-RU" dirty="0" smtClean="0"/>
              <a:t> Д.В.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7588" y="365126"/>
            <a:ext cx="6915956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Измерить площадь фигуры </a:t>
            </a:r>
            <a:r>
              <a:rPr lang="ru-RU" dirty="0" smtClean="0"/>
              <a:t>– означает найти  сколько квадратных единиц составляют фигуру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102" y="1809589"/>
            <a:ext cx="7289442" cy="2417671"/>
          </a:xfrm>
        </p:spPr>
      </p:pic>
      <p:sp>
        <p:nvSpPr>
          <p:cNvPr id="5" name="TextBox 4"/>
          <p:cNvSpPr txBox="1"/>
          <p:nvPr/>
        </p:nvSpPr>
        <p:spPr>
          <a:xfrm>
            <a:off x="1463182" y="4227260"/>
            <a:ext cx="76223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Попробуйте найти площадь следующих фигур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102" y="4750480"/>
            <a:ext cx="7289442" cy="189445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172516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«Формула Пика»</a:t>
            </a:r>
            <a:endParaRPr lang="ru-RU" sz="5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236372" y="1690689"/>
                <a:ext cx="7624294" cy="4351338"/>
              </a:xfrm>
            </p:spPr>
            <p:txBody>
              <a:bodyPr/>
              <a:lstStyle/>
              <a:p>
                <a:r>
                  <a:rPr lang="ru-RU" sz="3200" i="1" dirty="0" smtClean="0">
                    <a:solidFill>
                      <a:srgbClr val="0070C0"/>
                    </a:solidFill>
                  </a:rPr>
                  <a:t>Эта  формула для вычисления площади многоугольника, начерченного на клетчатой бумаге</a:t>
                </a:r>
                <a:r>
                  <a:rPr lang="ru-RU" sz="2400" dirty="0" smtClean="0">
                    <a:solidFill>
                      <a:srgbClr val="0070C0"/>
                    </a:solidFill>
                  </a:rPr>
                  <a:t>.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sz="3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3200" i="1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+ N – 1 </a:t>
                </a:r>
              </a:p>
              <a:p>
                <a:pPr marL="0" indent="0">
                  <a:buNone/>
                </a:pPr>
                <a:r>
                  <a:rPr lang="en-US" sz="2800" i="1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M</a:t>
                </a:r>
                <a:r>
                  <a:rPr lang="en-US" sz="2800" i="1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800" i="1" dirty="0" smtClean="0">
                    <a:solidFill>
                      <a:srgbClr val="7030A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 </a:t>
                </a:r>
                <a:r>
                  <a:rPr lang="ru-RU" sz="2800" i="1" dirty="0" smtClean="0">
                    <a:solidFill>
                      <a:srgbClr val="7030A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число узловых точек, лежащих вдоль границы многоугольника</a:t>
                </a:r>
              </a:p>
              <a:p>
                <a:pPr marL="0" indent="0">
                  <a:buNone/>
                </a:pPr>
                <a:r>
                  <a:rPr lang="en-US" sz="2800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N</a:t>
                </a:r>
                <a:r>
                  <a:rPr lang="en-US" sz="2800" i="1" dirty="0" smtClean="0">
                    <a:solidFill>
                      <a:srgbClr val="0070C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2800" i="1" dirty="0">
                    <a:solidFill>
                      <a:srgbClr val="FF0048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– </a:t>
                </a:r>
                <a:r>
                  <a:rPr lang="ru-RU" sz="2800" i="1" dirty="0">
                    <a:solidFill>
                      <a:srgbClr val="FF0048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число узловых </a:t>
                </a:r>
                <a:r>
                  <a:rPr lang="ru-RU" sz="2800" i="1" dirty="0" smtClean="0">
                    <a:solidFill>
                      <a:srgbClr val="FF0048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точек внутри   многоугольника</a:t>
                </a:r>
                <a:endParaRPr lang="en-US" sz="2800" i="1" dirty="0">
                  <a:solidFill>
                    <a:srgbClr val="FF0048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:endParaRPr lang="en-US" sz="2800" i="1" dirty="0" smtClean="0">
                  <a:solidFill>
                    <a:srgbClr val="0070C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36372" y="1690689"/>
                <a:ext cx="7624294" cy="4351338"/>
              </a:xfrm>
              <a:blipFill rotWithShape="0">
                <a:blip r:embed="rId2"/>
                <a:stretch>
                  <a:fillRect l="-1839" t="-2941" r="-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55107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0087" y="199893"/>
            <a:ext cx="6364578" cy="1126632"/>
          </a:xfrm>
        </p:spPr>
        <p:txBody>
          <a:bodyPr/>
          <a:lstStyle/>
          <a:p>
            <a:pPr algn="ctr"/>
            <a:r>
              <a:rPr lang="ru-RU" dirty="0" smtClean="0"/>
              <a:t>Пример вычисления площади по </a:t>
            </a:r>
            <a:r>
              <a:rPr lang="ru-RU" dirty="0" smtClean="0">
                <a:solidFill>
                  <a:srgbClr val="FF0048"/>
                </a:solidFill>
              </a:rPr>
              <a:t>«Формуле Пика»</a:t>
            </a:r>
            <a:endParaRPr lang="ru-RU" dirty="0">
              <a:solidFill>
                <a:srgbClr val="FF0048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134" y="1197736"/>
            <a:ext cx="7440063" cy="301984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134" y="4217582"/>
            <a:ext cx="7363853" cy="2448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596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2900" y="365126"/>
            <a:ext cx="5102449" cy="922761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Домашняя работа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839" y="3554569"/>
            <a:ext cx="5308511" cy="315532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06839" y="3554569"/>
            <a:ext cx="1120462" cy="33034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929" y="1184854"/>
            <a:ext cx="3724122" cy="2931487"/>
          </a:xfrm>
        </p:spPr>
      </p:pic>
      <p:sp>
        <p:nvSpPr>
          <p:cNvPr id="7" name="Прямоугольник 6"/>
          <p:cNvSpPr/>
          <p:nvPr/>
        </p:nvSpPr>
        <p:spPr>
          <a:xfrm>
            <a:off x="7830355" y="3554569"/>
            <a:ext cx="684994" cy="31553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447763" y="1893194"/>
            <a:ext cx="30675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Найдите площадь фигур по «Формуле Пика»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16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69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Cambria Math</vt:lpstr>
      <vt:lpstr>Тема Office</vt:lpstr>
      <vt:lpstr>Вычисление площади на клетчатой бумаге</vt:lpstr>
      <vt:lpstr>Измерить площадь фигуры – означает найти  сколько квадратных единиц составляют фигуру</vt:lpstr>
      <vt:lpstr>«Формула Пика»</vt:lpstr>
      <vt:lpstr>Пример вычисления площади по «Формуле Пика»</vt:lpstr>
      <vt:lpstr>Домашняя работа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24info.uz 2018.11.17</cp:lastModifiedBy>
  <cp:revision>17</cp:revision>
  <dcterms:created xsi:type="dcterms:W3CDTF">2014-11-21T11:00:06Z</dcterms:created>
  <dcterms:modified xsi:type="dcterms:W3CDTF">2021-05-11T15:29:23Z</dcterms:modified>
</cp:coreProperties>
</file>