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4B7"/>
    <a:srgbClr val="652B91"/>
    <a:srgbClr val="FBE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4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CB7">
            <a:alpha val="2235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CB7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28092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Arial Black" pitchFamily="34" charset="0"/>
              </a:rPr>
              <a:t>Дидактическое упражнение</a:t>
            </a:r>
            <a:r>
              <a:rPr lang="ru-RU" sz="3600" dirty="0">
                <a:solidFill>
                  <a:srgbClr val="00B05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3600" dirty="0">
                <a:solidFill>
                  <a:srgbClr val="00B050"/>
                </a:solidFill>
                <a:latin typeface="Arial Black" pitchFamily="34" charset="0"/>
              </a:rPr>
              <a:t>«Помоги клоуну </a:t>
            </a:r>
            <a:r>
              <a:rPr lang="ru-RU" sz="3600" dirty="0" err="1">
                <a:solidFill>
                  <a:srgbClr val="00B050"/>
                </a:solidFill>
                <a:latin typeface="Arial Black" pitchFamily="34" charset="0"/>
              </a:rPr>
              <a:t>Лёлику</a:t>
            </a:r>
            <a:r>
              <a:rPr lang="ru-RU" sz="3600" dirty="0">
                <a:solidFill>
                  <a:srgbClr val="00B050"/>
                </a:solidFill>
                <a:latin typeface="Arial Black" pitchFamily="34" charset="0"/>
              </a:rPr>
              <a:t>»</a:t>
            </a:r>
          </a:p>
          <a:p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/>
            <a:r>
              <a:rPr lang="ru-RU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 </a:t>
            </a:r>
            <a:r>
              <a:rPr lang="ru-RU" b="1" dirty="0">
                <a:solidFill>
                  <a:srgbClr val="652B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Составила  учитель-логопед</a:t>
            </a:r>
          </a:p>
          <a:p>
            <a:pPr algn="r"/>
            <a:r>
              <a:rPr lang="ru-RU" b="1" dirty="0">
                <a:solidFill>
                  <a:srgbClr val="652B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ГБОУ Школа № 2026</a:t>
            </a:r>
          </a:p>
          <a:p>
            <a:pPr algn="r"/>
            <a:r>
              <a:rPr lang="ru-RU" b="1" dirty="0">
                <a:solidFill>
                  <a:srgbClr val="652B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       Колесник Т.В.</a:t>
            </a:r>
          </a:p>
        </p:txBody>
      </p:sp>
      <p:pic>
        <p:nvPicPr>
          <p:cNvPr id="1028" name="Picture 4" descr="C:\Users\User\Desktop\95181509_3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00260"/>
            <a:ext cx="3400892" cy="340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21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4B7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4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</a:t>
            </a: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Закреплять навыки  правильного употребления окончаний  прилагательных  мужского, женского, среднего рода.</a:t>
            </a:r>
          </a:p>
          <a:p>
            <a:endParaRPr lang="ru-RU" b="1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b="1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Коррекционно-развивающие задачи: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Активизировать словарь прилагательных.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Закреплять навыки согласования прилагательных и существительных по родам и числам.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навыки выделения основных признаков предмета.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чувство родного языка.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b="1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Рекомендации:  </a:t>
            </a: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обращать внимание на четкое произношение  родовых окончаний прилагательных, особенное внимание к прилагательным среднего рода.</a:t>
            </a:r>
          </a:p>
          <a:p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Например: </a:t>
            </a:r>
            <a:r>
              <a:rPr lang="ru-RU" i="1" dirty="0" err="1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желт</a:t>
            </a:r>
            <a:r>
              <a:rPr lang="ru-RU" b="1" i="1" dirty="0" err="1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ЫЙ</a:t>
            </a: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банан, </a:t>
            </a:r>
            <a:r>
              <a:rPr lang="ru-RU" i="1" dirty="0" err="1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желт</a:t>
            </a:r>
            <a:r>
              <a:rPr lang="ru-RU" b="1" i="1" dirty="0" err="1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ОЕ</a:t>
            </a:r>
            <a:r>
              <a:rPr lang="ru-RU" b="1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солнышко, </a:t>
            </a:r>
            <a:r>
              <a:rPr lang="ru-RU" i="1" dirty="0" err="1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желтА</a:t>
            </a:r>
            <a:r>
              <a:rPr lang="ru-RU" b="1" i="1" dirty="0" err="1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</a:t>
            </a:r>
            <a:r>
              <a:rPr lang="ru-RU" b="1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i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репа и т.д.</a:t>
            </a:r>
          </a:p>
        </p:txBody>
      </p:sp>
    </p:spTree>
    <p:extLst>
      <p:ext uri="{BB962C8B-B14F-4D97-AF65-F5344CB8AC3E}">
        <p14:creationId xmlns:p14="http://schemas.microsoft.com/office/powerpoint/2010/main" val="234212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Желтое, желтый...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84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Зеленый, зеленая...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7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560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Теплый, теплое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889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Сладкий, сладкая..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507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649C04-A720-4897-BF38-6305D144A9D8}"/>
              </a:ext>
            </a:extLst>
          </p:cNvPr>
          <p:cNvSpPr txBox="1"/>
          <p:nvPr/>
        </p:nvSpPr>
        <p:spPr>
          <a:xfrm>
            <a:off x="1187624" y="119675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Презентация составлена с использованием Конструктора картинок сайта «</a:t>
            </a:r>
            <a:r>
              <a:rPr lang="ru-RU" sz="2800" b="1" dirty="0" err="1">
                <a:solidFill>
                  <a:srgbClr val="0070C0"/>
                </a:solidFill>
              </a:rPr>
              <a:t>Мерсибо</a:t>
            </a:r>
            <a:r>
              <a:rPr lang="ru-RU" sz="2800" b="1" dirty="0">
                <a:solidFill>
                  <a:srgbClr val="0070C0"/>
                </a:solidFill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4512314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108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Arial Unicode MS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татьяна колесник</cp:lastModifiedBy>
  <cp:revision>7</cp:revision>
  <dcterms:modified xsi:type="dcterms:W3CDTF">2021-05-22T14:48:05Z</dcterms:modified>
</cp:coreProperties>
</file>