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D40BC-ECB2-4027-AC64-6FF7BE630BB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2642-1387-47B6-86B7-237947D85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38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D40BC-ECB2-4027-AC64-6FF7BE630BB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2642-1387-47B6-86B7-237947D85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343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D40BC-ECB2-4027-AC64-6FF7BE630BB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2642-1387-47B6-86B7-237947D85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160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D40BC-ECB2-4027-AC64-6FF7BE630BB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2642-1387-47B6-86B7-237947D85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49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D40BC-ECB2-4027-AC64-6FF7BE630BB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2642-1387-47B6-86B7-237947D85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892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D40BC-ECB2-4027-AC64-6FF7BE630BB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2642-1387-47B6-86B7-237947D85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272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D40BC-ECB2-4027-AC64-6FF7BE630BB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2642-1387-47B6-86B7-237947D85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276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D40BC-ECB2-4027-AC64-6FF7BE630BB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2642-1387-47B6-86B7-237947D85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610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D40BC-ECB2-4027-AC64-6FF7BE630BB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2642-1387-47B6-86B7-237947D85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567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D40BC-ECB2-4027-AC64-6FF7BE630BB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2642-1387-47B6-86B7-237947D85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42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D40BC-ECB2-4027-AC64-6FF7BE630BB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62642-1387-47B6-86B7-237947D85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83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D40BC-ECB2-4027-AC64-6FF7BE630BBD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62642-1387-47B6-86B7-237947D85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24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жима\Desktop\Новая папка (3)\IMG_20210522_2154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49694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5569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Ажима</dc:creator>
  <cp:lastModifiedBy>Ажима</cp:lastModifiedBy>
  <cp:revision>1</cp:revision>
  <dcterms:created xsi:type="dcterms:W3CDTF">2021-05-22T15:51:46Z</dcterms:created>
  <dcterms:modified xsi:type="dcterms:W3CDTF">2021-05-22T15:55:55Z</dcterms:modified>
</cp:coreProperties>
</file>