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3" r:id="rId6"/>
    <p:sldId id="262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20" autoAdjust="0"/>
  </p:normalViewPr>
  <p:slideViewPr>
    <p:cSldViewPr>
      <p:cViewPr varScale="1">
        <p:scale>
          <a:sx n="96" d="100"/>
          <a:sy n="96" d="100"/>
        </p:scale>
        <p:origin x="-418" y="-10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03C87-E0EA-4E2E-876F-0E566E8A4640}" type="datetimeFigureOut">
              <a:rPr lang="ru-RU" smtClean="0"/>
              <a:pPr/>
              <a:t>17.05.2021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7B307-D269-4F99-B899-4FCF5738B7F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613658284_4-p-fon-dlya-prezentatsii-deti-v-detskom-sadu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691680" y="908720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Сенсорное воспитание детей через дидактические игры</a:t>
            </a:r>
            <a:r>
              <a:rPr lang="ru-RU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95936" y="4077072"/>
            <a:ext cx="33843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в</a:t>
            </a:r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</a:t>
            </a:r>
          </a:p>
          <a:p>
            <a:pPr algn="ctr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МАДОУ «Детский сад № 8» </a:t>
            </a:r>
          </a:p>
          <a:p>
            <a:pPr algn="ctr"/>
            <a:r>
              <a:rPr lang="ru-RU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Королева Н. Ю.</a:t>
            </a:r>
            <a:r>
              <a:rPr lang="ru-RU" b="0" i="0" dirty="0" smtClean="0">
                <a:effectLst/>
                <a:latin typeface=".SFUI-Regular"/>
              </a:rPr>
              <a:t> </a:t>
            </a:r>
            <a:endParaRPr lang="ru-RU" dirty="0">
              <a:effectLst/>
              <a:latin typeface=".AppleSystemUIFon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620688"/>
            <a:ext cx="56014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на развитие </a:t>
            </a:r>
            <a:r>
              <a:rPr lang="ru-RU" dirty="0" smtClean="0"/>
              <a:t>слухового </a:t>
            </a:r>
            <a:r>
              <a:rPr lang="ru-RU" dirty="0" smtClean="0"/>
              <a:t>восприятия «Звоночки», «Веселые колокольчики».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99592" y="1412776"/>
            <a:ext cx="23762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Цели: развитие </a:t>
            </a:r>
            <a:r>
              <a:rPr lang="ru-RU" dirty="0" smtClean="0"/>
              <a:t>слухового восприятия у ребенка раннего и дошкольного </a:t>
            </a:r>
            <a:r>
              <a:rPr lang="ru-RU" dirty="0" smtClean="0"/>
              <a:t>возраста, </a:t>
            </a:r>
            <a:r>
              <a:rPr lang="ru-RU" dirty="0" smtClean="0"/>
              <a:t>формирование представлений о звуковой стороне окружающего мира, ориентировку на звук как одну из важнейших характеристик и свойств </a:t>
            </a:r>
            <a:r>
              <a:rPr lang="ru-RU" dirty="0" smtClean="0"/>
              <a:t>предметов.</a:t>
            </a:r>
            <a:endParaRPr lang="ru-RU" dirty="0"/>
          </a:p>
        </p:txBody>
      </p:sp>
      <p:pic>
        <p:nvPicPr>
          <p:cNvPr id="8" name="Рисунок 7" descr="BlmuIsc27x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1484784"/>
            <a:ext cx="2160240" cy="3240360"/>
          </a:xfrm>
          <a:prstGeom prst="rect">
            <a:avLst/>
          </a:prstGeom>
        </p:spPr>
      </p:pic>
      <p:pic>
        <p:nvPicPr>
          <p:cNvPr id="9" name="Рисунок 8" descr="BXLrJQJov0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3140968"/>
            <a:ext cx="2088232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620689"/>
            <a:ext cx="560140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Игра </a:t>
            </a:r>
            <a:r>
              <a:rPr lang="ru-RU" dirty="0" smtClean="0"/>
              <a:t>на </a:t>
            </a:r>
            <a:r>
              <a:rPr lang="ru-RU" dirty="0" smtClean="0"/>
              <a:t>развитие тактильно - двигательного восприятия: «Найди свою игрушку </a:t>
            </a:r>
            <a:r>
              <a:rPr lang="ru-RU" dirty="0" smtClean="0"/>
              <a:t>», «</a:t>
            </a:r>
            <a:r>
              <a:rPr lang="ru-RU" dirty="0" smtClean="0"/>
              <a:t>Чудесный мешочек» и т.д.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286000" y="1556792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Задачи: развить </a:t>
            </a:r>
            <a:r>
              <a:rPr lang="ru-RU" dirty="0" smtClean="0"/>
              <a:t>тактильно - </a:t>
            </a:r>
            <a:r>
              <a:rPr lang="ru-RU" dirty="0" smtClean="0"/>
              <a:t>двигательное восприятия,  всестороннее </a:t>
            </a:r>
            <a:r>
              <a:rPr lang="ru-RU" dirty="0" smtClean="0"/>
              <a:t>представление об окружающем предметном </a:t>
            </a:r>
            <a:r>
              <a:rPr lang="ru-RU" dirty="0" smtClean="0"/>
              <a:t>мире.</a:t>
            </a:r>
            <a:endParaRPr lang="ru-RU" dirty="0"/>
          </a:p>
        </p:txBody>
      </p:sp>
      <p:pic>
        <p:nvPicPr>
          <p:cNvPr id="11" name="Рисунок 10" descr="Rss_37i61v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80928"/>
            <a:ext cx="2016224" cy="3429000"/>
          </a:xfrm>
          <a:prstGeom prst="rect">
            <a:avLst/>
          </a:prstGeom>
        </p:spPr>
      </p:pic>
      <p:pic>
        <p:nvPicPr>
          <p:cNvPr id="12" name="Рисунок 11" descr="bLWihLYz3x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71800" y="2780928"/>
            <a:ext cx="1656184" cy="2736304"/>
          </a:xfrm>
          <a:prstGeom prst="rect">
            <a:avLst/>
          </a:prstGeom>
        </p:spPr>
      </p:pic>
      <p:pic>
        <p:nvPicPr>
          <p:cNvPr id="14" name="Рисунок 13" descr="6gEDOfPygFw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588224" y="2780928"/>
            <a:ext cx="1944216" cy="3096344"/>
          </a:xfrm>
          <a:prstGeom prst="rect">
            <a:avLst/>
          </a:prstGeom>
        </p:spPr>
      </p:pic>
      <p:pic>
        <p:nvPicPr>
          <p:cNvPr id="15" name="Рисунок 14" descr="9ZEwP4mH-s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644008" y="2780928"/>
            <a:ext cx="1624855" cy="273630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1331640" y="1484784"/>
            <a:ext cx="66247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результате, при использовании в играх «Сенсорного чемоданчика» дети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научились обследовать предметы, выделяя их признаки. Научились соотносить предметы по форме, цвету и величине. Устанавливать сходства и различия между предметами, имеющими одинаковое название.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24726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339752" y="620688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работы  </a:t>
            </a:r>
            <a:endParaRPr lang="ru-RU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2339752" y="764704"/>
            <a:ext cx="4572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Литература</a:t>
            </a:r>
            <a:r>
              <a:rPr lang="ru-RU" dirty="0" smtClean="0"/>
              <a:t>:</a:t>
            </a:r>
          </a:p>
          <a:p>
            <a:pPr marL="342900" indent="-342900">
              <a:buAutoNum type="arabicPeriod"/>
            </a:pPr>
            <a:r>
              <a:rPr lang="ru-RU" dirty="0" smtClean="0"/>
              <a:t>Л.А</a:t>
            </a:r>
            <a:r>
              <a:rPr lang="ru-RU" dirty="0" smtClean="0"/>
              <a:t>. </a:t>
            </a:r>
            <a:r>
              <a:rPr lang="ru-RU" dirty="0" err="1" smtClean="0"/>
              <a:t>Венгер</a:t>
            </a:r>
            <a:r>
              <a:rPr lang="ru-RU" dirty="0" smtClean="0"/>
              <a:t>; Э.Г. Пилюгина; Н.Б. </a:t>
            </a:r>
            <a:r>
              <a:rPr lang="ru-RU" dirty="0" err="1" smtClean="0"/>
              <a:t>Венгер</a:t>
            </a:r>
            <a:r>
              <a:rPr lang="ru-RU" dirty="0" smtClean="0"/>
              <a:t>-«Воспитание сенсорной культуры ребёнка» М. «Просвещение», 1988г </a:t>
            </a:r>
            <a:r>
              <a:rPr lang="ru-RU" dirty="0" smtClean="0"/>
              <a:t>;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Э.Г. Пилюгина-«Занятие по сенсорному воспитанию» М. «Просвещение», 1983</a:t>
            </a:r>
            <a:r>
              <a:rPr lang="ru-RU" dirty="0" smtClean="0"/>
              <a:t>;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Предметная среда </a:t>
            </a:r>
            <a:r>
              <a:rPr lang="ru-RU" dirty="0" err="1" smtClean="0"/>
              <a:t>сенсорика</a:t>
            </a:r>
            <a:r>
              <a:rPr lang="ru-RU" dirty="0" smtClean="0"/>
              <a:t>. Экология. –Программа «Развития», Москва 2007 г</a:t>
            </a:r>
            <a:r>
              <a:rPr lang="ru-RU" dirty="0" smtClean="0"/>
              <a:t>.;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А.И. Максаков, Г.А. </a:t>
            </a:r>
            <a:r>
              <a:rPr lang="ru-RU" dirty="0" err="1" smtClean="0"/>
              <a:t>Тумакова</a:t>
            </a:r>
            <a:r>
              <a:rPr lang="ru-RU" dirty="0" smtClean="0"/>
              <a:t> «Учите, играя» М. «Просвещение», 1983 г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 </a:t>
            </a:r>
            <a:r>
              <a:rPr lang="ru-RU" dirty="0" smtClean="0"/>
              <a:t>Интернет-ресурсы.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Прямоугольник 9"/>
          <p:cNvSpPr/>
          <p:nvPr/>
        </p:nvSpPr>
        <p:spPr>
          <a:xfrm>
            <a:off x="971600" y="2057365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ВНИМАНИЕ!!!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683568" y="764704"/>
            <a:ext cx="71287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Сенсорное развитие ребёнка –это развитие его восприятия и формирование представлений о внешних свойствах предметов: их форме ,цвете, величине , положения в пространстве ,а также запахе ,вкусе и т.п. Значение сенсорного развития в раннем и дошкольном возрасте трудно переоценить. Именно оно служит основой познания мира. Видные представители дошкольной психологии и педагогики Я.А.Коменский,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М.Монтессори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Е.И.Тихеева , А.П.Усова , А.В.Запорожец 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Н.П.Сакулина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другие, справедливо считали, что сенсорное воспитание, направленное на обеспечение полноценного сенсорного развития, является одной из основных сторон дошкольного воспитания.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395536" y="692696"/>
            <a:ext cx="83529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Успешность умственного, физического, эстетического воспитания в значительной степени зависит от уровня сенсорного воспитания, то есть от того, насколько совершенно ребенок слышит, видит, осязает окружающее.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Именно поэтому так важно, чтобы сенсорное воспитание планомерно и систематически включалось во все моменты жизни ребенка, прежде всего в процессы познания окружающей жизни: предметов, их свойств и качеств.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Но, как известно, основной формой и содержанием организации жизни детей является игра, игра - самая любимая и естественная деятельность дошкольников. "Для детей дошкольного возраста игры имеют исключительное значение: игра для них - учеба, игра для них - труд, игра для них - серьезная форма воспитания.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Играя, ребенок учится осязанию, восприятию и усваивает все сенсорные эталоны; учится сопоставлять, сравнивать, устанавливать закономерности, принимать самостоятельное решение; развивается и познает мир.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5589240"/>
            <a:ext cx="1109472" cy="89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683568" y="548680"/>
            <a:ext cx="74888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67544" y="620688"/>
            <a:ext cx="813690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Поэтому при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организации работы с детьми раннего возраста по сенсорному развитию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мною были поставлены следующие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формировать представления о цвете, форме, величине предметов, положения их в пространстве;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знакомить с дидактическими играми и правилами этих игр;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воспитывать познавательный интерес, любознательность;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упражнять в установлении сходства и различия между предметами;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способствовать развитию у детей обследовательских умений и навыков;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развивать мелкую моторику рук;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Сенсорное воспитание в своей группе я осуществляю через разные формы работы: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непосредственно образовательную деятельность,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игры – экспериментирования,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художественное творчество,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наблюдение,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дидактические игры.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2" y="692696"/>
            <a:ext cx="78488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Главная цель дидактической игры – обучающая. В раннем возрасте ребенок просто играет, но по внутреннему психологическому значению – это процесс непреднамеренного обучения. Своеобразие дидактической игры определяется рациональным сочетанием двух задач: дидактической и игровой.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636912"/>
            <a:ext cx="6174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Дидактические игры делятся на: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-дидактические игры на развитие тактильных ощущений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дидактические игры и упражнения для закрепления понятия формы.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дидактические игры и упражнения на закрепления понятия величины.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дидактические игры и упражнения на закрепление цвета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755576" y="548680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Для успешной организации сенсорного развития детей раннего возраста, с которыми я работаю, в группе создана развивающая предметно – пространственная среда: имеется разнообразный дидактический материал: пирамидки, логические игрушки, домики с отверстиями разной формы, игрушки – шнуровки, крупный и мелкий конструктор, мозаики.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процессе создания сенсорной зоны я отдала предпочтение не приобретению готовых материалов, а играм, сделанных своими руками.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Представляю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вашему вниманию одну из таких игр «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Сенсорный чемоданчик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»: для изучение цвета, формы, величины, количества, для развития мелкой моторики. Используя эти игры, я заметила, что дети легче адаптируются к условиям детского сада, увереннее накапливают представления о сенсорных эталонах. У малышей появляются такие качества, как интерес и любознательность, вырабатываются целеустремленность, планомерность действий, организованность, достижение результата вызывает чувство радости и хорошего настроения. И эта радость является залогом успешного развития детей на ступени раннего возраста.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1835696" y="404664"/>
            <a:ext cx="38884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мы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играем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O-wCedfKlP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789040"/>
            <a:ext cx="2232248" cy="2520280"/>
          </a:xfrm>
          <a:prstGeom prst="rect">
            <a:avLst/>
          </a:prstGeom>
        </p:spPr>
      </p:pic>
      <p:pic>
        <p:nvPicPr>
          <p:cNvPr id="9" name="Рисунок 8" descr="Qkl_HfZ5vJU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2200" y="260648"/>
            <a:ext cx="2509119" cy="3168352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467544" y="908720"/>
            <a:ext cx="43924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восприятие цвета: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«Разноцветные пуговки»,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«Найди свою пару»,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«Разноцветные домики»,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627784" y="1997839"/>
            <a:ext cx="36724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Цели: развить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восприятия цвета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различать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цвета;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познакомить детей с названиями основных цветов (красный, синий,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зеленый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); развивать умение осуществлять выбор цвета по образцу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,производить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выбор цвета по слову.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755576" y="404664"/>
            <a:ext cx="61024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восприятие формы: «Кубик с прорезями», «Какой это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формы, цвета», «Треугольник, квадрат, круг».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CzVuzxNncp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1560" y="1844824"/>
            <a:ext cx="2427734" cy="364502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067944" y="1484785"/>
            <a:ext cx="417646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развить восприятия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закреплять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знание названий форм; осуществлять выбор формы по ее названию; развивать умение видеть форму в предмете, соотносить форму прорези и вкладки,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подбирая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нужные с помощью проб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промеривания;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умение соотносить плоскостную и объемную формы в практическом действии с предметами.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613672616_26-p-fon-dlya-prezentatsii-vospitatelya-detskog-2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Содержимое 3" descr="1613672616_26-p-fon-dlya-prezentatsii-vospitatelya-detskog-2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116632"/>
            <a:ext cx="8812088" cy="6552728"/>
          </a:xfrm>
          <a:prstGeom prst="rect">
            <a:avLst/>
          </a:prstGeom>
          <a:ln w="2286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11560" y="476672"/>
            <a:ext cx="6246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Игра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восприятие величины: «Опусти шарик в коробку»,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Большие и маленькие», «Какой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камешек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больше», «В какую коробочку», «Соберем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букашек»и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т.д.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1443841"/>
            <a:ext cx="468052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Цели: развить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восприятия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величины;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соотносить по величине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фигуры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; закреплять словесное обозначение величин («большой», «маленький», «больше», «меньше»); обратить внимание на длину, высоту и ширину; знакомить со словами «длинный», «короткий», «высокий», «низкий», «широкий», «узкий»; развивать умение соотносить предметы по длине, высоте и ширине в действиях с ними, определять зрительно предметы резко различной величины.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zYeeS24h4o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988840"/>
            <a:ext cx="2754306" cy="36724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850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AX</dc:creator>
  <cp:lastModifiedBy>AX</cp:lastModifiedBy>
  <cp:revision>42</cp:revision>
  <dcterms:created xsi:type="dcterms:W3CDTF">2021-05-16T18:28:13Z</dcterms:created>
  <dcterms:modified xsi:type="dcterms:W3CDTF">2021-05-17T20:19:48Z</dcterms:modified>
</cp:coreProperties>
</file>