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70" r:id="rId17"/>
    <p:sldId id="276" r:id="rId18"/>
    <p:sldId id="271" r:id="rId19"/>
    <p:sldId id="272" r:id="rId20"/>
    <p:sldId id="273" r:id="rId21"/>
    <p:sldId id="274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49" autoAdjust="0"/>
  </p:normalViewPr>
  <p:slideViewPr>
    <p:cSldViewPr>
      <p:cViewPr varScale="1">
        <p:scale>
          <a:sx n="103" d="100"/>
          <a:sy n="103" d="100"/>
        </p:scale>
        <p:origin x="23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29A14-EEC4-4DF7-8949-82A7CC5F287B}" type="datetimeFigureOut">
              <a:rPr lang="ru-RU" smtClean="0"/>
              <a:pPr/>
              <a:t>22.05.2021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14497C-FEF4-47C4-A153-034DC92D8DB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70" name="Picture 6" descr="https://st2.depositphotos.com/2747043/8043/v/950/depositphotos_80434838-stock-illustration-frame-with-children-boy-an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835696" y="1196752"/>
            <a:ext cx="561662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24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Эффективный прием  </a:t>
            </a:r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развития эмоционального интеллекта дошкольников, как важного фактора при привитии любви и интереса к книгам»</a:t>
            </a:r>
            <a:endParaRPr lang="ru-RU" sz="2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dn-irec.r-99.com/sites/default/files/imagecache/copyright1/user-images/511116/4M8fZk2oFnMqhNzXRHrNw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692696"/>
            <a:ext cx="7057139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dn-irec.r-99.com/sites/default/files/imagecache/copyright1/user-images/511116/F9sVLY3rk3xBmWfkJEqGPA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836712"/>
            <a:ext cx="6798723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dn5.imgbb.ru/user/29/298332/201406/afe2e2e3f9b3900c510cda615fc3faaa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836712"/>
            <a:ext cx="7092280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dn4.imgbb.ru/user/29/298332/201406/7b38c61f611e929e898fefe02125573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764704"/>
            <a:ext cx="705678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dn1.imgbb.ru/user/29/298332/201406/9482429e319473beb0441ca3591a1b5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620688"/>
            <a:ext cx="7164288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24544" y="-315416"/>
            <a:ext cx="9324305" cy="733699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628800"/>
            <a:ext cx="8229600" cy="57606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6874" y="3743654"/>
            <a:ext cx="5789462" cy="311434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35696" y="294600"/>
            <a:ext cx="5760640" cy="3244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089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4" descr="C:\Users\Пользователь\Desktop\Новая папка\IMG_E164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614094" y="1543098"/>
            <a:ext cx="4995935" cy="511256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627784" y="692696"/>
            <a:ext cx="48245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Счастливый шкаф»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Ирис Ревю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793" cy="68585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476969"/>
            <a:ext cx="6192688" cy="295232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63688" y="3645025"/>
            <a:ext cx="6264696" cy="3195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42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5" descr="C:\Users\Пользователь\Desktop\Новая папка\IMG_E164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2591782" y="1664803"/>
            <a:ext cx="4824537" cy="51845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267744" y="764704"/>
            <a:ext cx="42484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 Однажды в шкафу»</a:t>
            </a: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Ксения Горбунова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619671" y="332655"/>
            <a:ext cx="3024335" cy="34563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72100" y="296652"/>
            <a:ext cx="3024334" cy="3528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1835696" y="3717032"/>
            <a:ext cx="3024336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789040"/>
            <a:ext cx="324036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61" y="108869"/>
            <a:ext cx="9144000" cy="685800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115616" y="1052736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1043608" y="123958"/>
            <a:ext cx="7848872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же такое эмоциональный интеллект?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это ментальная способность, которая объединяет в себе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умение различать и понимать эмоции,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управлять собственными эмоциональными состояниями и эмоциями своих партнёров по общению.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FF0000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1187624" y="996139"/>
            <a:ext cx="61206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5559809" y="3146030"/>
            <a:ext cx="1100423" cy="14139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447764" y="3074691"/>
            <a:ext cx="1004176" cy="14853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6660232" y="4277192"/>
            <a:ext cx="230425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Креативность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827584" y="4641277"/>
            <a:ext cx="237626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оображение  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6049" y="4254677"/>
            <a:ext cx="2515976" cy="25159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s://p.calameoassets.com/160606170203-e37bc592bbe5d19a0e4795818f096c08/p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1746" name="Picture 2" descr="C:\Users\Пользователь\Desktop\0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691680" y="476672"/>
            <a:ext cx="6192688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Книги  и сказки для развития эмоционального интеллекта у детей старшего дошкольного возраста</a:t>
            </a:r>
          </a:p>
          <a:p>
            <a:pPr algn="ctr"/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Серия книг Елены </a:t>
            </a:r>
            <a:r>
              <a:rPr lang="ru-RU" sz="16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Ульевой</a:t>
            </a:r>
            <a:r>
              <a:rPr lang="ru-RU" sz="1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« Компас эмоций»</a:t>
            </a:r>
            <a:endParaRPr lang="ru-RU" sz="1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Пользователь\Desktop\Новая папка\IMG_E16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069513" y="1890927"/>
            <a:ext cx="2232248" cy="2284058"/>
          </a:xfrm>
          <a:prstGeom prst="rect">
            <a:avLst/>
          </a:prstGeom>
          <a:noFill/>
        </p:spPr>
      </p:pic>
      <p:pic>
        <p:nvPicPr>
          <p:cNvPr id="1027" name="Picture 3" descr="C:\Users\Пользователь\Desktop\Новая папка\IMG_E16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3635896" y="1916832"/>
            <a:ext cx="2592288" cy="2232249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Новая папка\IMG_E16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579614" y="1781426"/>
            <a:ext cx="2232248" cy="2503060"/>
          </a:xfrm>
          <a:prstGeom prst="rect">
            <a:avLst/>
          </a:prstGeom>
          <a:noFill/>
        </p:spPr>
      </p:pic>
      <p:pic>
        <p:nvPicPr>
          <p:cNvPr id="1030" name="Picture 6" descr="C:\Users\Пользователь\Desktop\Новая папка\IMG_E163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384235" y="3888573"/>
            <a:ext cx="2238211" cy="3191273"/>
          </a:xfrm>
          <a:prstGeom prst="rect">
            <a:avLst/>
          </a:prstGeom>
          <a:noFill/>
        </p:spPr>
      </p:pic>
      <p:pic>
        <p:nvPicPr>
          <p:cNvPr id="1032" name="Picture 8" descr="https://img51994.kanal-o.ru/img/2020-09-14/fmt_103_24_7839_zlost_cover_cover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4365104"/>
            <a:ext cx="2952328" cy="21602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3"/>
          <p:cNvSpPr>
            <a:spLocks noGrp="1" noChangeArrowheads="1"/>
          </p:cNvSpPr>
          <p:nvPr>
            <p:ph idx="1"/>
          </p:nvPr>
        </p:nvSpPr>
        <p:spPr bwMode="auto">
          <a:xfrm>
            <a:off x="457200" y="1570246"/>
            <a:ext cx="8229600" cy="4585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187624" y="620688"/>
            <a:ext cx="72728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Книги  и сказки для развития эмоционального интеллекта у детей старшего дошкольного возраста</a:t>
            </a:r>
          </a:p>
        </p:txBody>
      </p:sp>
      <p:pic>
        <p:nvPicPr>
          <p:cNvPr id="16386" name="Picture 2" descr="C:\Users\Пользователь\Desktop\Новая папка\IMG_E16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412776"/>
            <a:ext cx="2088232" cy="2376264"/>
          </a:xfrm>
          <a:prstGeom prst="rect">
            <a:avLst/>
          </a:prstGeom>
          <a:noFill/>
        </p:spPr>
      </p:pic>
      <p:pic>
        <p:nvPicPr>
          <p:cNvPr id="16387" name="Picture 3" descr="C:\Users\Пользователь\Desktop\Новая папка\IMG_E163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3671901" y="1520790"/>
            <a:ext cx="2376263" cy="2160238"/>
          </a:xfrm>
          <a:prstGeom prst="rect">
            <a:avLst/>
          </a:prstGeom>
          <a:noFill/>
        </p:spPr>
      </p:pic>
      <p:pic>
        <p:nvPicPr>
          <p:cNvPr id="16388" name="Picture 4" descr="C:\Users\Пользователь\Desktop\Новая папка\IMG_E164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354452" y="1646548"/>
            <a:ext cx="2411760" cy="1944216"/>
          </a:xfrm>
          <a:prstGeom prst="rect">
            <a:avLst/>
          </a:prstGeom>
          <a:noFill/>
        </p:spPr>
      </p:pic>
      <p:pic>
        <p:nvPicPr>
          <p:cNvPr id="16389" name="Picture 5" descr="C:\Users\Пользователь\Desktop\Новая папка\IMG_E1643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997126" y="4131669"/>
            <a:ext cx="2773488" cy="2232247"/>
          </a:xfrm>
          <a:prstGeom prst="rect">
            <a:avLst/>
          </a:prstGeom>
          <a:noFill/>
        </p:spPr>
      </p:pic>
      <p:pic>
        <p:nvPicPr>
          <p:cNvPr id="11" name="Рисунок 10" descr="https://kotofey.pro/upload/iblock/506/5066d3382064a701e0e16477a7ccf5da.jpg"/>
          <p:cNvPicPr/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5" y="3861048"/>
            <a:ext cx="2376264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kotofey.pro/upload/iblock/506/5066d3382064a701e0e16477a7ccf5da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583058"/>
            <a:ext cx="7005965" cy="6014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dn-irec.r-99.com/sites/default/files/imagecache/copyright1/user-images/511116/Fo3s1PI7wUDopwshlo4Q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908720"/>
            <a:ext cx="3774387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Мелки объявили забастовку. Дрю Дэйуолт фото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908720"/>
            <a:ext cx="3846395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dn1.imgbb.ru/user/29/298332/201406/9a595a615b4229abd6fedf9a122dc89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3645024"/>
            <a:ext cx="6552728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cdn.imgbb.ru/user/29/298332/201406/39c88a489c13b49f117769645b4fb73b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548680"/>
            <a:ext cx="65527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dn1.imgbb.ru/user/29/298332/201406/e274dc9af42a79e37fc97f0fce90b3ef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764704"/>
            <a:ext cx="7104461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s://i.pinimg.com/736x/39/c6/f0/39c6f01fcef180a342ee73b6c9da8df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Рисунок 4" descr="https://cdn5.imgbb.ru/user/29/298332/201406/4f00a4be9ae97216d10164a6b5ceb90d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696" y="836712"/>
            <a:ext cx="7106437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254</TotalTime>
  <Words>92</Words>
  <Application>Microsoft Office PowerPoint</Application>
  <PresentationFormat>Экран (4:3)</PresentationFormat>
  <Paragraphs>39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1</cp:lastModifiedBy>
  <cp:revision>20</cp:revision>
  <dcterms:created xsi:type="dcterms:W3CDTF">2021-05-09T14:01:43Z</dcterms:created>
  <dcterms:modified xsi:type="dcterms:W3CDTF">2021-05-22T14:43:44Z</dcterms:modified>
</cp:coreProperties>
</file>