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60" r:id="rId3"/>
    <p:sldId id="261" r:id="rId4"/>
    <p:sldId id="262" r:id="rId5"/>
    <p:sldId id="265" r:id="rId6"/>
    <p:sldId id="263" r:id="rId7"/>
    <p:sldId id="277" r:id="rId8"/>
    <p:sldId id="268" r:id="rId9"/>
    <p:sldId id="279" r:id="rId10"/>
    <p:sldId id="271" r:id="rId11"/>
    <p:sldId id="272" r:id="rId12"/>
    <p:sldId id="275" r:id="rId13"/>
    <p:sldId id="28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01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3E8794C-C646-4241-A161-8EA7B0CAF191}" type="datetimeFigureOut">
              <a:rPr lang="ru-RU"/>
              <a:pPr>
                <a:defRPr/>
              </a:pPr>
              <a:t>22.05.2021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F726692-F9DB-4F6F-A8C0-7FE49719D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A00058-C71E-4F33-B3AC-28E95E633DA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6CB3E-00A9-438F-BF2A-0F922F554CC4}" type="datetimeFigureOut">
              <a:rPr lang="en-US"/>
              <a:pPr>
                <a:defRPr/>
              </a:pPr>
              <a:t>5/22/2021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E9EA4-EBF3-4AAA-9615-5150AA1B9B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FD147-B6A9-4CC3-BEA0-E5660C40AB6E}" type="datetimeFigureOut">
              <a:rPr lang="en-US"/>
              <a:pPr>
                <a:defRPr/>
              </a:pPr>
              <a:t>5/22/2021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1A1E0-2ADC-4B98-A065-E4CAD2A0C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C07C8-5869-41B8-A347-879B727EF819}" type="datetimeFigureOut">
              <a:rPr lang="en-US"/>
              <a:pPr>
                <a:defRPr/>
              </a:pPr>
              <a:t>5/22/2021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A5AB3-D6E0-461D-90B2-378E0A4E86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3A962-CE9F-405B-9A41-752D197FF87B}" type="datetimeFigureOut">
              <a:rPr lang="en-US"/>
              <a:pPr>
                <a:defRPr/>
              </a:pPr>
              <a:t>5/22/2021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AA929-D530-44F2-ADBD-FC0FA24165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56EF3-E926-47FD-AA4C-64A760336E34}" type="datetimeFigureOut">
              <a:rPr lang="en-US"/>
              <a:pPr>
                <a:defRPr/>
              </a:pPr>
              <a:t>5/22/2021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CE333-C6B5-4F81-B454-0C9E048FA9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E7BAF-F1FE-44DA-A85B-5C0E8A208C4A}" type="datetimeFigureOut">
              <a:rPr lang="en-US"/>
              <a:pPr>
                <a:defRPr/>
              </a:pPr>
              <a:t>5/22/2021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60D25-3A95-4D88-99ED-F4E92592CB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72039-08F8-4B7D-BDDA-4587611B2790}" type="datetimeFigureOut">
              <a:rPr lang="en-US"/>
              <a:pPr>
                <a:defRPr/>
              </a:pPr>
              <a:t>5/22/2021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A2103-BE78-4395-B01B-3C43DDC868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06F67-43E1-4EAB-915B-61F806E51BA8}" type="datetimeFigureOut">
              <a:rPr lang="en-US"/>
              <a:pPr>
                <a:defRPr/>
              </a:pPr>
              <a:t>5/22/2021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9698E-2A32-46A3-AE77-E35AC50797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071B0-D4EF-4A7E-A7BE-A37A57FB5DC5}" type="datetimeFigureOut">
              <a:rPr lang="en-US"/>
              <a:pPr>
                <a:defRPr/>
              </a:pPr>
              <a:t>5/22/2021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841D4-8B2A-42DD-BCD1-016A43FF8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D7AF0-3320-4DB8-803F-DA78659B2FDA}" type="datetimeFigureOut">
              <a:rPr lang="en-US"/>
              <a:pPr>
                <a:defRPr/>
              </a:pPr>
              <a:t>5/22/2021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78622-C262-4BC0-8929-03AA916315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05FFF-1166-43CF-BA66-A699017917B0}" type="datetimeFigureOut">
              <a:rPr lang="en-US"/>
              <a:pPr>
                <a:defRPr/>
              </a:pPr>
              <a:t>5/22/2021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499BD-94FD-4B1B-A101-EBCAB5A1F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189F36-B0E1-4DE2-8618-69BB25970621}" type="datetimeFigureOut">
              <a:rPr lang="en-US"/>
              <a:pPr>
                <a:defRPr/>
              </a:pPr>
              <a:t>5/22/2021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C9C9A7-2FE5-4BDA-A3A0-057A165489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4" descr="el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228600"/>
            <a:ext cx="86868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228600" y="457200"/>
            <a:ext cx="6553200" cy="2514600"/>
          </a:xfrm>
        </p:spPr>
        <p:txBody>
          <a:bodyPr/>
          <a:lstStyle/>
          <a:p>
            <a:pPr eaLnBrk="1" hangingPunct="1"/>
            <a:r>
              <a:rPr lang="ru-RU" sz="4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sz="4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подготовительной </a:t>
            </a:r>
            <a:br>
              <a:rPr lang="ru-RU" sz="4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группы </a:t>
            </a:r>
            <a:br>
              <a:rPr lang="ru-RU" sz="4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«Новогодняя красавица»</a:t>
            </a:r>
            <a:endParaRPr lang="ru-RU" sz="4200" b="1" dirty="0" smtClean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962400"/>
            <a:ext cx="4572000" cy="2590800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подготовили :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воспитатели </a:t>
            </a:r>
            <a:r>
              <a:rPr lang="ru-RU" sz="35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Кошкова</a:t>
            </a:r>
            <a:r>
              <a:rPr lang="ru-RU" sz="3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М.Г.,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5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Остапенко</a:t>
            </a:r>
            <a:r>
              <a:rPr lang="ru-RU" sz="3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А.В.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5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МКДОУ </a:t>
            </a:r>
            <a:r>
              <a:rPr lang="ru-RU" sz="35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/с № 499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«Гнездышко»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Новосибирск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I:\Заставки с елками\0_698c7_80a8c74f_XXL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28600" y="228600"/>
            <a:ext cx="8686800" cy="6400800"/>
          </a:xfrm>
          <a:prstGeom prst="rect">
            <a:avLst/>
          </a:prstGeom>
        </p:spPr>
      </p:pic>
      <p:pic>
        <p:nvPicPr>
          <p:cNvPr id="25603" name="Рисунок 3" descr="IMG_20160111_14070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12600" y="1447800"/>
            <a:ext cx="255201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4" descr="P_20151221_09122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1000" y="1524000"/>
            <a:ext cx="28194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6" descr="P_20151221_11032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28800" y="4953000"/>
            <a:ext cx="2286000" cy="157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7" descr="IMG_20151222_11351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600" y="3276600"/>
            <a:ext cx="238601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Рисунок 8" descr="IMG_20151222_114018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05200" y="1524000"/>
            <a:ext cx="17843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Рисунок 5" descr="P_20151221_091458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495800" y="4267200"/>
            <a:ext cx="1916113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Коллективная работа </a:t>
            </a:r>
            <a:b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«Елочка – длинные иголочки»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I:\Заставки с елками\0_698c7_80a8c74f_XXL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28600" y="228600"/>
            <a:ext cx="8686800" cy="6400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Коллективная работа 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«Елочка – круглые иголочки»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Рисунок 3" descr="IMG_20151218_10382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05600" y="1524000"/>
            <a:ext cx="22002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 descr="I:\Новая папка (2)\проект елка\IMG_20151218_1040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05600" y="3048000"/>
            <a:ext cx="22320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8" descr="IMG_20151218_10425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3048000"/>
            <a:ext cx="273526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9" descr="IMG_20151218_104609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29400" y="4800600"/>
            <a:ext cx="2295525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Рисунок 10" descr="IMG_20151218_104834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8600" y="1371600"/>
            <a:ext cx="24558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Рисунок 11" descr="IMG_20151218_110011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52400" y="5105400"/>
            <a:ext cx="2971800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0" descr="IMG_20160113_094558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05200" y="1447800"/>
            <a:ext cx="2590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I:\Заставки с елками\0_698c7_80a8c74f_XXL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28600" y="228600"/>
            <a:ext cx="8686800" cy="6400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Дефиле 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новогодними красавицами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Рисунок 15" descr="IMG_20160111_10231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1447800"/>
            <a:ext cx="1371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Рисунок 17" descr="IMG_20160111_10233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8200" y="4038600"/>
            <a:ext cx="12001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Рисунок 18" descr="IMG_20160111_10234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37148" y="1447800"/>
            <a:ext cx="116712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Рисунок 20" descr="IMG_20160111_10240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91200" y="1752600"/>
            <a:ext cx="1219200" cy="261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Рисунок 21" descr="IMG_20160111_102414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886200" y="3997098"/>
            <a:ext cx="1447800" cy="256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Рисунок 22" descr="IMG_20160111_102425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207514" y="4132564"/>
            <a:ext cx="1326886" cy="234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Рисунок 23" descr="IMG_20160111_102450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886200" y="1524000"/>
            <a:ext cx="1447800" cy="2358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Рисунок 26" descr="IMG_20160111_102514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209800" y="1905000"/>
            <a:ext cx="1219200" cy="2583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I:\Заставки с елками\0_698c7_80a8c74f_XXL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28600" y="228600"/>
            <a:ext cx="8686800" cy="6400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59362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b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I:\0_698c7_80a8c74f_X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"/>
            <a:ext cx="86106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95288" y="0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>
                <a:solidFill>
                  <a:schemeClr val="bg1"/>
                </a:solidFill>
                <a:latin typeface="Times New Roman" pitchFamily="18" charset="0"/>
              </a:rPr>
              <a:t>Актуальность: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468313" y="1284288"/>
            <a:ext cx="7848600" cy="4157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Всем известно, что самый любимый праздник детей – это Новый год. Предновогодняя суета, украшение ёлки и долгожданные подарки под ней, письма Деду Морозу – все это не сравнится даже с Днем рождения. При подготовке к празднованию Нового года у детей часто возникали вопросы: а почему украшают ёлку? А какие игрушки вешают на елку? А Дед Мороз настоящий? А подарки Дед Мороз принесёт? Разобраться в этих вопросах поможет поисково-исследовательская деятельность, осуществляемая в ходе реализации проекта «Новогодняя красавица».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2" descr="0_698c7_80a8c74f_XX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6106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6" charset="0"/>
              </a:rPr>
              <a:t>Цель проекта:</a:t>
            </a:r>
            <a:br>
              <a:rPr lang="ru-RU" b="1" dirty="0" smtClean="0">
                <a:solidFill>
                  <a:schemeClr val="bg1"/>
                </a:solidFill>
                <a:latin typeface="Times New Roman" pitchFamily="16" charset="0"/>
              </a:rPr>
            </a:b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990600" y="1676400"/>
            <a:ext cx="6781800" cy="3962400"/>
          </a:xfrm>
        </p:spPr>
        <p:txBody>
          <a:bodyPr rtlCol="0">
            <a:normAutofit fontScale="925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Приобщение детей к русской народной культуре, обычаям, фольклору посредством календарно-обрядовых праздников,  изготовление ёлки в совместной деятельности с взрослыми, сочинение стихов на основе своих ощущений от подготовки к празднику. Активизация творческого потенциала родителей и детей.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3" descr="0_698c7_80a8c74f_XX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88392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838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6" charset="0"/>
              </a:rPr>
              <a:t>Задачи:</a:t>
            </a:r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br>
              <a:rPr lang="ru-RU" dirty="0" smtClean="0">
                <a:solidFill>
                  <a:srgbClr val="000000"/>
                </a:solidFill>
                <a:latin typeface="Times New Roman" pitchFamily="16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295400"/>
            <a:ext cx="7848600" cy="4953000"/>
          </a:xfrm>
        </p:spPr>
        <p:txBody>
          <a:bodyPr rtlCol="0">
            <a:normAutofit fontScale="250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Познакомить детей и родителей с историей новогодней елки.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Расширить знания родителей о традиции новогодней елки и важности знакомства с ней детей.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Формировать у детей познавательный интерес к традициям и обычаем празднования Нового года, с ёлкой, Дедом Морозом и подарками.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Совершенствовать познавательные и конструктивные умения наблюдать, рассматривать, сравнивать, анализировать, отражать результаты своих исследований в творческой деятельности.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связной речи; воображения; желания заучивать стихотворения, песни, заниматься словотворчеством и сочинительством.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Создавать предновогоднюю праздничную атмосферу во всех видах деятельности.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Изготовить новогоднюю ёлку вместе с родителями.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I:\Заставки с елками\0_698c7_80a8c74f_XXL - копия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228600"/>
            <a:ext cx="8839200" cy="6477000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Изготовление новогодней открытки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Рисунок 4" descr="IMG_20151229_14242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1371600"/>
            <a:ext cx="3352800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5" descr="IMG_20160111_09101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48400" y="838200"/>
            <a:ext cx="2684463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7" descr="IMG_20160111_09091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86200" y="2667000"/>
            <a:ext cx="4432300" cy="213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8" descr="IMG_20160111_090909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81400" y="4800600"/>
            <a:ext cx="2971800" cy="185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 descr="I:\Заставки с елками\0_698c7_80a8c74f_XXL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228600"/>
            <a:ext cx="8686800" cy="64008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Коллективная работа 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«Елочка – журнальные иголочки»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Рисунок 5" descr="IMG_20151217_17453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1600200"/>
            <a:ext cx="281940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9" descr="IMG_20151229_14310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0" y="1524000"/>
            <a:ext cx="29718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6" descr="IMG_20160111_093646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96000" y="4191000"/>
            <a:ext cx="2806700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10" descr="IMG_20160111_093448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35688" y="1524000"/>
            <a:ext cx="261778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Рисунок 11" descr="IMG_20160111_093328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4800" y="4038600"/>
            <a:ext cx="2500313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I:\Заставки с елками\0_698c7_80a8c74f_XXL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-1"/>
            <a:ext cx="9225642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Домашние заготовки мини - проектов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Рисунок 4" descr="abOFdxatg6c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6800" y="4267200"/>
            <a:ext cx="3759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5" descr="_F8S8rvnbdA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" y="1447800"/>
            <a:ext cx="3962400" cy="26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" descr="I:\SSaPrNVYmak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24400" y="1447800"/>
            <a:ext cx="3911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4" descr="I:\thrSnioo0O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38200" y="4191000"/>
            <a:ext cx="3608388" cy="238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Содержимое 3" descr="0_698c7_80a8c74f_XXL - копия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52400"/>
            <a:ext cx="8763000" cy="6553200"/>
          </a:xfrm>
        </p:spPr>
      </p:pic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Изготовление елочек с родителями из бросового материала</a:t>
            </a:r>
          </a:p>
        </p:txBody>
      </p:sp>
      <p:pic>
        <p:nvPicPr>
          <p:cNvPr id="23555" name="Picture 2" descr="I:\Новая папка (2)\проект елка\IMG_20151223_1619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81400" y="2743200"/>
            <a:ext cx="1905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9" descr="IMG_20151218_08123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3810000"/>
            <a:ext cx="259080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10" descr="IMG_20151218_08140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4800" y="1447800"/>
            <a:ext cx="2514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Рисунок 11" descr="IMG_20151218_08463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72200" y="4191000"/>
            <a:ext cx="2743200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Рисунок 12" descr="IMG_20151218_101553_1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638800" y="1600200"/>
            <a:ext cx="19431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I:\Заставки с елками\0_698c7_80a8c74f_XXL - копия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304800"/>
            <a:ext cx="8763000" cy="6553200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Коллективная работа</a:t>
            </a:r>
            <a:b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«Елочка – зеленые иголочки»</a:t>
            </a:r>
          </a:p>
        </p:txBody>
      </p:sp>
      <p:pic>
        <p:nvPicPr>
          <p:cNvPr id="24579" name="Рисунок 5" descr="IMG_20151229_14265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1752600"/>
            <a:ext cx="3284538" cy="42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4" descr="P_20151221_09165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53200" y="1447800"/>
            <a:ext cx="22034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7" descr="P_20151221_09165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10000" y="1676400"/>
            <a:ext cx="223043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8" descr="P_20151221_091633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67400" y="4114800"/>
            <a:ext cx="25908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282</Words>
  <PresentationFormat>Экран (4:3)</PresentationFormat>
  <Paragraphs>30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Проект  подготовительной  группы  «Новогодняя красавица»</vt:lpstr>
      <vt:lpstr>Слайд 2</vt:lpstr>
      <vt:lpstr>Цель проекта: </vt:lpstr>
      <vt:lpstr>Задачи:  </vt:lpstr>
      <vt:lpstr>Изготовление новогодней открытки</vt:lpstr>
      <vt:lpstr>Коллективная работа  «Елочка – журнальные иголочки»</vt:lpstr>
      <vt:lpstr>Домашние заготовки мини - проектов</vt:lpstr>
      <vt:lpstr>Изготовление елочек с родителями из бросового материала</vt:lpstr>
      <vt:lpstr>Коллективная работа «Елочка – зеленые иголочки»</vt:lpstr>
      <vt:lpstr>«Коллективная работа  «Елочка – длинные иголочки»</vt:lpstr>
      <vt:lpstr>Коллективная работа  «Елочка – круглые иголочки»</vt:lpstr>
      <vt:lpstr>Дефиле  с новогодними красавицами</vt:lpstr>
      <vt:lpstr>СПАСИБО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Marina</cp:lastModifiedBy>
  <cp:revision>74</cp:revision>
  <dcterms:created xsi:type="dcterms:W3CDTF">2016-01-06T13:23:58Z</dcterms:created>
  <dcterms:modified xsi:type="dcterms:W3CDTF">2021-05-22T13:36:13Z</dcterms:modified>
</cp:coreProperties>
</file>