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ACF4677E-8BD2-47ae-8A1F-98590045965D">
      <hp:hncThemeShow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lastView="sldThumbnailView">
  <p:normalViewPr>
    <p:restoredLeft sz="14104"/>
    <p:restoredTop sz="96612"/>
  </p:normalViewPr>
  <p:slideViewPr>
    <p:cSldViewPr snapToObjects="1">
      <p:cViewPr varScale="1">
        <p:scale>
          <a:sx n="100" d="100"/>
          <a:sy n="100" d="100"/>
        </p:scale>
        <p:origin x="0" y="0"/>
      </p:cViewPr>
      <p:guideLst>
        <p:guide orient="horz" pos="2149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7216" cy="73737216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9.xml"  /><Relationship Id="rId11" Type="http://schemas.openxmlformats.org/officeDocument/2006/relationships/slide" Target="slides/slide10.xml"  /><Relationship Id="rId12" Type="http://schemas.openxmlformats.org/officeDocument/2006/relationships/presProps" Target="presProps.xml"  /><Relationship Id="rId13" Type="http://schemas.openxmlformats.org/officeDocument/2006/relationships/viewProps" Target="viewProps.xml"  /><Relationship Id="rId14" Type="http://schemas.openxmlformats.org/officeDocument/2006/relationships/theme" Target="theme/theme1.xml"  /><Relationship Id="rId15" Type="http://schemas.openxmlformats.org/officeDocument/2006/relationships/tableStyles" Target="tableStyles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slide" Target="slides/slide7.xml"  /><Relationship Id="rId9" Type="http://schemas.openxmlformats.org/officeDocument/2006/relationships/slide" Target="slides/slide8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Титульный слайд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"/>
          <p:cNvSpPr/>
          <p:nvPr/>
        </p:nvSpPr>
        <p:spPr>
          <a:xfrm>
            <a:off x="-12699" y="3631"/>
            <a:ext cx="1247479" cy="4425873"/>
          </a:xfrm>
          <a:custGeom>
            <a:avLst/>
            <a:gdLst/>
            <a:cxnLst>
              <a:cxn ang="0">
                <a:pos x="0" y="0"/>
              </a:cxn>
              <a:cxn ang="0">
                <a:pos x="0" y="708"/>
              </a:cxn>
              <a:cxn ang="0">
                <a:pos x="986" y="7114"/>
              </a:cxn>
              <a:cxn ang="0">
                <a:pos x="1537" y="7266"/>
              </a:cxn>
              <a:cxn ang="0">
                <a:pos x="62" y="0"/>
              </a:cxn>
              <a:cxn ang="0">
                <a:pos x="0" y="0"/>
              </a:cxn>
            </a:cxnLst>
            <a:rect l="0" t="0" r="r" b="b"/>
            <a:pathLst>
              <a:path w="1537" h="7266">
                <a:moveTo>
                  <a:pt x="0" y="0"/>
                </a:moveTo>
                <a:lnTo>
                  <a:pt x="0" y="708"/>
                </a:lnTo>
                <a:lnTo>
                  <a:pt x="986" y="7114"/>
                </a:lnTo>
                <a:lnTo>
                  <a:pt x="1537" y="7266"/>
                </a:lnTo>
                <a:lnTo>
                  <a:pt x="62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9" name=""/>
          <p:cNvSpPr/>
          <p:nvPr/>
        </p:nvSpPr>
        <p:spPr>
          <a:xfrm flipH="1">
            <a:off x="7307082" y="211889"/>
            <a:ext cx="4883131" cy="1609272"/>
          </a:xfrm>
          <a:custGeom>
            <a:avLst/>
            <a:gdLst>
              <a:gd name="connsiteX0" fmla="*/ 0 w 2715"/>
              <a:gd name="connsiteY0" fmla="*/ 0 h 1458"/>
              <a:gd name="connsiteX1" fmla="*/ 0 w 2715"/>
              <a:gd name="connsiteY1" fmla="*/ 1458 h 1458"/>
              <a:gd name="connsiteX2" fmla="*/ 2715 w 2715"/>
              <a:gd name="connsiteY2" fmla="*/ 909 h 1458"/>
              <a:gd name="connsiteX3" fmla="*/ 0 w 2715"/>
              <a:gd name="connsiteY3" fmla="*/ 0 h 145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5" h="1458">
                <a:moveTo>
                  <a:pt x="0" y="0"/>
                </a:moveTo>
                <a:lnTo>
                  <a:pt x="0" y="1458"/>
                </a:lnTo>
                <a:lnTo>
                  <a:pt x="2715" y="909"/>
                </a:lnTo>
                <a:lnTo>
                  <a:pt x="0" y="0"/>
                </a:ln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0" name=""/>
          <p:cNvSpPr/>
          <p:nvPr/>
        </p:nvSpPr>
        <p:spPr>
          <a:xfrm flipH="1">
            <a:off x="1176" y="0"/>
            <a:ext cx="12196229" cy="1209811"/>
          </a:xfrm>
          <a:custGeom>
            <a:avLst/>
            <a:gdLst>
              <a:gd name="connsiteX0" fmla="*/ 6774 w 6774"/>
              <a:gd name="connsiteY0" fmla="*/ 0 h 1097"/>
              <a:gd name="connsiteX1" fmla="*/ 0 w 6774"/>
              <a:gd name="connsiteY1" fmla="*/ 0 h 1097"/>
              <a:gd name="connsiteX2" fmla="*/ 0 w 6774"/>
              <a:gd name="connsiteY2" fmla="*/ 194 h 1097"/>
              <a:gd name="connsiteX3" fmla="*/ 2700 w 6774"/>
              <a:gd name="connsiteY3" fmla="*/ 1097 h 1097"/>
              <a:gd name="connsiteX4" fmla="*/ 6774 w 6774"/>
              <a:gd name="connsiteY4" fmla="*/ 282 h 1097"/>
              <a:gd name="connsiteX5" fmla="*/ 6774 w 6774"/>
              <a:gd name="connsiteY5" fmla="*/ 0 h 109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74" h="1097">
                <a:moveTo>
                  <a:pt x="6774" y="0"/>
                </a:moveTo>
                <a:lnTo>
                  <a:pt x="0" y="0"/>
                </a:lnTo>
                <a:lnTo>
                  <a:pt x="0" y="194"/>
                </a:lnTo>
                <a:lnTo>
                  <a:pt x="2700" y="1097"/>
                </a:lnTo>
                <a:lnTo>
                  <a:pt x="6774" y="282"/>
                </a:lnTo>
                <a:lnTo>
                  <a:pt x="6774" y="0"/>
                </a:ln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1" name=""/>
          <p:cNvSpPr/>
          <p:nvPr/>
        </p:nvSpPr>
        <p:spPr>
          <a:xfrm>
            <a:off x="0" y="313097"/>
            <a:ext cx="7315199" cy="2039450"/>
          </a:xfrm>
          <a:custGeom>
            <a:avLst/>
            <a:gdLst>
              <a:gd name="connsiteX0" fmla="*/ 5486400 w 5486400"/>
              <a:gd name="connsiteY0" fmla="*/ 1085850 h 2571750"/>
              <a:gd name="connsiteX1" fmla="*/ 0 w 5486400"/>
              <a:gd name="connsiteY1" fmla="*/ 0 h 2571750"/>
              <a:gd name="connsiteX2" fmla="*/ 0 w 5486400"/>
              <a:gd name="connsiteY2" fmla="*/ 95250 h 2571750"/>
              <a:gd name="connsiteX3" fmla="*/ 923925 w 5486400"/>
              <a:gd name="connsiteY3" fmla="*/ 2571750 h 2571750"/>
              <a:gd name="connsiteX4" fmla="*/ 5486400 w 5486400"/>
              <a:gd name="connsiteY4" fmla="*/ 1085850 h 2571750"/>
              <a:gd name="connsiteX0" fmla="*/ 5486400 w 5486400"/>
              <a:gd name="connsiteY0" fmla="*/ 1085850 h 2676075"/>
              <a:gd name="connsiteX1" fmla="*/ 0 w 5486400"/>
              <a:gd name="connsiteY1" fmla="*/ 0 h 2676075"/>
              <a:gd name="connsiteX2" fmla="*/ 0 w 5486400"/>
              <a:gd name="connsiteY2" fmla="*/ 95250 h 2676075"/>
              <a:gd name="connsiteX3" fmla="*/ 604863 w 5486400"/>
              <a:gd name="connsiteY3" fmla="*/ 2676075 h 2676075"/>
              <a:gd name="connsiteX4" fmla="*/ 5486400 w 5486400"/>
              <a:gd name="connsiteY4" fmla="*/ 1085850 h 2676075"/>
              <a:gd name="connsiteX0" fmla="*/ 5486400 w 5486400"/>
              <a:gd name="connsiteY0" fmla="*/ 1085850 h 2582198"/>
              <a:gd name="connsiteX1" fmla="*/ 0 w 5486400"/>
              <a:gd name="connsiteY1" fmla="*/ 0 h 2582198"/>
              <a:gd name="connsiteX2" fmla="*/ 0 w 5486400"/>
              <a:gd name="connsiteY2" fmla="*/ 95250 h 2582198"/>
              <a:gd name="connsiteX3" fmla="*/ 892927 w 5486400"/>
              <a:gd name="connsiteY3" fmla="*/ 2582198 h 2582198"/>
              <a:gd name="connsiteX4" fmla="*/ 5486400 w 5486400"/>
              <a:gd name="connsiteY4" fmla="*/ 1085850 h 2582198"/>
              <a:gd name="connsiteX0" fmla="*/ 5486400 w 5486400"/>
              <a:gd name="connsiteY0" fmla="*/ 1085850 h 2582198"/>
              <a:gd name="connsiteX1" fmla="*/ 0 w 5486400"/>
              <a:gd name="connsiteY1" fmla="*/ 0 h 2582198"/>
              <a:gd name="connsiteX2" fmla="*/ 892927 w 5486400"/>
              <a:gd name="connsiteY2" fmla="*/ 2582198 h 2582198"/>
              <a:gd name="connsiteX3" fmla="*/ 5486400 w 5486400"/>
              <a:gd name="connsiteY3" fmla="*/ 1085850 h 2582198"/>
              <a:gd name="connsiteX0" fmla="*/ 5486400 w 5486400"/>
              <a:gd name="connsiteY0" fmla="*/ 1085850 h 2481754"/>
              <a:gd name="connsiteX1" fmla="*/ 0 w 5486400"/>
              <a:gd name="connsiteY1" fmla="*/ 0 h 2481754"/>
              <a:gd name="connsiteX2" fmla="*/ 870728 w 5486400"/>
              <a:gd name="connsiteY2" fmla="*/ 2481754 h 2481754"/>
              <a:gd name="connsiteX3" fmla="*/ 5486400 w 5486400"/>
              <a:gd name="connsiteY3" fmla="*/ 1085850 h 2481754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2481754">
                <a:moveTo>
                  <a:pt x="5486400" y="1085850"/>
                </a:moveTo>
                <a:lnTo>
                  <a:pt x="0" y="0"/>
                </a:lnTo>
                <a:lnTo>
                  <a:pt x="870728" y="2481754"/>
                </a:lnTo>
                <a:lnTo>
                  <a:pt x="5486400" y="1085850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2" name=""/>
          <p:cNvSpPr/>
          <p:nvPr/>
        </p:nvSpPr>
        <p:spPr>
          <a:xfrm rot="16200000" flipH="1">
            <a:off x="-469153" y="661849"/>
            <a:ext cx="2747768" cy="1432205"/>
          </a:xfrm>
          <a:custGeom>
            <a:avLst/>
            <a:gdLst>
              <a:gd name="connsiteX0" fmla="*/ 0 w 2715"/>
              <a:gd name="connsiteY0" fmla="*/ 0 h 1458"/>
              <a:gd name="connsiteX1" fmla="*/ 0 w 2715"/>
              <a:gd name="connsiteY1" fmla="*/ 1458 h 1458"/>
              <a:gd name="connsiteX2" fmla="*/ 2715 w 2715"/>
              <a:gd name="connsiteY2" fmla="*/ 909 h 1458"/>
              <a:gd name="connsiteX3" fmla="*/ 0 w 2715"/>
              <a:gd name="connsiteY3" fmla="*/ 0 h 145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5" h="1458">
                <a:moveTo>
                  <a:pt x="0" y="0"/>
                </a:moveTo>
                <a:lnTo>
                  <a:pt x="0" y="1458"/>
                </a:lnTo>
                <a:lnTo>
                  <a:pt x="2715" y="909"/>
                </a:lnTo>
                <a:lnTo>
                  <a:pt x="0" y="0"/>
                </a:ln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3" name=""/>
          <p:cNvSpPr/>
          <p:nvPr/>
        </p:nvSpPr>
        <p:spPr>
          <a:xfrm rot="16200000" flipH="1">
            <a:off x="-2892959" y="2893114"/>
            <a:ext cx="6862892" cy="1076695"/>
          </a:xfrm>
          <a:custGeom>
            <a:avLst/>
            <a:gdLst>
              <a:gd name="connsiteX0" fmla="*/ 6774 w 6774"/>
              <a:gd name="connsiteY0" fmla="*/ 0 h 1097"/>
              <a:gd name="connsiteX1" fmla="*/ 0 w 6774"/>
              <a:gd name="connsiteY1" fmla="*/ 0 h 1097"/>
              <a:gd name="connsiteX2" fmla="*/ 0 w 6774"/>
              <a:gd name="connsiteY2" fmla="*/ 194 h 1097"/>
              <a:gd name="connsiteX3" fmla="*/ 2700 w 6774"/>
              <a:gd name="connsiteY3" fmla="*/ 1097 h 1097"/>
              <a:gd name="connsiteX4" fmla="*/ 6774 w 6774"/>
              <a:gd name="connsiteY4" fmla="*/ 282 h 1097"/>
              <a:gd name="connsiteX5" fmla="*/ 6774 w 6774"/>
              <a:gd name="connsiteY5" fmla="*/ 0 h 109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74" h="1097">
                <a:moveTo>
                  <a:pt x="6774" y="0"/>
                </a:moveTo>
                <a:lnTo>
                  <a:pt x="0" y="0"/>
                </a:lnTo>
                <a:lnTo>
                  <a:pt x="0" y="194"/>
                </a:lnTo>
                <a:lnTo>
                  <a:pt x="2700" y="1097"/>
                </a:lnTo>
                <a:lnTo>
                  <a:pt x="6774" y="282"/>
                </a:lnTo>
                <a:lnTo>
                  <a:pt x="6774" y="0"/>
                </a:lnTo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4" name=""/>
          <p:cNvSpPr/>
          <p:nvPr/>
        </p:nvSpPr>
        <p:spPr>
          <a:xfrm rot="16200000">
            <a:off x="-839161" y="3864994"/>
            <a:ext cx="4116307" cy="1880869"/>
          </a:xfrm>
          <a:custGeom>
            <a:avLst/>
            <a:gdLst>
              <a:gd name="connsiteX0" fmla="*/ 5486400 w 5486400"/>
              <a:gd name="connsiteY0" fmla="*/ 1085850 h 2571750"/>
              <a:gd name="connsiteX1" fmla="*/ 0 w 5486400"/>
              <a:gd name="connsiteY1" fmla="*/ 0 h 2571750"/>
              <a:gd name="connsiteX2" fmla="*/ 0 w 5486400"/>
              <a:gd name="connsiteY2" fmla="*/ 95250 h 2571750"/>
              <a:gd name="connsiteX3" fmla="*/ 923925 w 5486400"/>
              <a:gd name="connsiteY3" fmla="*/ 2571750 h 2571750"/>
              <a:gd name="connsiteX4" fmla="*/ 5486400 w 5486400"/>
              <a:gd name="connsiteY4" fmla="*/ 1085850 h 257175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6400" h="2571750">
                <a:moveTo>
                  <a:pt x="5486400" y="1085850"/>
                </a:moveTo>
                <a:lnTo>
                  <a:pt x="0" y="0"/>
                </a:lnTo>
                <a:lnTo>
                  <a:pt x="0" y="95250"/>
                </a:lnTo>
                <a:lnTo>
                  <a:pt x="923925" y="2571750"/>
                </a:lnTo>
                <a:lnTo>
                  <a:pt x="5486400" y="1085850"/>
                </a:lnTo>
              </a:path>
            </a:pathLst>
          </a:custGeom>
          <a:solidFill>
            <a:schemeClr val="accent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5" name=""/>
          <p:cNvSpPr/>
          <p:nvPr/>
        </p:nvSpPr>
        <p:spPr>
          <a:xfrm rot="16200000">
            <a:off x="1234747" y="5050782"/>
            <a:ext cx="895421" cy="2731035"/>
          </a:xfrm>
          <a:custGeom>
            <a:avLst/>
            <a:gdLst>
              <a:gd name="connsiteX0" fmla="*/ 0 w 571472"/>
              <a:gd name="connsiteY0" fmla="*/ 3000396 h 3000396"/>
              <a:gd name="connsiteX1" fmla="*/ 0 w 571472"/>
              <a:gd name="connsiteY1" fmla="*/ 0 h 3000396"/>
              <a:gd name="connsiteX2" fmla="*/ 571472 w 571472"/>
              <a:gd name="connsiteY2" fmla="*/ 3000396 h 3000396"/>
              <a:gd name="connsiteX3" fmla="*/ 0 w 571472"/>
              <a:gd name="connsiteY3" fmla="*/ 3000396 h 3000396"/>
              <a:gd name="connsiteX0" fmla="*/ 0 w 928630"/>
              <a:gd name="connsiteY0" fmla="*/ 3000396 h 3000396"/>
              <a:gd name="connsiteX1" fmla="*/ 0 w 928630"/>
              <a:gd name="connsiteY1" fmla="*/ 0 h 3000396"/>
              <a:gd name="connsiteX2" fmla="*/ 928630 w 928630"/>
              <a:gd name="connsiteY2" fmla="*/ 2500306 h 3000396"/>
              <a:gd name="connsiteX3" fmla="*/ 0 w 928630"/>
              <a:gd name="connsiteY3" fmla="*/ 3000396 h 3000396"/>
              <a:gd name="connsiteX0" fmla="*/ 9525 w 938155"/>
              <a:gd name="connsiteY0" fmla="*/ 3067050 h 3067050"/>
              <a:gd name="connsiteX1" fmla="*/ 0 w 938155"/>
              <a:gd name="connsiteY1" fmla="*/ 0 h 3067050"/>
              <a:gd name="connsiteX2" fmla="*/ 938155 w 938155"/>
              <a:gd name="connsiteY2" fmla="*/ 2566960 h 3067050"/>
              <a:gd name="connsiteX3" fmla="*/ 9525 w 938155"/>
              <a:gd name="connsiteY3" fmla="*/ 3067050 h 3067050"/>
              <a:gd name="connsiteX0" fmla="*/ 9525 w 928656"/>
              <a:gd name="connsiteY0" fmla="*/ 3067050 h 3067050"/>
              <a:gd name="connsiteX1" fmla="*/ 0 w 928656"/>
              <a:gd name="connsiteY1" fmla="*/ 0 h 3067050"/>
              <a:gd name="connsiteX2" fmla="*/ 928656 w 928656"/>
              <a:gd name="connsiteY2" fmla="*/ 2509813 h 3067050"/>
              <a:gd name="connsiteX3" fmla="*/ 9525 w 928656"/>
              <a:gd name="connsiteY3" fmla="*/ 3067050 h 3067050"/>
              <a:gd name="connsiteX0" fmla="*/ 9525 w 928656"/>
              <a:gd name="connsiteY0" fmla="*/ 2709836 h 2709836"/>
              <a:gd name="connsiteX1" fmla="*/ 0 w 928656"/>
              <a:gd name="connsiteY1" fmla="*/ 0 h 2709836"/>
              <a:gd name="connsiteX2" fmla="*/ 928656 w 928656"/>
              <a:gd name="connsiteY2" fmla="*/ 2509813 h 2709836"/>
              <a:gd name="connsiteX3" fmla="*/ 9525 w 928656"/>
              <a:gd name="connsiteY3" fmla="*/ 2709836 h 2709836"/>
              <a:gd name="connsiteX0" fmla="*/ 9525 w 928656"/>
              <a:gd name="connsiteY0" fmla="*/ 2781250 h 2781250"/>
              <a:gd name="connsiteX1" fmla="*/ 0 w 928656"/>
              <a:gd name="connsiteY1" fmla="*/ 0 h 2781250"/>
              <a:gd name="connsiteX2" fmla="*/ 928656 w 928656"/>
              <a:gd name="connsiteY2" fmla="*/ 2509813 h 2781250"/>
              <a:gd name="connsiteX3" fmla="*/ 9525 w 928656"/>
              <a:gd name="connsiteY3" fmla="*/ 2781250 h 2781250"/>
              <a:gd name="connsiteX0" fmla="*/ 9525 w 928656"/>
              <a:gd name="connsiteY0" fmla="*/ 2924102 h 2924102"/>
              <a:gd name="connsiteX1" fmla="*/ 0 w 928656"/>
              <a:gd name="connsiteY1" fmla="*/ 0 h 2924102"/>
              <a:gd name="connsiteX2" fmla="*/ 928656 w 928656"/>
              <a:gd name="connsiteY2" fmla="*/ 2509813 h 2924102"/>
              <a:gd name="connsiteX3" fmla="*/ 9525 w 928656"/>
              <a:gd name="connsiteY3" fmla="*/ 2924102 h 2924102"/>
              <a:gd name="connsiteX0" fmla="*/ 9525 w 931063"/>
              <a:gd name="connsiteY0" fmla="*/ 2924102 h 2924102"/>
              <a:gd name="connsiteX1" fmla="*/ 0 w 931063"/>
              <a:gd name="connsiteY1" fmla="*/ 0 h 2924102"/>
              <a:gd name="connsiteX2" fmla="*/ 931063 w 931063"/>
              <a:gd name="connsiteY2" fmla="*/ 2521723 h 2924102"/>
              <a:gd name="connsiteX3" fmla="*/ 9525 w 931063"/>
              <a:gd name="connsiteY3" fmla="*/ 2924102 h 2924102"/>
              <a:gd name="connsiteX0" fmla="*/ 0 w 931063"/>
              <a:gd name="connsiteY0" fmla="*/ 2805040 h 2805040"/>
              <a:gd name="connsiteX1" fmla="*/ 0 w 931063"/>
              <a:gd name="connsiteY1" fmla="*/ 0 h 2805040"/>
              <a:gd name="connsiteX2" fmla="*/ 931063 w 931063"/>
              <a:gd name="connsiteY2" fmla="*/ 2521723 h 2805040"/>
              <a:gd name="connsiteX3" fmla="*/ 0 w 931063"/>
              <a:gd name="connsiteY3" fmla="*/ 2805040 h 2805040"/>
              <a:gd name="connsiteX0" fmla="*/ 6350 w 931063"/>
              <a:gd name="connsiteY0" fmla="*/ 2822504 h 2822504"/>
              <a:gd name="connsiteX1" fmla="*/ 0 w 931063"/>
              <a:gd name="connsiteY1" fmla="*/ 0 h 2822504"/>
              <a:gd name="connsiteX2" fmla="*/ 931063 w 931063"/>
              <a:gd name="connsiteY2" fmla="*/ 2521723 h 2822504"/>
              <a:gd name="connsiteX3" fmla="*/ 6350 w 931063"/>
              <a:gd name="connsiteY3" fmla="*/ 2822504 h 2822504"/>
              <a:gd name="connsiteX0" fmla="*/ 6350 w 1185503"/>
              <a:gd name="connsiteY0" fmla="*/ 2822504 h 3224000"/>
              <a:gd name="connsiteX1" fmla="*/ 0 w 1185503"/>
              <a:gd name="connsiteY1" fmla="*/ 0 h 3224000"/>
              <a:gd name="connsiteX2" fmla="*/ 1185503 w 1185503"/>
              <a:gd name="connsiteY2" fmla="*/ 3224000 h 3224000"/>
              <a:gd name="connsiteX3" fmla="*/ 6350 w 1185503"/>
              <a:gd name="connsiteY3" fmla="*/ 2822504 h 3224000"/>
              <a:gd name="connsiteX0" fmla="*/ 2116 w 1193457"/>
              <a:gd name="connsiteY0" fmla="*/ 3734200 h 3734200"/>
              <a:gd name="connsiteX1" fmla="*/ 7954 w 1193457"/>
              <a:gd name="connsiteY1" fmla="*/ 0 h 3734200"/>
              <a:gd name="connsiteX2" fmla="*/ 1193457 w 1193457"/>
              <a:gd name="connsiteY2" fmla="*/ 3224000 h 3734200"/>
              <a:gd name="connsiteX3" fmla="*/ 2116 w 1193457"/>
              <a:gd name="connsiteY3" fmla="*/ 3734200 h 37342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3457" h="3734200">
                <a:moveTo>
                  <a:pt x="2116" y="3734200"/>
                </a:moveTo>
                <a:cubicBezTo>
                  <a:pt x="-1" y="2793365"/>
                  <a:pt x="10071" y="940835"/>
                  <a:pt x="7954" y="0"/>
                </a:cubicBezTo>
                <a:lnTo>
                  <a:pt x="1193457" y="3224000"/>
                </a:lnTo>
                <a:lnTo>
                  <a:pt x="2116" y="3734200"/>
                </a:lnTo>
              </a:path>
            </a:pathLst>
          </a:custGeom>
          <a:solidFill>
            <a:schemeClr val="accent2">
              <a:lumMod val="50000"/>
              <a:lumOff val="50000"/>
            </a:schemeClr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6" name=""/>
          <p:cNvSpPr/>
          <p:nvPr/>
        </p:nvSpPr>
        <p:spPr>
          <a:xfrm>
            <a:off x="164250" y="-27432"/>
            <a:ext cx="2883726" cy="6885432"/>
          </a:xfrm>
          <a:custGeom>
            <a:avLst/>
            <a:gdLst>
              <a:gd name="connsiteX0" fmla="*/ 0 w 500066"/>
              <a:gd name="connsiteY0" fmla="*/ 6858000 h 6858000"/>
              <a:gd name="connsiteX1" fmla="*/ 250033 w 500066"/>
              <a:gd name="connsiteY1" fmla="*/ 0 h 6858000"/>
              <a:gd name="connsiteX2" fmla="*/ 500066 w 500066"/>
              <a:gd name="connsiteY2" fmla="*/ 6858000 h 6858000"/>
              <a:gd name="connsiteX3" fmla="*/ 0 w 500066"/>
              <a:gd name="connsiteY3" fmla="*/ 6858000 h 6858000"/>
              <a:gd name="connsiteX0" fmla="*/ 1638757 w 2138823"/>
              <a:gd name="connsiteY0" fmla="*/ 6876288 h 6876288"/>
              <a:gd name="connsiteX1" fmla="*/ 0 w 2138823"/>
              <a:gd name="connsiteY1" fmla="*/ 0 h 6876288"/>
              <a:gd name="connsiteX2" fmla="*/ 2138823 w 2138823"/>
              <a:gd name="connsiteY2" fmla="*/ 6876288 h 6876288"/>
              <a:gd name="connsiteX3" fmla="*/ 1638757 w 2138823"/>
              <a:gd name="connsiteY3" fmla="*/ 6876288 h 6876288"/>
              <a:gd name="connsiteX0" fmla="*/ 1662729 w 2162795"/>
              <a:gd name="connsiteY0" fmla="*/ 6885432 h 6885432"/>
              <a:gd name="connsiteX1" fmla="*/ 0 w 2162795"/>
              <a:gd name="connsiteY1" fmla="*/ 0 h 6885432"/>
              <a:gd name="connsiteX2" fmla="*/ 2162795 w 2162795"/>
              <a:gd name="connsiteY2" fmla="*/ 6885432 h 6885432"/>
              <a:gd name="connsiteX3" fmla="*/ 1662729 w 2162795"/>
              <a:gd name="connsiteY3" fmla="*/ 6885432 h 6885432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2795" h="6885432">
                <a:moveTo>
                  <a:pt x="1662729" y="6885432"/>
                </a:moveTo>
                <a:lnTo>
                  <a:pt x="0" y="0"/>
                </a:lnTo>
                <a:lnTo>
                  <a:pt x="2162795" y="6885432"/>
                </a:lnTo>
                <a:lnTo>
                  <a:pt x="1662729" y="6885432"/>
                </a:lnTo>
              </a:path>
            </a:pathLst>
          </a:custGeom>
          <a:solidFill>
            <a:schemeClr val="accent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2" name=""/>
          <p:cNvSpPr>
            <a:spLocks noGrp="1"/>
          </p:cNvSpPr>
          <p:nvPr>
            <p:ph type="ctrTitle" idx="0"/>
          </p:nvPr>
        </p:nvSpPr>
        <p:spPr>
          <a:xfrm>
            <a:off x="2270586" y="2919309"/>
            <a:ext cx="9635703" cy="957706"/>
          </a:xfrm>
        </p:spPr>
        <p:txBody>
          <a:bodyPr>
            <a:noAutofit/>
          </a:bodyPr>
          <a:lstStyle>
            <a:lvl1pPr algn="l">
              <a:defRPr sz="5400" b="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subTitle" idx="1"/>
          </p:nvPr>
        </p:nvSpPr>
        <p:spPr>
          <a:xfrm>
            <a:off x="2270586" y="3890286"/>
            <a:ext cx="9631127" cy="467408"/>
          </a:xfrm>
        </p:spPr>
        <p:txBody>
          <a:bodyPr anchor="ctr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ru-RU" altLang="en-US"/>
              <a:t>Образец подзаголовка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20-05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DF28FB93-0A08-4E7D-8E63-9EFA29F1E093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Вставить" type="objOnly" preserve="1">
  <p:cSld name="Встави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"/>
          <p:cNvGrpSpPr/>
          <p:nvPr/>
        </p:nvGrpSpPr>
        <p:grpSpPr>
          <a:xfrm rot="0">
            <a:off x="-73151" y="3141915"/>
            <a:ext cx="12305046" cy="3716088"/>
            <a:chOff x="-28573" y="3141915"/>
            <a:chExt cx="9202494" cy="3716088"/>
          </a:xfrm>
        </p:grpSpPr>
        <p:sp>
          <p:nvSpPr>
            <p:cNvPr id="7" name=""/>
            <p:cNvSpPr/>
            <p:nvPr/>
          </p:nvSpPr>
          <p:spPr>
            <a:xfrm rot="10800000" flipH="1">
              <a:off x="13414" y="5642418"/>
              <a:ext cx="3665145" cy="1074154"/>
            </a:xfrm>
            <a:custGeom>
              <a:avLst/>
              <a:gdLst>
                <a:gd name="connsiteX0" fmla="*/ 0 w 2715"/>
                <a:gd name="connsiteY0" fmla="*/ 0 h 1458"/>
                <a:gd name="connsiteX1" fmla="*/ 0 w 2715"/>
                <a:gd name="connsiteY1" fmla="*/ 1458 h 1458"/>
                <a:gd name="connsiteX2" fmla="*/ 2715 w 2715"/>
                <a:gd name="connsiteY2" fmla="*/ 909 h 1458"/>
                <a:gd name="connsiteX3" fmla="*/ 0 w 2715"/>
                <a:gd name="connsiteY3" fmla="*/ 0 h 145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5" h="1458">
                  <a:moveTo>
                    <a:pt x="0" y="0"/>
                  </a:moveTo>
                  <a:lnTo>
                    <a:pt x="0" y="1458"/>
                  </a:lnTo>
                  <a:lnTo>
                    <a:pt x="2715" y="909"/>
                  </a:lnTo>
                  <a:lnTo>
                    <a:pt x="0" y="0"/>
                  </a:lnTo>
                </a:path>
              </a:pathLst>
            </a:custGeom>
            <a:solidFill>
              <a:schemeClr val="accent1">
                <a:lumMod val="40000"/>
                <a:lumOff val="60000"/>
                <a:alpha val="58000"/>
              </a:scheme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8" name=""/>
            <p:cNvSpPr/>
            <p:nvPr/>
          </p:nvSpPr>
          <p:spPr>
            <a:xfrm rot="10800000" flipH="1">
              <a:off x="8017" y="6050481"/>
              <a:ext cx="9154154" cy="807522"/>
            </a:xfrm>
            <a:custGeom>
              <a:avLst/>
              <a:gdLst>
                <a:gd name="connsiteX0" fmla="*/ 6774 w 6774"/>
                <a:gd name="connsiteY0" fmla="*/ 0 h 1097"/>
                <a:gd name="connsiteX1" fmla="*/ 0 w 6774"/>
                <a:gd name="connsiteY1" fmla="*/ 0 h 1097"/>
                <a:gd name="connsiteX2" fmla="*/ 0 w 6774"/>
                <a:gd name="connsiteY2" fmla="*/ 194 h 1097"/>
                <a:gd name="connsiteX3" fmla="*/ 2700 w 6774"/>
                <a:gd name="connsiteY3" fmla="*/ 1097 h 1097"/>
                <a:gd name="connsiteX4" fmla="*/ 6774 w 6774"/>
                <a:gd name="connsiteY4" fmla="*/ 282 h 1097"/>
                <a:gd name="connsiteX5" fmla="*/ 6774 w 6774"/>
                <a:gd name="connsiteY5" fmla="*/ 0 h 109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74" h="1097">
                  <a:moveTo>
                    <a:pt x="6774" y="0"/>
                  </a:moveTo>
                  <a:lnTo>
                    <a:pt x="0" y="0"/>
                  </a:lnTo>
                  <a:lnTo>
                    <a:pt x="0" y="194"/>
                  </a:lnTo>
                  <a:lnTo>
                    <a:pt x="2700" y="1097"/>
                  </a:lnTo>
                  <a:lnTo>
                    <a:pt x="6774" y="282"/>
                  </a:lnTo>
                  <a:lnTo>
                    <a:pt x="6774" y="0"/>
                  </a:lnTo>
                </a:path>
              </a:pathLst>
            </a:custGeom>
            <a:solidFill>
              <a:schemeClr val="accent1">
                <a:alpha val="75000"/>
              </a:scheme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9" name=""/>
            <p:cNvSpPr/>
            <p:nvPr/>
          </p:nvSpPr>
          <p:spPr>
            <a:xfrm rot="10800000">
              <a:off x="3672466" y="5238365"/>
              <a:ext cx="5490588" cy="1410652"/>
            </a:xfrm>
            <a:custGeom>
              <a:avLst/>
              <a:gdLst>
                <a:gd name="connsiteX0" fmla="*/ 5486400 w 5486400"/>
                <a:gd name="connsiteY0" fmla="*/ 1085850 h 2571750"/>
                <a:gd name="connsiteX1" fmla="*/ 0 w 5486400"/>
                <a:gd name="connsiteY1" fmla="*/ 0 h 2571750"/>
                <a:gd name="connsiteX2" fmla="*/ 0 w 5486400"/>
                <a:gd name="connsiteY2" fmla="*/ 95250 h 2571750"/>
                <a:gd name="connsiteX3" fmla="*/ 923925 w 5486400"/>
                <a:gd name="connsiteY3" fmla="*/ 2571750 h 2571750"/>
                <a:gd name="connsiteX4" fmla="*/ 5486400 w 5486400"/>
                <a:gd name="connsiteY4" fmla="*/ 1085850 h 25717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0" h="2571750">
                  <a:moveTo>
                    <a:pt x="5486400" y="1085850"/>
                  </a:moveTo>
                  <a:lnTo>
                    <a:pt x="0" y="0"/>
                  </a:lnTo>
                  <a:lnTo>
                    <a:pt x="0" y="95250"/>
                  </a:lnTo>
                  <a:lnTo>
                    <a:pt x="923925" y="2571750"/>
                  </a:lnTo>
                  <a:lnTo>
                    <a:pt x="5486400" y="1085850"/>
                  </a:lnTo>
                </a:path>
              </a:pathLst>
            </a:custGeom>
            <a:solidFill>
              <a:srgbClr val="b6b8ba">
                <a:alpha val="38000"/>
              </a:srgb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0" name=""/>
            <p:cNvSpPr/>
            <p:nvPr/>
          </p:nvSpPr>
          <p:spPr>
            <a:xfrm rot="10800000">
              <a:off x="8223873" y="5072085"/>
              <a:ext cx="931774" cy="1548196"/>
            </a:xfrm>
            <a:custGeom>
              <a:avLst/>
              <a:gdLst>
                <a:gd name="connsiteX0" fmla="*/ 0 w 571472"/>
                <a:gd name="connsiteY0" fmla="*/ 3000396 h 3000396"/>
                <a:gd name="connsiteX1" fmla="*/ 0 w 571472"/>
                <a:gd name="connsiteY1" fmla="*/ 0 h 3000396"/>
                <a:gd name="connsiteX2" fmla="*/ 571472 w 571472"/>
                <a:gd name="connsiteY2" fmla="*/ 3000396 h 3000396"/>
                <a:gd name="connsiteX3" fmla="*/ 0 w 571472"/>
                <a:gd name="connsiteY3" fmla="*/ 3000396 h 3000396"/>
                <a:gd name="connsiteX0" fmla="*/ 0 w 928630"/>
                <a:gd name="connsiteY0" fmla="*/ 3000396 h 3000396"/>
                <a:gd name="connsiteX1" fmla="*/ 0 w 928630"/>
                <a:gd name="connsiteY1" fmla="*/ 0 h 3000396"/>
                <a:gd name="connsiteX2" fmla="*/ 928630 w 928630"/>
                <a:gd name="connsiteY2" fmla="*/ 2500306 h 3000396"/>
                <a:gd name="connsiteX3" fmla="*/ 0 w 928630"/>
                <a:gd name="connsiteY3" fmla="*/ 3000396 h 3000396"/>
                <a:gd name="connsiteX0" fmla="*/ 9525 w 938155"/>
                <a:gd name="connsiteY0" fmla="*/ 3067050 h 3067050"/>
                <a:gd name="connsiteX1" fmla="*/ 0 w 938155"/>
                <a:gd name="connsiteY1" fmla="*/ 0 h 3067050"/>
                <a:gd name="connsiteX2" fmla="*/ 938155 w 938155"/>
                <a:gd name="connsiteY2" fmla="*/ 2566960 h 3067050"/>
                <a:gd name="connsiteX3" fmla="*/ 9525 w 938155"/>
                <a:gd name="connsiteY3" fmla="*/ 3067050 h 3067050"/>
                <a:gd name="connsiteX0" fmla="*/ 9525 w 928656"/>
                <a:gd name="connsiteY0" fmla="*/ 3067050 h 3067050"/>
                <a:gd name="connsiteX1" fmla="*/ 0 w 928656"/>
                <a:gd name="connsiteY1" fmla="*/ 0 h 3067050"/>
                <a:gd name="connsiteX2" fmla="*/ 928656 w 928656"/>
                <a:gd name="connsiteY2" fmla="*/ 2509813 h 3067050"/>
                <a:gd name="connsiteX3" fmla="*/ 9525 w 928656"/>
                <a:gd name="connsiteY3" fmla="*/ 3067050 h 3067050"/>
                <a:gd name="connsiteX0" fmla="*/ 9525 w 928656"/>
                <a:gd name="connsiteY0" fmla="*/ 2709836 h 2709836"/>
                <a:gd name="connsiteX1" fmla="*/ 0 w 928656"/>
                <a:gd name="connsiteY1" fmla="*/ 0 h 2709836"/>
                <a:gd name="connsiteX2" fmla="*/ 928656 w 928656"/>
                <a:gd name="connsiteY2" fmla="*/ 2509813 h 2709836"/>
                <a:gd name="connsiteX3" fmla="*/ 9525 w 928656"/>
                <a:gd name="connsiteY3" fmla="*/ 2709836 h 2709836"/>
                <a:gd name="connsiteX0" fmla="*/ 9525 w 928656"/>
                <a:gd name="connsiteY0" fmla="*/ 2781250 h 2781250"/>
                <a:gd name="connsiteX1" fmla="*/ 0 w 928656"/>
                <a:gd name="connsiteY1" fmla="*/ 0 h 2781250"/>
                <a:gd name="connsiteX2" fmla="*/ 928656 w 928656"/>
                <a:gd name="connsiteY2" fmla="*/ 2509813 h 2781250"/>
                <a:gd name="connsiteX3" fmla="*/ 9525 w 928656"/>
                <a:gd name="connsiteY3" fmla="*/ 2781250 h 2781250"/>
                <a:gd name="connsiteX0" fmla="*/ 9525 w 928656"/>
                <a:gd name="connsiteY0" fmla="*/ 2924102 h 2924102"/>
                <a:gd name="connsiteX1" fmla="*/ 0 w 928656"/>
                <a:gd name="connsiteY1" fmla="*/ 0 h 2924102"/>
                <a:gd name="connsiteX2" fmla="*/ 928656 w 928656"/>
                <a:gd name="connsiteY2" fmla="*/ 2509813 h 2924102"/>
                <a:gd name="connsiteX3" fmla="*/ 9525 w 928656"/>
                <a:gd name="connsiteY3" fmla="*/ 2924102 h 2924102"/>
                <a:gd name="connsiteX0" fmla="*/ 9525 w 931063"/>
                <a:gd name="connsiteY0" fmla="*/ 2924102 h 2924102"/>
                <a:gd name="connsiteX1" fmla="*/ 0 w 931063"/>
                <a:gd name="connsiteY1" fmla="*/ 0 h 2924102"/>
                <a:gd name="connsiteX2" fmla="*/ 931063 w 931063"/>
                <a:gd name="connsiteY2" fmla="*/ 2521723 h 2924102"/>
                <a:gd name="connsiteX3" fmla="*/ 9525 w 931063"/>
                <a:gd name="connsiteY3" fmla="*/ 2924102 h 2924102"/>
                <a:gd name="connsiteX0" fmla="*/ 0 w 931063"/>
                <a:gd name="connsiteY0" fmla="*/ 2805040 h 2805040"/>
                <a:gd name="connsiteX1" fmla="*/ 0 w 931063"/>
                <a:gd name="connsiteY1" fmla="*/ 0 h 2805040"/>
                <a:gd name="connsiteX2" fmla="*/ 931063 w 931063"/>
                <a:gd name="connsiteY2" fmla="*/ 2521723 h 2805040"/>
                <a:gd name="connsiteX3" fmla="*/ 0 w 931063"/>
                <a:gd name="connsiteY3" fmla="*/ 2805040 h 2805040"/>
                <a:gd name="connsiteX0" fmla="*/ 6350 w 931063"/>
                <a:gd name="connsiteY0" fmla="*/ 2822504 h 2822504"/>
                <a:gd name="connsiteX1" fmla="*/ 0 w 931063"/>
                <a:gd name="connsiteY1" fmla="*/ 0 h 2822504"/>
                <a:gd name="connsiteX2" fmla="*/ 931063 w 931063"/>
                <a:gd name="connsiteY2" fmla="*/ 2521723 h 2822504"/>
                <a:gd name="connsiteX3" fmla="*/ 6350 w 931063"/>
                <a:gd name="connsiteY3" fmla="*/ 2822504 h 28225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1063" h="2822504">
                  <a:moveTo>
                    <a:pt x="6350" y="2822504"/>
                  </a:moveTo>
                  <a:cubicBezTo>
                    <a:pt x="4233" y="1881669"/>
                    <a:pt x="2117" y="940835"/>
                    <a:pt x="0" y="0"/>
                  </a:cubicBezTo>
                  <a:lnTo>
                    <a:pt x="931063" y="2521723"/>
                  </a:lnTo>
                  <a:lnTo>
                    <a:pt x="6350" y="2822504"/>
                  </a:lnTo>
                </a:path>
              </a:pathLst>
            </a:custGeom>
            <a:solidFill>
              <a:schemeClr val="accent2">
                <a:lumMod val="50000"/>
                <a:lumOff val="50000"/>
                <a:alpha val="65000"/>
              </a:scheme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1" name=""/>
            <p:cNvSpPr/>
            <p:nvPr/>
          </p:nvSpPr>
          <p:spPr>
            <a:xfrm rot="16200000">
              <a:off x="2776226" y="337116"/>
              <a:ext cx="3592895" cy="9202494"/>
            </a:xfrm>
            <a:custGeom>
              <a:avLst/>
              <a:gdLst>
                <a:gd name="connsiteX0" fmla="*/ 0 w 500066"/>
                <a:gd name="connsiteY0" fmla="*/ 6858000 h 6858000"/>
                <a:gd name="connsiteX1" fmla="*/ 250033 w 500066"/>
                <a:gd name="connsiteY1" fmla="*/ 0 h 6858000"/>
                <a:gd name="connsiteX2" fmla="*/ 500066 w 500066"/>
                <a:gd name="connsiteY2" fmla="*/ 6858000 h 6858000"/>
                <a:gd name="connsiteX3" fmla="*/ 0 w 500066"/>
                <a:gd name="connsiteY3" fmla="*/ 6858000 h 6858000"/>
                <a:gd name="connsiteX0" fmla="*/ 1638757 w 2138823"/>
                <a:gd name="connsiteY0" fmla="*/ 6876288 h 6876288"/>
                <a:gd name="connsiteX1" fmla="*/ 0 w 2138823"/>
                <a:gd name="connsiteY1" fmla="*/ 0 h 6876288"/>
                <a:gd name="connsiteX2" fmla="*/ 2138823 w 2138823"/>
                <a:gd name="connsiteY2" fmla="*/ 6876288 h 6876288"/>
                <a:gd name="connsiteX3" fmla="*/ 1638757 w 2138823"/>
                <a:gd name="connsiteY3" fmla="*/ 6876288 h 6876288"/>
                <a:gd name="connsiteX0" fmla="*/ 1662729 w 2162795"/>
                <a:gd name="connsiteY0" fmla="*/ 6885432 h 6885432"/>
                <a:gd name="connsiteX1" fmla="*/ 0 w 2162795"/>
                <a:gd name="connsiteY1" fmla="*/ 0 h 6885432"/>
                <a:gd name="connsiteX2" fmla="*/ 2162795 w 2162795"/>
                <a:gd name="connsiteY2" fmla="*/ 6885432 h 6885432"/>
                <a:gd name="connsiteX3" fmla="*/ 1662729 w 2162795"/>
                <a:gd name="connsiteY3" fmla="*/ 6885432 h 6885432"/>
                <a:gd name="connsiteX0" fmla="*/ 1662729 w 3592895"/>
                <a:gd name="connsiteY0" fmla="*/ 6885432 h 6899132"/>
                <a:gd name="connsiteX1" fmla="*/ 0 w 3592895"/>
                <a:gd name="connsiteY1" fmla="*/ 0 h 6899132"/>
                <a:gd name="connsiteX2" fmla="*/ 3592895 w 3592895"/>
                <a:gd name="connsiteY2" fmla="*/ 6899132 h 6899132"/>
                <a:gd name="connsiteX3" fmla="*/ 1662729 w 3592895"/>
                <a:gd name="connsiteY3" fmla="*/ 6885432 h 689913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92895" h="6899132">
                  <a:moveTo>
                    <a:pt x="1662729" y="6885432"/>
                  </a:moveTo>
                  <a:lnTo>
                    <a:pt x="0" y="0"/>
                  </a:lnTo>
                  <a:lnTo>
                    <a:pt x="3592895" y="6899132"/>
                  </a:lnTo>
                  <a:lnTo>
                    <a:pt x="1662729" y="6885432"/>
                  </a:lnTo>
                </a:path>
              </a:pathLst>
            </a:custGeom>
            <a:solidFill>
              <a:schemeClr val="accent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</p:grpSp>
      <p:sp>
        <p:nvSpPr>
          <p:cNvPr id="2" name=""/>
          <p:cNvSpPr>
            <a:spLocks noGrp="1"/>
          </p:cNvSpPr>
          <p:nvPr>
            <p:ph type="ctrTitle" idx="0"/>
          </p:nvPr>
        </p:nvSpPr>
        <p:spPr>
          <a:xfrm>
            <a:off x="330199" y="2673355"/>
            <a:ext cx="11531599" cy="1470025"/>
          </a:xfrm>
        </p:spPr>
        <p:txBody>
          <a:bodyPr/>
          <a:lstStyle>
            <a:lvl1pPr algn="ctr">
              <a:defRPr sz="5400" b="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dt" sz="half" idx="10"/>
          </p:nvPr>
        </p:nvSpPr>
        <p:spPr>
          <a:xfrm>
            <a:off x="609599" y="6356350"/>
            <a:ext cx="2844799" cy="365125"/>
          </a:xfrm>
        </p:spPr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20-05</a:t>
            </a:fld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>
          <a:xfrm>
            <a:off x="4165599" y="6356350"/>
            <a:ext cx="3860799" cy="365125"/>
          </a:xfrm>
        </p:spPr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>
          <a:xfrm>
            <a:off x="8737599" y="6356350"/>
            <a:ext cx="2844799" cy="365125"/>
          </a:xfrm>
        </p:spPr>
        <p:txBody>
          <a:bodyPr/>
          <a:lstStyle/>
          <a:p>
            <a:pPr>
              <a:defRPr lang="ko-KR" altLang="en-US"/>
            </a:pPr>
            <a:fld id="{DF28FB93-0A08-4E7D-8E63-9EFA29F1E093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Оглавление" type="clipArtAndTx" preserve="1">
  <p:cSld name="Оглавл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"/>
          <p:cNvGrpSpPr/>
          <p:nvPr/>
        </p:nvGrpSpPr>
        <p:grpSpPr>
          <a:xfrm rot="0">
            <a:off x="-1" y="0"/>
            <a:ext cx="12192001" cy="6858001"/>
            <a:chOff x="-1" y="0"/>
            <a:chExt cx="9144001" cy="6858001"/>
          </a:xfrm>
        </p:grpSpPr>
        <p:sp>
          <p:nvSpPr>
            <p:cNvPr id="8" name=""/>
            <p:cNvSpPr/>
            <p:nvPr/>
          </p:nvSpPr>
          <p:spPr>
            <a:xfrm>
              <a:off x="0" y="6184705"/>
              <a:ext cx="2309196" cy="673295"/>
            </a:xfrm>
            <a:custGeom>
              <a:avLst/>
              <a:gdLst>
                <a:gd name="connsiteX0" fmla="*/ 1754 w 1942"/>
                <a:gd name="connsiteY0" fmla="*/ 0 h 560"/>
                <a:gd name="connsiteX1" fmla="*/ 0 w 1942"/>
                <a:gd name="connsiteY1" fmla="*/ 367 h 560"/>
                <a:gd name="connsiteX2" fmla="*/ 0 w 1942"/>
                <a:gd name="connsiteY2" fmla="*/ 560 h 560"/>
                <a:gd name="connsiteX3" fmla="*/ 1942 w 1942"/>
                <a:gd name="connsiteY3" fmla="*/ 560 h 560"/>
                <a:gd name="connsiteX4" fmla="*/ 1754 w 1942"/>
                <a:gd name="connsiteY4" fmla="*/ 0 h 56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2" h="560">
                  <a:moveTo>
                    <a:pt x="1754" y="0"/>
                  </a:moveTo>
                  <a:lnTo>
                    <a:pt x="0" y="367"/>
                  </a:lnTo>
                  <a:lnTo>
                    <a:pt x="0" y="560"/>
                  </a:lnTo>
                  <a:lnTo>
                    <a:pt x="1942" y="560"/>
                  </a:lnTo>
                  <a:cubicBezTo>
                    <a:pt x="1879" y="373"/>
                    <a:pt x="1817" y="187"/>
                    <a:pt x="1754" y="0"/>
                  </a:cubicBezTo>
                </a:path>
              </a:pathLst>
            </a:custGeom>
            <a:solidFill>
              <a:srgbClr val="b6b8ba">
                <a:alpha val="49000"/>
              </a:srgb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grpSp>
          <p:nvGrpSpPr>
            <p:cNvPr id="9" name=""/>
            <p:cNvGrpSpPr/>
            <p:nvPr/>
          </p:nvGrpSpPr>
          <p:grpSpPr>
            <a:xfrm rot="0">
              <a:off x="-1" y="0"/>
              <a:ext cx="9144001" cy="6858001"/>
              <a:chOff x="-1" y="0"/>
              <a:chExt cx="9144001" cy="6858001"/>
            </a:xfrm>
          </p:grpSpPr>
          <p:sp>
            <p:nvSpPr>
              <p:cNvPr id="10" name=""/>
              <p:cNvSpPr/>
              <p:nvPr/>
            </p:nvSpPr>
            <p:spPr>
              <a:xfrm>
                <a:off x="428023" y="0"/>
                <a:ext cx="2026194" cy="3135635"/>
              </a:xfrm>
              <a:custGeom>
                <a:avLst/>
                <a:gdLst/>
                <a:cxnLst>
                  <a:cxn ang="0">
                    <a:pos x="1704" y="0"/>
                  </a:cxn>
                  <a:cxn ang="0">
                    <a:pos x="0" y="0"/>
                  </a:cxn>
                  <a:cxn ang="0">
                    <a:pos x="711" y="2609"/>
                  </a:cxn>
                  <a:cxn ang="0">
                    <a:pos x="1704" y="0"/>
                  </a:cxn>
                </a:cxnLst>
                <a:rect l="0" t="0" r="r" b="b"/>
                <a:pathLst>
                  <a:path w="1704" h="2609">
                    <a:moveTo>
                      <a:pt x="1704" y="0"/>
                    </a:moveTo>
                    <a:lnTo>
                      <a:pt x="0" y="0"/>
                    </a:lnTo>
                    <a:lnTo>
                      <a:pt x="711" y="2609"/>
                    </a:lnTo>
                    <a:lnTo>
                      <a:pt x="1704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1" name=""/>
              <p:cNvSpPr/>
              <p:nvPr/>
            </p:nvSpPr>
            <p:spPr>
              <a:xfrm>
                <a:off x="6028605" y="4696234"/>
                <a:ext cx="3115394" cy="1976604"/>
              </a:xfrm>
              <a:custGeom>
                <a:avLst/>
                <a:gdLst>
                  <a:gd name="connsiteX0" fmla="*/ 2610 w 2610"/>
                  <a:gd name="connsiteY0" fmla="*/ 0 h 1645"/>
                  <a:gd name="connsiteX1" fmla="*/ 0 w 2610"/>
                  <a:gd name="connsiteY1" fmla="*/ 535 h 1645"/>
                  <a:gd name="connsiteX2" fmla="*/ 2610 w 2610"/>
                  <a:gd name="connsiteY2" fmla="*/ 1645 h 1645"/>
                  <a:gd name="connsiteX3" fmla="*/ 2610 w 2610"/>
                  <a:gd name="connsiteY3" fmla="*/ 0 h 1645"/>
                  <a:gd name="connsiteX0" fmla="*/ 2620 w 2620"/>
                  <a:gd name="connsiteY0" fmla="*/ 0 h 1645"/>
                  <a:gd name="connsiteX1" fmla="*/ 0 w 2620"/>
                  <a:gd name="connsiteY1" fmla="*/ 541 h 1645"/>
                  <a:gd name="connsiteX2" fmla="*/ 2620 w 2620"/>
                  <a:gd name="connsiteY2" fmla="*/ 1645 h 1645"/>
                  <a:gd name="connsiteX3" fmla="*/ 2620 w 2620"/>
                  <a:gd name="connsiteY3" fmla="*/ 0 h 164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20" h="1645">
                    <a:moveTo>
                      <a:pt x="2620" y="0"/>
                    </a:moveTo>
                    <a:lnTo>
                      <a:pt x="0" y="541"/>
                    </a:lnTo>
                    <a:lnTo>
                      <a:pt x="2620" y="1645"/>
                    </a:lnTo>
                    <a:lnTo>
                      <a:pt x="2620" y="0"/>
                    </a:lnTo>
                  </a:path>
                </a:pathLst>
              </a:custGeom>
              <a:solidFill>
                <a:srgbClr val="b6b8ba">
                  <a:alpha val="59000"/>
                </a:srgb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2" name=""/>
              <p:cNvSpPr/>
              <p:nvPr/>
            </p:nvSpPr>
            <p:spPr>
              <a:xfrm>
                <a:off x="2089194" y="5345523"/>
                <a:ext cx="7054806" cy="1512478"/>
              </a:xfrm>
              <a:custGeom>
                <a:avLst/>
                <a:gdLst>
                  <a:gd name="connsiteX0" fmla="*/ 3491 w 5944"/>
                  <a:gd name="connsiteY0" fmla="*/ 0 h 1293"/>
                  <a:gd name="connsiteX1" fmla="*/ 0 w 5944"/>
                  <a:gd name="connsiteY1" fmla="*/ 743 h 1293"/>
                  <a:gd name="connsiteX2" fmla="*/ 194 w 5944"/>
                  <a:gd name="connsiteY2" fmla="*/ 1293 h 1293"/>
                  <a:gd name="connsiteX3" fmla="*/ 5944 w 5944"/>
                  <a:gd name="connsiteY3" fmla="*/ 1293 h 1293"/>
                  <a:gd name="connsiteX4" fmla="*/ 5944 w 5944"/>
                  <a:gd name="connsiteY4" fmla="*/ 1130 h 1293"/>
                  <a:gd name="connsiteX5" fmla="*/ 3491 w 5944"/>
                  <a:gd name="connsiteY5" fmla="*/ 0 h 1293"/>
                  <a:gd name="connsiteX0" fmla="*/ 3347 w 5944"/>
                  <a:gd name="connsiteY0" fmla="*/ 0 h 1264"/>
                  <a:gd name="connsiteX1" fmla="*/ 0 w 5944"/>
                  <a:gd name="connsiteY1" fmla="*/ 714 h 1264"/>
                  <a:gd name="connsiteX2" fmla="*/ 194 w 5944"/>
                  <a:gd name="connsiteY2" fmla="*/ 1264 h 1264"/>
                  <a:gd name="connsiteX3" fmla="*/ 5944 w 5944"/>
                  <a:gd name="connsiteY3" fmla="*/ 1264 h 1264"/>
                  <a:gd name="connsiteX4" fmla="*/ 5944 w 5944"/>
                  <a:gd name="connsiteY4" fmla="*/ 1101 h 1264"/>
                  <a:gd name="connsiteX5" fmla="*/ 3347 w 5944"/>
                  <a:gd name="connsiteY5" fmla="*/ 0 h 1264"/>
                  <a:gd name="connsiteX0" fmla="*/ 3323 w 5944"/>
                  <a:gd name="connsiteY0" fmla="*/ 0 h 1257"/>
                  <a:gd name="connsiteX1" fmla="*/ 0 w 5944"/>
                  <a:gd name="connsiteY1" fmla="*/ 707 h 1257"/>
                  <a:gd name="connsiteX2" fmla="*/ 194 w 5944"/>
                  <a:gd name="connsiteY2" fmla="*/ 1257 h 1257"/>
                  <a:gd name="connsiteX3" fmla="*/ 5944 w 5944"/>
                  <a:gd name="connsiteY3" fmla="*/ 1257 h 1257"/>
                  <a:gd name="connsiteX4" fmla="*/ 5944 w 5944"/>
                  <a:gd name="connsiteY4" fmla="*/ 1094 h 1257"/>
                  <a:gd name="connsiteX5" fmla="*/ 3323 w 5944"/>
                  <a:gd name="connsiteY5" fmla="*/ 0 h 1257"/>
                  <a:gd name="connsiteX0" fmla="*/ 3279 w 5900"/>
                  <a:gd name="connsiteY0" fmla="*/ 0 h 1257"/>
                  <a:gd name="connsiteX1" fmla="*/ 0 w 5900"/>
                  <a:gd name="connsiteY1" fmla="*/ 687 h 1257"/>
                  <a:gd name="connsiteX2" fmla="*/ 150 w 5900"/>
                  <a:gd name="connsiteY2" fmla="*/ 1257 h 1257"/>
                  <a:gd name="connsiteX3" fmla="*/ 5900 w 5900"/>
                  <a:gd name="connsiteY3" fmla="*/ 1257 h 1257"/>
                  <a:gd name="connsiteX4" fmla="*/ 5900 w 5900"/>
                  <a:gd name="connsiteY4" fmla="*/ 1094 h 1257"/>
                  <a:gd name="connsiteX5" fmla="*/ 3279 w 5900"/>
                  <a:gd name="connsiteY5" fmla="*/ 0 h 1257"/>
                  <a:gd name="connsiteX0" fmla="*/ 3314 w 5935"/>
                  <a:gd name="connsiteY0" fmla="*/ 0 h 1257"/>
                  <a:gd name="connsiteX1" fmla="*/ 0 w 5935"/>
                  <a:gd name="connsiteY1" fmla="*/ 695 h 1257"/>
                  <a:gd name="connsiteX2" fmla="*/ 185 w 5935"/>
                  <a:gd name="connsiteY2" fmla="*/ 1257 h 1257"/>
                  <a:gd name="connsiteX3" fmla="*/ 5935 w 5935"/>
                  <a:gd name="connsiteY3" fmla="*/ 1257 h 1257"/>
                  <a:gd name="connsiteX4" fmla="*/ 5935 w 5935"/>
                  <a:gd name="connsiteY4" fmla="*/ 1094 h 1257"/>
                  <a:gd name="connsiteX5" fmla="*/ 3314 w 5935"/>
                  <a:gd name="connsiteY5" fmla="*/ 0 h 125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35" h="1257">
                    <a:moveTo>
                      <a:pt x="3314" y="0"/>
                    </a:moveTo>
                    <a:lnTo>
                      <a:pt x="0" y="695"/>
                    </a:lnTo>
                    <a:cubicBezTo>
                      <a:pt x="51" y="884"/>
                      <a:pt x="134" y="1068"/>
                      <a:pt x="185" y="1257"/>
                    </a:cubicBezTo>
                    <a:lnTo>
                      <a:pt x="5935" y="1257"/>
                    </a:lnTo>
                    <a:lnTo>
                      <a:pt x="5935" y="1094"/>
                    </a:lnTo>
                    <a:lnTo>
                      <a:pt x="3314" y="0"/>
                    </a:lnTo>
                  </a:path>
                </a:pathLst>
              </a:custGeom>
              <a:solidFill>
                <a:srgbClr val="b6b8ba">
                  <a:alpha val="49000"/>
                </a:srgb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3" name=""/>
              <p:cNvSpPr/>
              <p:nvPr/>
            </p:nvSpPr>
            <p:spPr>
              <a:xfrm>
                <a:off x="-1" y="0"/>
                <a:ext cx="1281830" cy="3138040"/>
              </a:xfrm>
              <a:custGeom>
                <a:avLst/>
                <a:gdLst/>
                <a:cxnLst>
                  <a:cxn ang="0">
                    <a:pos x="372" y="0"/>
                  </a:cxn>
                  <a:cxn ang="0">
                    <a:pos x="1" y="0"/>
                  </a:cxn>
                  <a:cxn ang="0">
                    <a:pos x="0" y="2121"/>
                  </a:cxn>
                  <a:cxn ang="0">
                    <a:pos x="1078" y="2609"/>
                  </a:cxn>
                  <a:cxn ang="0">
                    <a:pos x="372" y="0"/>
                  </a:cxn>
                </a:cxnLst>
                <a:rect l="0" t="0" r="r" b="b"/>
                <a:pathLst>
                  <a:path w="1078" h="2609">
                    <a:moveTo>
                      <a:pt x="372" y="0"/>
                    </a:moveTo>
                    <a:lnTo>
                      <a:pt x="1" y="0"/>
                    </a:lnTo>
                    <a:lnTo>
                      <a:pt x="0" y="2121"/>
                    </a:lnTo>
                    <a:lnTo>
                      <a:pt x="1078" y="2609"/>
                    </a:lnTo>
                    <a:lnTo>
                      <a:pt x="372" y="0"/>
                    </a:lnTo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4" name=""/>
              <p:cNvSpPr/>
              <p:nvPr/>
            </p:nvSpPr>
            <p:spPr>
              <a:xfrm>
                <a:off x="0" y="3143248"/>
                <a:ext cx="2088010" cy="3477128"/>
              </a:xfrm>
              <a:custGeom>
                <a:avLst/>
                <a:gdLst>
                  <a:gd name="connsiteX0" fmla="*/ 1074 w 1779"/>
                  <a:gd name="connsiteY0" fmla="*/ 0 h 2893"/>
                  <a:gd name="connsiteX1" fmla="*/ 0 w 1779"/>
                  <a:gd name="connsiteY1" fmla="*/ 2893 h 2893"/>
                  <a:gd name="connsiteX2" fmla="*/ 1779 w 1779"/>
                  <a:gd name="connsiteY2" fmla="*/ 2604 h 2893"/>
                  <a:gd name="connsiteX3" fmla="*/ 1074 w 1779"/>
                  <a:gd name="connsiteY3" fmla="*/ 0 h 2893"/>
                  <a:gd name="connsiteX0" fmla="*/ 1074 w 1755"/>
                  <a:gd name="connsiteY0" fmla="*/ 0 h 2893"/>
                  <a:gd name="connsiteX1" fmla="*/ 0 w 1755"/>
                  <a:gd name="connsiteY1" fmla="*/ 2893 h 2893"/>
                  <a:gd name="connsiteX2" fmla="*/ 1755 w 1755"/>
                  <a:gd name="connsiteY2" fmla="*/ 2525 h 2893"/>
                  <a:gd name="connsiteX3" fmla="*/ 1074 w 1755"/>
                  <a:gd name="connsiteY3" fmla="*/ 0 h 2893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5" h="2893">
                    <a:moveTo>
                      <a:pt x="1074" y="0"/>
                    </a:moveTo>
                    <a:lnTo>
                      <a:pt x="0" y="2893"/>
                    </a:lnTo>
                    <a:lnTo>
                      <a:pt x="1755" y="2525"/>
                    </a:lnTo>
                    <a:lnTo>
                      <a:pt x="1074" y="0"/>
                    </a:lnTo>
                  </a:path>
                </a:pathLst>
              </a:custGeom>
              <a:solidFill>
                <a:schemeClr val="accent5">
                  <a:alpha val="71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5" name=""/>
              <p:cNvSpPr/>
              <p:nvPr/>
            </p:nvSpPr>
            <p:spPr>
              <a:xfrm>
                <a:off x="1" y="2551106"/>
                <a:ext cx="1285398" cy="4121532"/>
              </a:xfrm>
              <a:custGeom>
                <a:avLst/>
                <a:gdLst>
                  <a:gd name="connsiteX0" fmla="*/ 0 w 1081"/>
                  <a:gd name="connsiteY0" fmla="*/ 0 h 3427"/>
                  <a:gd name="connsiteX1" fmla="*/ 0 w 1081"/>
                  <a:gd name="connsiteY1" fmla="*/ 3427 h 3427"/>
                  <a:gd name="connsiteX2" fmla="*/ 1081 w 1081"/>
                  <a:gd name="connsiteY2" fmla="*/ 490 h 3427"/>
                  <a:gd name="connsiteX3" fmla="*/ 0 w 1081"/>
                  <a:gd name="connsiteY3" fmla="*/ 0 h 342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1" h="3427">
                    <a:moveTo>
                      <a:pt x="0" y="0"/>
                    </a:moveTo>
                    <a:lnTo>
                      <a:pt x="0" y="3427"/>
                    </a:lnTo>
                    <a:lnTo>
                      <a:pt x="1081" y="49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</p:grpSp>
      </p:grp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2542695" y="1121212"/>
            <a:ext cx="7837714" cy="1143000"/>
          </a:xfrm>
        </p:spPr>
        <p:txBody>
          <a:bodyPr/>
          <a:lstStyle>
            <a:lvl1pPr algn="l">
              <a:defRPr sz="400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18" name=""/>
          <p:cNvSpPr>
            <a:spLocks noGrp="1"/>
          </p:cNvSpPr>
          <p:nvPr>
            <p:ph type="body" sz="quarter" idx="14"/>
          </p:nvPr>
        </p:nvSpPr>
        <p:spPr>
          <a:xfrm>
            <a:off x="2542710" y="2286007"/>
            <a:ext cx="7839569" cy="3429009"/>
          </a:xfrm>
        </p:spPr>
        <p:txBody>
          <a:bodyPr/>
          <a:lstStyle>
            <a:lvl1pPr>
              <a:lnSpc>
                <a:spcPct val="150000"/>
              </a:lnSpc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>Введение</a:t>
            </a:r>
            <a:endParaRPr lang="ru-RU" altLang="en-US"/>
          </a:p>
          <a:p>
            <a:pPr lvl="0">
              <a:defRPr lang="ko-KR" altLang="en-US"/>
            </a:pPr>
            <a:r>
              <a:rPr lang="ru-RU" altLang="en-US"/>
              <a:t>Основной текст 1</a:t>
            </a:r>
            <a:endParaRPr lang="ru-RU" altLang="en-US"/>
          </a:p>
          <a:p>
            <a:pPr lvl="0">
              <a:defRPr lang="ko-KR" altLang="en-US"/>
            </a:pPr>
            <a:r>
              <a:rPr lang="ru-RU" altLang="en-US"/>
              <a:t>Основной текст 2</a:t>
            </a:r>
            <a:endParaRPr lang="ru-RU" altLang="en-US"/>
          </a:p>
          <a:p>
            <a:pPr lvl="0">
              <a:defRPr lang="ko-KR" altLang="en-US"/>
            </a:pPr>
            <a:r>
              <a:rPr lang="ru-RU" altLang="en-US"/>
              <a:t>Основной текст 3</a:t>
            </a:r>
            <a:endParaRPr lang="ru-RU" altLang="en-US"/>
          </a:p>
          <a:p>
            <a:pPr lvl="0">
              <a:defRPr lang="ko-KR" altLang="en-US"/>
            </a:pPr>
            <a:r>
              <a:rPr lang="ru-RU" altLang="en-US"/>
              <a:t>Заключение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20-05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DF28FB93-0A08-4E7D-8E63-9EFA29F1E093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Вертикальный заголовок и текст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"/>
          <p:cNvGrpSpPr/>
          <p:nvPr/>
        </p:nvGrpSpPr>
        <p:grpSpPr>
          <a:xfrm rot="10800000" flipH="1">
            <a:off x="10430936" y="4214817"/>
            <a:ext cx="1780898" cy="2672210"/>
            <a:chOff x="7830097" y="-3175"/>
            <a:chExt cx="1335674" cy="3646465"/>
          </a:xfrm>
        </p:grpSpPr>
        <p:sp>
          <p:nvSpPr>
            <p:cNvPr id="8" name=""/>
            <p:cNvSpPr/>
            <p:nvPr/>
          </p:nvSpPr>
          <p:spPr>
            <a:xfrm>
              <a:off x="7858910" y="-3175"/>
              <a:ext cx="1290865" cy="2960833"/>
            </a:xfrm>
            <a:custGeom>
              <a:avLst/>
              <a:gdLst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3062 w 2623457"/>
                <a:gd name="connsiteY2" fmla="*/ 0 h 6063342"/>
                <a:gd name="connsiteX3" fmla="*/ 174172 w 2623457"/>
                <a:gd name="connsiteY3" fmla="*/ 0 h 6063342"/>
                <a:gd name="connsiteX4" fmla="*/ 1556657 w 2623457"/>
                <a:gd name="connsiteY4" fmla="*/ 1545771 h 6063342"/>
                <a:gd name="connsiteX5" fmla="*/ 2623457 w 2623457"/>
                <a:gd name="connsiteY5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76108 h 6076108"/>
                <a:gd name="connsiteX1" fmla="*/ 0 w 2623457"/>
                <a:gd name="connsiteY1" fmla="*/ 12766 h 6076108"/>
                <a:gd name="connsiteX2" fmla="*/ 183682 w 2623457"/>
                <a:gd name="connsiteY2" fmla="*/ 0 h 6076108"/>
                <a:gd name="connsiteX3" fmla="*/ 1556657 w 2623457"/>
                <a:gd name="connsiteY3" fmla="*/ 1558537 h 6076108"/>
                <a:gd name="connsiteX4" fmla="*/ 2623457 w 2623457"/>
                <a:gd name="connsiteY4" fmla="*/ 6076108 h 6076108"/>
                <a:gd name="connsiteX0" fmla="*/ 2623457 w 2623457"/>
                <a:gd name="connsiteY0" fmla="*/ 6085682 h 6085682"/>
                <a:gd name="connsiteX1" fmla="*/ 0 w 2623457"/>
                <a:gd name="connsiteY1" fmla="*/ 22340 h 6085682"/>
                <a:gd name="connsiteX2" fmla="*/ 667 w 2623457"/>
                <a:gd name="connsiteY2" fmla="*/ 0 h 6085682"/>
                <a:gd name="connsiteX3" fmla="*/ 183682 w 2623457"/>
                <a:gd name="connsiteY3" fmla="*/ 9574 h 6085682"/>
                <a:gd name="connsiteX4" fmla="*/ 1556657 w 2623457"/>
                <a:gd name="connsiteY4" fmla="*/ 1568111 h 6085682"/>
                <a:gd name="connsiteX5" fmla="*/ 2623457 w 2623457"/>
                <a:gd name="connsiteY5" fmla="*/ 6085682 h 6085682"/>
                <a:gd name="connsiteX0" fmla="*/ 3030086 w 3030086"/>
                <a:gd name="connsiteY0" fmla="*/ 7076027 h 7076027"/>
                <a:gd name="connsiteX1" fmla="*/ 406629 w 3030086"/>
                <a:gd name="connsiteY1" fmla="*/ 1012685 h 7076027"/>
                <a:gd name="connsiteX2" fmla="*/ 590311 w 3030086"/>
                <a:gd name="connsiteY2" fmla="*/ 999919 h 7076027"/>
                <a:gd name="connsiteX3" fmla="*/ 1963286 w 3030086"/>
                <a:gd name="connsiteY3" fmla="*/ 2558456 h 7076027"/>
                <a:gd name="connsiteX4" fmla="*/ 3030086 w 3030086"/>
                <a:gd name="connsiteY4" fmla="*/ 7076027 h 7076027"/>
                <a:gd name="connsiteX0" fmla="*/ 2623457 w 2623457"/>
                <a:gd name="connsiteY0" fmla="*/ 6076108 h 6076108"/>
                <a:gd name="connsiteX1" fmla="*/ 0 w 2623457"/>
                <a:gd name="connsiteY1" fmla="*/ 12766 h 6076108"/>
                <a:gd name="connsiteX2" fmla="*/ 183682 w 2623457"/>
                <a:gd name="connsiteY2" fmla="*/ 0 h 6076108"/>
                <a:gd name="connsiteX3" fmla="*/ 1556657 w 2623457"/>
                <a:gd name="connsiteY3" fmla="*/ 1558537 h 6076108"/>
                <a:gd name="connsiteX4" fmla="*/ 2623457 w 2623457"/>
                <a:gd name="connsiteY4" fmla="*/ 6076108 h 6076108"/>
                <a:gd name="connsiteX0" fmla="*/ 2623457 w 2623457"/>
                <a:gd name="connsiteY0" fmla="*/ 6076108 h 6076108"/>
                <a:gd name="connsiteX1" fmla="*/ 0 w 2623457"/>
                <a:gd name="connsiteY1" fmla="*/ 12766 h 6076108"/>
                <a:gd name="connsiteX2" fmla="*/ 183682 w 2623457"/>
                <a:gd name="connsiteY2" fmla="*/ 0 h 6076108"/>
                <a:gd name="connsiteX3" fmla="*/ 1556657 w 2623457"/>
                <a:gd name="connsiteY3" fmla="*/ 1558537 h 6076108"/>
                <a:gd name="connsiteX4" fmla="*/ 2623457 w 2623457"/>
                <a:gd name="connsiteY4" fmla="*/ 6076108 h 6076108"/>
                <a:gd name="connsiteX0" fmla="*/ 2630614 w 2630614"/>
                <a:gd name="connsiteY0" fmla="*/ 6076108 h 6076108"/>
                <a:gd name="connsiteX1" fmla="*/ 0 w 2630614"/>
                <a:gd name="connsiteY1" fmla="*/ 5585 h 6076108"/>
                <a:gd name="connsiteX2" fmla="*/ 190839 w 2630614"/>
                <a:gd name="connsiteY2" fmla="*/ 0 h 6076108"/>
                <a:gd name="connsiteX3" fmla="*/ 1563814 w 2630614"/>
                <a:gd name="connsiteY3" fmla="*/ 1558537 h 6076108"/>
                <a:gd name="connsiteX4" fmla="*/ 2630614 w 2630614"/>
                <a:gd name="connsiteY4" fmla="*/ 6076108 h 6076108"/>
                <a:gd name="connsiteX0" fmla="*/ 2635390 w 2635390"/>
                <a:gd name="connsiteY0" fmla="*/ 6076108 h 6076108"/>
                <a:gd name="connsiteX1" fmla="*/ 0 w 2635390"/>
                <a:gd name="connsiteY1" fmla="*/ 797 h 6076108"/>
                <a:gd name="connsiteX2" fmla="*/ 195615 w 2635390"/>
                <a:gd name="connsiteY2" fmla="*/ 0 h 6076108"/>
                <a:gd name="connsiteX3" fmla="*/ 1568590 w 2635390"/>
                <a:gd name="connsiteY3" fmla="*/ 1558537 h 6076108"/>
                <a:gd name="connsiteX4" fmla="*/ 2635390 w 2635390"/>
                <a:gd name="connsiteY4" fmla="*/ 6076108 h 607610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5390" h="6076108">
                  <a:moveTo>
                    <a:pt x="2635390" y="6076108"/>
                  </a:moveTo>
                  <a:lnTo>
                    <a:pt x="0" y="797"/>
                  </a:lnTo>
                  <a:lnTo>
                    <a:pt x="195615" y="0"/>
                  </a:lnTo>
                  <a:lnTo>
                    <a:pt x="1568590" y="1558537"/>
                  </a:lnTo>
                  <a:lnTo>
                    <a:pt x="2635390" y="6076108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9" name=""/>
            <p:cNvSpPr/>
            <p:nvPr/>
          </p:nvSpPr>
          <p:spPr>
            <a:xfrm>
              <a:off x="8617016" y="737400"/>
              <a:ext cx="543423" cy="2244786"/>
            </a:xfrm>
            <a:custGeom>
              <a:avLst/>
              <a:gdLst>
                <a:gd name="connsiteX0" fmla="*/ 0 w 1088572"/>
                <a:gd name="connsiteY0" fmla="*/ 0 h 4582886"/>
                <a:gd name="connsiteX1" fmla="*/ 1088572 w 1088572"/>
                <a:gd name="connsiteY1" fmla="*/ 1186543 h 4582886"/>
                <a:gd name="connsiteX2" fmla="*/ 1088572 w 1088572"/>
                <a:gd name="connsiteY2" fmla="*/ 4582886 h 4582886"/>
                <a:gd name="connsiteX3" fmla="*/ 0 w 1088572"/>
                <a:gd name="connsiteY3" fmla="*/ 0 h 4582886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8572" h="4582886">
                  <a:moveTo>
                    <a:pt x="0" y="0"/>
                  </a:moveTo>
                  <a:lnTo>
                    <a:pt x="1088572" y="1186543"/>
                  </a:lnTo>
                  <a:lnTo>
                    <a:pt x="1088572" y="4582886"/>
                  </a:lnTo>
                  <a:lnTo>
                    <a:pt x="0" y="0"/>
                  </a:lnTo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0" name=""/>
            <p:cNvSpPr/>
            <p:nvPr/>
          </p:nvSpPr>
          <p:spPr>
            <a:xfrm>
              <a:off x="7956911" y="-1619"/>
              <a:ext cx="671047" cy="757711"/>
            </a:xfrm>
            <a:custGeom>
              <a:avLst/>
              <a:gdLst>
                <a:gd name="connsiteX0" fmla="*/ 1371600 w 1371600"/>
                <a:gd name="connsiteY0" fmla="*/ 1491343 h 1491343"/>
                <a:gd name="connsiteX1" fmla="*/ 1023257 w 1371600"/>
                <a:gd name="connsiteY1" fmla="*/ 0 h 1491343"/>
                <a:gd name="connsiteX2" fmla="*/ 0 w 1371600"/>
                <a:gd name="connsiteY2" fmla="*/ 0 h 1491343"/>
                <a:gd name="connsiteX3" fmla="*/ 1371600 w 1371600"/>
                <a:gd name="connsiteY3" fmla="*/ 1491343 h 1491343"/>
                <a:gd name="connsiteX0" fmla="*/ 1371600 w 1371600"/>
                <a:gd name="connsiteY0" fmla="*/ 1491343 h 1491343"/>
                <a:gd name="connsiteX1" fmla="*/ 1023257 w 1371600"/>
                <a:gd name="connsiteY1" fmla="*/ 0 h 1491343"/>
                <a:gd name="connsiteX2" fmla="*/ 0 w 1371600"/>
                <a:gd name="connsiteY2" fmla="*/ 0 h 1491343"/>
                <a:gd name="connsiteX3" fmla="*/ 1371600 w 1371600"/>
                <a:gd name="connsiteY3" fmla="*/ 1491343 h 1491343"/>
                <a:gd name="connsiteX0" fmla="*/ 1369988 w 1369988"/>
                <a:gd name="connsiteY0" fmla="*/ 1546919 h 1546919"/>
                <a:gd name="connsiteX1" fmla="*/ 1023257 w 1369988"/>
                <a:gd name="connsiteY1" fmla="*/ 0 h 1546919"/>
                <a:gd name="connsiteX2" fmla="*/ 0 w 1369988"/>
                <a:gd name="connsiteY2" fmla="*/ 0 h 1546919"/>
                <a:gd name="connsiteX3" fmla="*/ 1369988 w 1369988"/>
                <a:gd name="connsiteY3" fmla="*/ 1546919 h 154691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9988" h="1546919">
                  <a:moveTo>
                    <a:pt x="1369988" y="1546919"/>
                  </a:moveTo>
                  <a:lnTo>
                    <a:pt x="1023257" y="0"/>
                  </a:lnTo>
                  <a:lnTo>
                    <a:pt x="0" y="0"/>
                  </a:lnTo>
                  <a:lnTo>
                    <a:pt x="1369988" y="1546919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1" name=""/>
            <p:cNvSpPr/>
            <p:nvPr/>
          </p:nvSpPr>
          <p:spPr>
            <a:xfrm>
              <a:off x="8455711" y="-1619"/>
              <a:ext cx="710060" cy="1329898"/>
            </a:xfrm>
            <a:custGeom>
              <a:avLst/>
              <a:gdLst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0 w 1436914"/>
                <a:gd name="connsiteY4" fmla="*/ 0 h 2721429"/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1408793 w 1436914"/>
                <a:gd name="connsiteY4" fmla="*/ 6350 h 2721429"/>
                <a:gd name="connsiteX5" fmla="*/ 0 w 1436914"/>
                <a:gd name="connsiteY5" fmla="*/ 0 h 2721429"/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1408793 w 1436914"/>
                <a:gd name="connsiteY4" fmla="*/ 6350 h 2721429"/>
                <a:gd name="connsiteX5" fmla="*/ 0 w 1436914"/>
                <a:gd name="connsiteY5" fmla="*/ 0 h 2721429"/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1408793 w 1436914"/>
                <a:gd name="connsiteY4" fmla="*/ 6350 h 2721429"/>
                <a:gd name="connsiteX5" fmla="*/ 0 w 1436914"/>
                <a:gd name="connsiteY5" fmla="*/ 0 h 2721429"/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1408793 w 1436914"/>
                <a:gd name="connsiteY4" fmla="*/ 6350 h 2721429"/>
                <a:gd name="connsiteX5" fmla="*/ 0 w 1436914"/>
                <a:gd name="connsiteY5" fmla="*/ 0 h 2721429"/>
                <a:gd name="connsiteX0" fmla="*/ 0 w 1449636"/>
                <a:gd name="connsiteY0" fmla="*/ 0 h 2715079"/>
                <a:gd name="connsiteX1" fmla="*/ 339294 w 1449636"/>
                <a:gd name="connsiteY1" fmla="*/ 1528536 h 2715079"/>
                <a:gd name="connsiteX2" fmla="*/ 1449636 w 1449636"/>
                <a:gd name="connsiteY2" fmla="*/ 2715079 h 2715079"/>
                <a:gd name="connsiteX3" fmla="*/ 1427865 w 1449636"/>
                <a:gd name="connsiteY3" fmla="*/ 4536 h 2715079"/>
                <a:gd name="connsiteX4" fmla="*/ 1421515 w 1449636"/>
                <a:gd name="connsiteY4" fmla="*/ 0 h 2715079"/>
                <a:gd name="connsiteX5" fmla="*/ 0 w 1449636"/>
                <a:gd name="connsiteY5" fmla="*/ 0 h 271507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49636" h="2715079">
                  <a:moveTo>
                    <a:pt x="0" y="0"/>
                  </a:moveTo>
                  <a:lnTo>
                    <a:pt x="339294" y="1528536"/>
                  </a:lnTo>
                  <a:lnTo>
                    <a:pt x="1449636" y="2715079"/>
                  </a:lnTo>
                  <a:lnTo>
                    <a:pt x="1427865" y="4536"/>
                  </a:lnTo>
                  <a:lnTo>
                    <a:pt x="1421515" y="0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2" name=""/>
            <p:cNvSpPr/>
            <p:nvPr/>
          </p:nvSpPr>
          <p:spPr>
            <a:xfrm>
              <a:off x="7830097" y="-1619"/>
              <a:ext cx="1325010" cy="3644909"/>
            </a:xfrm>
            <a:custGeom>
              <a:avLst/>
              <a:gdLst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0 w 2705100"/>
                <a:gd name="connsiteY2" fmla="*/ 9525 h 6867525"/>
                <a:gd name="connsiteX3" fmla="*/ 2295525 w 2705100"/>
                <a:gd name="connsiteY3" fmla="*/ 6858000 h 6867525"/>
                <a:gd name="connsiteX4" fmla="*/ 2695575 w 2705100"/>
                <a:gd name="connsiteY4" fmla="*/ 6867525 h 6867525"/>
                <a:gd name="connsiteX5" fmla="*/ 2705100 w 2705100"/>
                <a:gd name="connsiteY5" fmla="*/ 6086475 h 6867525"/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0 w 2705100"/>
                <a:gd name="connsiteY2" fmla="*/ 9525 h 6867525"/>
                <a:gd name="connsiteX3" fmla="*/ 2295525 w 2705100"/>
                <a:gd name="connsiteY3" fmla="*/ 6858000 h 6867525"/>
                <a:gd name="connsiteX4" fmla="*/ 2695575 w 2705100"/>
                <a:gd name="connsiteY4" fmla="*/ 6867525 h 6867525"/>
                <a:gd name="connsiteX5" fmla="*/ 2705100 w 2705100"/>
                <a:gd name="connsiteY5" fmla="*/ 6086475 h 6867525"/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49993 w 2705100"/>
                <a:gd name="connsiteY2" fmla="*/ 9525 h 6867525"/>
                <a:gd name="connsiteX3" fmla="*/ 0 w 2705100"/>
                <a:gd name="connsiteY3" fmla="*/ 9525 h 6867525"/>
                <a:gd name="connsiteX4" fmla="*/ 2295525 w 2705100"/>
                <a:gd name="connsiteY4" fmla="*/ 6858000 h 6867525"/>
                <a:gd name="connsiteX5" fmla="*/ 2695575 w 2705100"/>
                <a:gd name="connsiteY5" fmla="*/ 6867525 h 6867525"/>
                <a:gd name="connsiteX6" fmla="*/ 2705100 w 2705100"/>
                <a:gd name="connsiteY6" fmla="*/ 6086475 h 6867525"/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0 w 2705100"/>
                <a:gd name="connsiteY2" fmla="*/ 9525 h 6867525"/>
                <a:gd name="connsiteX3" fmla="*/ 2295525 w 2705100"/>
                <a:gd name="connsiteY3" fmla="*/ 6858000 h 6867525"/>
                <a:gd name="connsiteX4" fmla="*/ 2695575 w 2705100"/>
                <a:gd name="connsiteY4" fmla="*/ 6867525 h 6867525"/>
                <a:gd name="connsiteX5" fmla="*/ 2705100 w 2705100"/>
                <a:gd name="connsiteY5" fmla="*/ 6086475 h 6867525"/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0 w 2705100"/>
                <a:gd name="connsiteY2" fmla="*/ 9525 h 6867525"/>
                <a:gd name="connsiteX3" fmla="*/ 2295525 w 2705100"/>
                <a:gd name="connsiteY3" fmla="*/ 6858000 h 6867525"/>
                <a:gd name="connsiteX4" fmla="*/ 2695575 w 2705100"/>
                <a:gd name="connsiteY4" fmla="*/ 6867525 h 6867525"/>
                <a:gd name="connsiteX5" fmla="*/ 2705100 w 2705100"/>
                <a:gd name="connsiteY5" fmla="*/ 6086475 h 6867525"/>
                <a:gd name="connsiteX0" fmla="*/ 2705100 w 2705100"/>
                <a:gd name="connsiteY0" fmla="*/ 6076950 h 6858000"/>
                <a:gd name="connsiteX1" fmla="*/ 64280 w 2705100"/>
                <a:gd name="connsiteY1" fmla="*/ 0 h 6858000"/>
                <a:gd name="connsiteX2" fmla="*/ 0 w 2705100"/>
                <a:gd name="connsiteY2" fmla="*/ 0 h 6858000"/>
                <a:gd name="connsiteX3" fmla="*/ 2295525 w 2705100"/>
                <a:gd name="connsiteY3" fmla="*/ 6848475 h 6858000"/>
                <a:gd name="connsiteX4" fmla="*/ 2695575 w 2705100"/>
                <a:gd name="connsiteY4" fmla="*/ 6858000 h 6858000"/>
                <a:gd name="connsiteX5" fmla="*/ 2705100 w 2705100"/>
                <a:gd name="connsiteY5" fmla="*/ 6076950 h 6858000"/>
                <a:gd name="connsiteX0" fmla="*/ 2705100 w 2705100"/>
                <a:gd name="connsiteY0" fmla="*/ 6076950 h 6858000"/>
                <a:gd name="connsiteX1" fmla="*/ 64280 w 2705100"/>
                <a:gd name="connsiteY1" fmla="*/ 0 h 6858000"/>
                <a:gd name="connsiteX2" fmla="*/ 0 w 2705100"/>
                <a:gd name="connsiteY2" fmla="*/ 0 h 6858000"/>
                <a:gd name="connsiteX3" fmla="*/ 2695575 w 2705100"/>
                <a:gd name="connsiteY3" fmla="*/ 6858000 h 6858000"/>
                <a:gd name="connsiteX4" fmla="*/ 2705100 w 2705100"/>
                <a:gd name="connsiteY4" fmla="*/ 6076950 h 6858000"/>
                <a:gd name="connsiteX0" fmla="*/ 2705100 w 2705100"/>
                <a:gd name="connsiteY0" fmla="*/ 6076950 h 7441333"/>
                <a:gd name="connsiteX1" fmla="*/ 64280 w 2705100"/>
                <a:gd name="connsiteY1" fmla="*/ 0 h 7441333"/>
                <a:gd name="connsiteX2" fmla="*/ 0 w 2705100"/>
                <a:gd name="connsiteY2" fmla="*/ 0 h 7441333"/>
                <a:gd name="connsiteX3" fmla="*/ 2695576 w 2705100"/>
                <a:gd name="connsiteY3" fmla="*/ 7441333 h 7441333"/>
                <a:gd name="connsiteX4" fmla="*/ 2705100 w 2705100"/>
                <a:gd name="connsiteY4" fmla="*/ 6076950 h 7441333"/>
                <a:gd name="connsiteX0" fmla="*/ 2705100 w 2705100"/>
                <a:gd name="connsiteY0" fmla="*/ 6076950 h 7441333"/>
                <a:gd name="connsiteX1" fmla="*/ 64280 w 2705100"/>
                <a:gd name="connsiteY1" fmla="*/ 0 h 7441333"/>
                <a:gd name="connsiteX2" fmla="*/ 0 w 2705100"/>
                <a:gd name="connsiteY2" fmla="*/ 0 h 7441333"/>
                <a:gd name="connsiteX3" fmla="*/ 2695576 w 2705100"/>
                <a:gd name="connsiteY3" fmla="*/ 7441333 h 7441333"/>
                <a:gd name="connsiteX4" fmla="*/ 2705100 w 2705100"/>
                <a:gd name="connsiteY4" fmla="*/ 6076950 h 744133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5100" h="7441333">
                  <a:moveTo>
                    <a:pt x="2705100" y="6076950"/>
                  </a:moveTo>
                  <a:lnTo>
                    <a:pt x="64280" y="0"/>
                  </a:lnTo>
                  <a:lnTo>
                    <a:pt x="0" y="0"/>
                  </a:lnTo>
                  <a:lnTo>
                    <a:pt x="2695576" y="7441333"/>
                  </a:lnTo>
                  <a:cubicBezTo>
                    <a:pt x="2698751" y="6986539"/>
                    <a:pt x="2701925" y="6531744"/>
                    <a:pt x="2705100" y="6076950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</p:grpSp>
      <p:sp>
        <p:nvSpPr>
          <p:cNvPr id="2" name=""/>
          <p:cNvSpPr>
            <a:spLocks noGrp="1"/>
          </p:cNvSpPr>
          <p:nvPr>
            <p:ph type="title" orient="vert" idx="0"/>
          </p:nvPr>
        </p:nvSpPr>
        <p:spPr>
          <a:xfrm>
            <a:off x="9563098" y="274638"/>
            <a:ext cx="2019299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body" orient="vert" idx="1"/>
          </p:nvPr>
        </p:nvSpPr>
        <p:spPr>
          <a:xfrm>
            <a:off x="609599" y="274638"/>
            <a:ext cx="8712199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20-05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DF28FB93-0A08-4E7D-8E63-9EFA29F1E093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Объект с подписью" type="objTx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>
          <a:xfrm>
            <a:off x="609599" y="273050"/>
            <a:ext cx="401108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99" y="1435100"/>
            <a:ext cx="401108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</p:txBody>
      </p:sp>
      <p:sp>
        <p:nvSpPr>
          <p:cNvPr id="10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1A3D5110-9FE0-496F-B26A-071D02F2DE37}" type="datetime1">
              <a:rPr lang="ru-RU" altLang="en-US"/>
              <a:pPr lvl="0">
                <a:defRPr/>
              </a:pPr>
              <a:t>20-05</a:t>
            </a:fld>
            <a:endParaRPr lang="ru-RU" altLang="en-US"/>
          </a:p>
        </p:txBody>
      </p:sp>
      <p:sp>
        <p:nvSpPr>
          <p:cNvPr id="11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12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Заголовок и текст" type="tx" preserve="1" userDrawn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1A3D5110-9FE0-496F-B26A-071D02F2DE37}" type="datetime1">
              <a:rPr lang="ru-RU" altLang="en-US"/>
              <a:pPr lvl="0">
                <a:defRPr/>
              </a:pPr>
              <a:t>20-05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Заголовок и объект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28-01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Пусто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20-05</a:t>
            </a:fld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Заголовок раздела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"/>
          <p:cNvGrpSpPr/>
          <p:nvPr/>
        </p:nvGrpSpPr>
        <p:grpSpPr>
          <a:xfrm rot="0">
            <a:off x="-73151" y="3141915"/>
            <a:ext cx="12305046" cy="3716088"/>
            <a:chOff x="-28573" y="3141915"/>
            <a:chExt cx="9202494" cy="3716088"/>
          </a:xfrm>
        </p:grpSpPr>
        <p:sp>
          <p:nvSpPr>
            <p:cNvPr id="8" name=""/>
            <p:cNvSpPr/>
            <p:nvPr/>
          </p:nvSpPr>
          <p:spPr>
            <a:xfrm rot="10800000" flipH="1">
              <a:off x="13414" y="5642418"/>
              <a:ext cx="3665145" cy="1074154"/>
            </a:xfrm>
            <a:custGeom>
              <a:avLst/>
              <a:gdLst>
                <a:gd name="connsiteX0" fmla="*/ 0 w 2715"/>
                <a:gd name="connsiteY0" fmla="*/ 0 h 1458"/>
                <a:gd name="connsiteX1" fmla="*/ 0 w 2715"/>
                <a:gd name="connsiteY1" fmla="*/ 1458 h 1458"/>
                <a:gd name="connsiteX2" fmla="*/ 2715 w 2715"/>
                <a:gd name="connsiteY2" fmla="*/ 909 h 1458"/>
                <a:gd name="connsiteX3" fmla="*/ 0 w 2715"/>
                <a:gd name="connsiteY3" fmla="*/ 0 h 145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5" h="1458">
                  <a:moveTo>
                    <a:pt x="0" y="0"/>
                  </a:moveTo>
                  <a:lnTo>
                    <a:pt x="0" y="1458"/>
                  </a:lnTo>
                  <a:lnTo>
                    <a:pt x="2715" y="909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40000"/>
                <a:lumOff val="60000"/>
                <a:alpha val="39000"/>
              </a:scheme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9" name=""/>
            <p:cNvSpPr/>
            <p:nvPr/>
          </p:nvSpPr>
          <p:spPr>
            <a:xfrm rot="10800000" flipH="1">
              <a:off x="8017" y="6050481"/>
              <a:ext cx="9154154" cy="807522"/>
            </a:xfrm>
            <a:custGeom>
              <a:avLst/>
              <a:gdLst>
                <a:gd name="connsiteX0" fmla="*/ 6774 w 6774"/>
                <a:gd name="connsiteY0" fmla="*/ 0 h 1097"/>
                <a:gd name="connsiteX1" fmla="*/ 0 w 6774"/>
                <a:gd name="connsiteY1" fmla="*/ 0 h 1097"/>
                <a:gd name="connsiteX2" fmla="*/ 0 w 6774"/>
                <a:gd name="connsiteY2" fmla="*/ 194 h 1097"/>
                <a:gd name="connsiteX3" fmla="*/ 2700 w 6774"/>
                <a:gd name="connsiteY3" fmla="*/ 1097 h 1097"/>
                <a:gd name="connsiteX4" fmla="*/ 6774 w 6774"/>
                <a:gd name="connsiteY4" fmla="*/ 282 h 1097"/>
                <a:gd name="connsiteX5" fmla="*/ 6774 w 6774"/>
                <a:gd name="connsiteY5" fmla="*/ 0 h 109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74" h="1097">
                  <a:moveTo>
                    <a:pt x="6774" y="0"/>
                  </a:moveTo>
                  <a:lnTo>
                    <a:pt x="0" y="0"/>
                  </a:lnTo>
                  <a:lnTo>
                    <a:pt x="0" y="194"/>
                  </a:lnTo>
                  <a:lnTo>
                    <a:pt x="2700" y="1097"/>
                  </a:lnTo>
                  <a:lnTo>
                    <a:pt x="6774" y="282"/>
                  </a:lnTo>
                  <a:lnTo>
                    <a:pt x="6774" y="0"/>
                  </a:lnTo>
                </a:path>
              </a:pathLst>
            </a:custGeom>
            <a:solidFill>
              <a:schemeClr val="accent3">
                <a:alpha val="75000"/>
              </a:scheme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0" name=""/>
            <p:cNvSpPr/>
            <p:nvPr/>
          </p:nvSpPr>
          <p:spPr>
            <a:xfrm rot="10800000">
              <a:off x="3672466" y="5238365"/>
              <a:ext cx="5490588" cy="1410652"/>
            </a:xfrm>
            <a:custGeom>
              <a:avLst/>
              <a:gdLst>
                <a:gd name="connsiteX0" fmla="*/ 5486400 w 5486400"/>
                <a:gd name="connsiteY0" fmla="*/ 1085850 h 2571750"/>
                <a:gd name="connsiteX1" fmla="*/ 0 w 5486400"/>
                <a:gd name="connsiteY1" fmla="*/ 0 h 2571750"/>
                <a:gd name="connsiteX2" fmla="*/ 0 w 5486400"/>
                <a:gd name="connsiteY2" fmla="*/ 95250 h 2571750"/>
                <a:gd name="connsiteX3" fmla="*/ 923925 w 5486400"/>
                <a:gd name="connsiteY3" fmla="*/ 2571750 h 2571750"/>
                <a:gd name="connsiteX4" fmla="*/ 5486400 w 5486400"/>
                <a:gd name="connsiteY4" fmla="*/ 1085850 h 25717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0" h="2571750">
                  <a:moveTo>
                    <a:pt x="5486400" y="1085850"/>
                  </a:moveTo>
                  <a:lnTo>
                    <a:pt x="0" y="0"/>
                  </a:lnTo>
                  <a:lnTo>
                    <a:pt x="0" y="95250"/>
                  </a:lnTo>
                  <a:lnTo>
                    <a:pt x="923925" y="2571750"/>
                  </a:lnTo>
                  <a:lnTo>
                    <a:pt x="5486400" y="1085850"/>
                  </a:lnTo>
                </a:path>
              </a:pathLst>
            </a:custGeom>
            <a:solidFill>
              <a:schemeClr val="accent1">
                <a:lumMod val="60000"/>
                <a:lumOff val="40000"/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1" name=""/>
            <p:cNvSpPr/>
            <p:nvPr/>
          </p:nvSpPr>
          <p:spPr>
            <a:xfrm rot="10800000">
              <a:off x="8223873" y="5072085"/>
              <a:ext cx="931774" cy="1548196"/>
            </a:xfrm>
            <a:custGeom>
              <a:avLst/>
              <a:gdLst>
                <a:gd name="connsiteX0" fmla="*/ 0 w 571472"/>
                <a:gd name="connsiteY0" fmla="*/ 3000396 h 3000396"/>
                <a:gd name="connsiteX1" fmla="*/ 0 w 571472"/>
                <a:gd name="connsiteY1" fmla="*/ 0 h 3000396"/>
                <a:gd name="connsiteX2" fmla="*/ 571472 w 571472"/>
                <a:gd name="connsiteY2" fmla="*/ 3000396 h 3000396"/>
                <a:gd name="connsiteX3" fmla="*/ 0 w 571472"/>
                <a:gd name="connsiteY3" fmla="*/ 3000396 h 3000396"/>
                <a:gd name="connsiteX0" fmla="*/ 0 w 928630"/>
                <a:gd name="connsiteY0" fmla="*/ 3000396 h 3000396"/>
                <a:gd name="connsiteX1" fmla="*/ 0 w 928630"/>
                <a:gd name="connsiteY1" fmla="*/ 0 h 3000396"/>
                <a:gd name="connsiteX2" fmla="*/ 928630 w 928630"/>
                <a:gd name="connsiteY2" fmla="*/ 2500306 h 3000396"/>
                <a:gd name="connsiteX3" fmla="*/ 0 w 928630"/>
                <a:gd name="connsiteY3" fmla="*/ 3000396 h 3000396"/>
                <a:gd name="connsiteX0" fmla="*/ 9525 w 938155"/>
                <a:gd name="connsiteY0" fmla="*/ 3067050 h 3067050"/>
                <a:gd name="connsiteX1" fmla="*/ 0 w 938155"/>
                <a:gd name="connsiteY1" fmla="*/ 0 h 3067050"/>
                <a:gd name="connsiteX2" fmla="*/ 938155 w 938155"/>
                <a:gd name="connsiteY2" fmla="*/ 2566960 h 3067050"/>
                <a:gd name="connsiteX3" fmla="*/ 9525 w 938155"/>
                <a:gd name="connsiteY3" fmla="*/ 3067050 h 3067050"/>
                <a:gd name="connsiteX0" fmla="*/ 9525 w 928656"/>
                <a:gd name="connsiteY0" fmla="*/ 3067050 h 3067050"/>
                <a:gd name="connsiteX1" fmla="*/ 0 w 928656"/>
                <a:gd name="connsiteY1" fmla="*/ 0 h 3067050"/>
                <a:gd name="connsiteX2" fmla="*/ 928656 w 928656"/>
                <a:gd name="connsiteY2" fmla="*/ 2509813 h 3067050"/>
                <a:gd name="connsiteX3" fmla="*/ 9525 w 928656"/>
                <a:gd name="connsiteY3" fmla="*/ 3067050 h 3067050"/>
                <a:gd name="connsiteX0" fmla="*/ 9525 w 928656"/>
                <a:gd name="connsiteY0" fmla="*/ 2709836 h 2709836"/>
                <a:gd name="connsiteX1" fmla="*/ 0 w 928656"/>
                <a:gd name="connsiteY1" fmla="*/ 0 h 2709836"/>
                <a:gd name="connsiteX2" fmla="*/ 928656 w 928656"/>
                <a:gd name="connsiteY2" fmla="*/ 2509813 h 2709836"/>
                <a:gd name="connsiteX3" fmla="*/ 9525 w 928656"/>
                <a:gd name="connsiteY3" fmla="*/ 2709836 h 2709836"/>
                <a:gd name="connsiteX0" fmla="*/ 9525 w 928656"/>
                <a:gd name="connsiteY0" fmla="*/ 2781250 h 2781250"/>
                <a:gd name="connsiteX1" fmla="*/ 0 w 928656"/>
                <a:gd name="connsiteY1" fmla="*/ 0 h 2781250"/>
                <a:gd name="connsiteX2" fmla="*/ 928656 w 928656"/>
                <a:gd name="connsiteY2" fmla="*/ 2509813 h 2781250"/>
                <a:gd name="connsiteX3" fmla="*/ 9525 w 928656"/>
                <a:gd name="connsiteY3" fmla="*/ 2781250 h 2781250"/>
                <a:gd name="connsiteX0" fmla="*/ 9525 w 928656"/>
                <a:gd name="connsiteY0" fmla="*/ 2924102 h 2924102"/>
                <a:gd name="connsiteX1" fmla="*/ 0 w 928656"/>
                <a:gd name="connsiteY1" fmla="*/ 0 h 2924102"/>
                <a:gd name="connsiteX2" fmla="*/ 928656 w 928656"/>
                <a:gd name="connsiteY2" fmla="*/ 2509813 h 2924102"/>
                <a:gd name="connsiteX3" fmla="*/ 9525 w 928656"/>
                <a:gd name="connsiteY3" fmla="*/ 2924102 h 2924102"/>
                <a:gd name="connsiteX0" fmla="*/ 9525 w 931063"/>
                <a:gd name="connsiteY0" fmla="*/ 2924102 h 2924102"/>
                <a:gd name="connsiteX1" fmla="*/ 0 w 931063"/>
                <a:gd name="connsiteY1" fmla="*/ 0 h 2924102"/>
                <a:gd name="connsiteX2" fmla="*/ 931063 w 931063"/>
                <a:gd name="connsiteY2" fmla="*/ 2521723 h 2924102"/>
                <a:gd name="connsiteX3" fmla="*/ 9525 w 931063"/>
                <a:gd name="connsiteY3" fmla="*/ 2924102 h 2924102"/>
                <a:gd name="connsiteX0" fmla="*/ 0 w 931063"/>
                <a:gd name="connsiteY0" fmla="*/ 2805040 h 2805040"/>
                <a:gd name="connsiteX1" fmla="*/ 0 w 931063"/>
                <a:gd name="connsiteY1" fmla="*/ 0 h 2805040"/>
                <a:gd name="connsiteX2" fmla="*/ 931063 w 931063"/>
                <a:gd name="connsiteY2" fmla="*/ 2521723 h 2805040"/>
                <a:gd name="connsiteX3" fmla="*/ 0 w 931063"/>
                <a:gd name="connsiteY3" fmla="*/ 2805040 h 2805040"/>
                <a:gd name="connsiteX0" fmla="*/ 6350 w 931063"/>
                <a:gd name="connsiteY0" fmla="*/ 2822504 h 2822504"/>
                <a:gd name="connsiteX1" fmla="*/ 0 w 931063"/>
                <a:gd name="connsiteY1" fmla="*/ 0 h 2822504"/>
                <a:gd name="connsiteX2" fmla="*/ 931063 w 931063"/>
                <a:gd name="connsiteY2" fmla="*/ 2521723 h 2822504"/>
                <a:gd name="connsiteX3" fmla="*/ 6350 w 931063"/>
                <a:gd name="connsiteY3" fmla="*/ 2822504 h 28225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1063" h="2822504">
                  <a:moveTo>
                    <a:pt x="6350" y="2822504"/>
                  </a:moveTo>
                  <a:cubicBezTo>
                    <a:pt x="4233" y="1881669"/>
                    <a:pt x="2117" y="940835"/>
                    <a:pt x="0" y="0"/>
                  </a:cubicBezTo>
                  <a:lnTo>
                    <a:pt x="931063" y="2521723"/>
                  </a:lnTo>
                  <a:lnTo>
                    <a:pt x="6350" y="2822504"/>
                  </a:lnTo>
                </a:path>
              </a:pathLst>
            </a:custGeom>
            <a:solidFill>
              <a:schemeClr val="accent1">
                <a:alpha val="74000"/>
              </a:scheme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2" name=""/>
            <p:cNvSpPr/>
            <p:nvPr/>
          </p:nvSpPr>
          <p:spPr>
            <a:xfrm rot="16200000">
              <a:off x="2776226" y="337116"/>
              <a:ext cx="3592895" cy="9202494"/>
            </a:xfrm>
            <a:custGeom>
              <a:avLst/>
              <a:gdLst>
                <a:gd name="connsiteX0" fmla="*/ 0 w 500066"/>
                <a:gd name="connsiteY0" fmla="*/ 6858000 h 6858000"/>
                <a:gd name="connsiteX1" fmla="*/ 250033 w 500066"/>
                <a:gd name="connsiteY1" fmla="*/ 0 h 6858000"/>
                <a:gd name="connsiteX2" fmla="*/ 500066 w 500066"/>
                <a:gd name="connsiteY2" fmla="*/ 6858000 h 6858000"/>
                <a:gd name="connsiteX3" fmla="*/ 0 w 500066"/>
                <a:gd name="connsiteY3" fmla="*/ 6858000 h 6858000"/>
                <a:gd name="connsiteX0" fmla="*/ 1638757 w 2138823"/>
                <a:gd name="connsiteY0" fmla="*/ 6876288 h 6876288"/>
                <a:gd name="connsiteX1" fmla="*/ 0 w 2138823"/>
                <a:gd name="connsiteY1" fmla="*/ 0 h 6876288"/>
                <a:gd name="connsiteX2" fmla="*/ 2138823 w 2138823"/>
                <a:gd name="connsiteY2" fmla="*/ 6876288 h 6876288"/>
                <a:gd name="connsiteX3" fmla="*/ 1638757 w 2138823"/>
                <a:gd name="connsiteY3" fmla="*/ 6876288 h 6876288"/>
                <a:gd name="connsiteX0" fmla="*/ 1662729 w 2162795"/>
                <a:gd name="connsiteY0" fmla="*/ 6885432 h 6885432"/>
                <a:gd name="connsiteX1" fmla="*/ 0 w 2162795"/>
                <a:gd name="connsiteY1" fmla="*/ 0 h 6885432"/>
                <a:gd name="connsiteX2" fmla="*/ 2162795 w 2162795"/>
                <a:gd name="connsiteY2" fmla="*/ 6885432 h 6885432"/>
                <a:gd name="connsiteX3" fmla="*/ 1662729 w 2162795"/>
                <a:gd name="connsiteY3" fmla="*/ 6885432 h 6885432"/>
                <a:gd name="connsiteX0" fmla="*/ 1662729 w 3592895"/>
                <a:gd name="connsiteY0" fmla="*/ 6885432 h 6899132"/>
                <a:gd name="connsiteX1" fmla="*/ 0 w 3592895"/>
                <a:gd name="connsiteY1" fmla="*/ 0 h 6899132"/>
                <a:gd name="connsiteX2" fmla="*/ 3592895 w 3592895"/>
                <a:gd name="connsiteY2" fmla="*/ 6899132 h 6899132"/>
                <a:gd name="connsiteX3" fmla="*/ 1662729 w 3592895"/>
                <a:gd name="connsiteY3" fmla="*/ 6885432 h 689913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92895" h="6899132">
                  <a:moveTo>
                    <a:pt x="1662729" y="6885432"/>
                  </a:moveTo>
                  <a:lnTo>
                    <a:pt x="0" y="0"/>
                  </a:lnTo>
                  <a:lnTo>
                    <a:pt x="3592895" y="6899132"/>
                  </a:lnTo>
                  <a:lnTo>
                    <a:pt x="1662729" y="6885432"/>
                  </a:lnTo>
                </a:path>
              </a:pathLst>
            </a:custGeom>
            <a:solidFill>
              <a:schemeClr val="accent3"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</p:grp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761962" y="2357419"/>
            <a:ext cx="10363199" cy="928705"/>
          </a:xfrm>
        </p:spPr>
        <p:txBody>
          <a:bodyPr anchor="t"/>
          <a:lstStyle>
            <a:lvl1pPr algn="l">
              <a:defRPr sz="5400" b="0" cap="all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body" idx="1"/>
          </p:nvPr>
        </p:nvSpPr>
        <p:spPr>
          <a:xfrm>
            <a:off x="761962" y="1807030"/>
            <a:ext cx="10363199" cy="550390"/>
          </a:xfrm>
        </p:spPr>
        <p:txBody>
          <a:bodyPr anchor="b">
            <a:noAutofit/>
          </a:bodyPr>
          <a:lstStyle>
            <a:lvl1pPr marL="0" indent="0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20-05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DF28FB93-0A08-4E7D-8E63-9EFA29F1E093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Два объекта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sz="half" idx="1"/>
          </p:nvPr>
        </p:nvSpPr>
        <p:spPr>
          <a:xfrm>
            <a:off x="609599" y="1600200"/>
            <a:ext cx="5384799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sz="half" idx="2"/>
          </p:nvPr>
        </p:nvSpPr>
        <p:spPr>
          <a:xfrm>
            <a:off x="6197599" y="1600200"/>
            <a:ext cx="5384799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20-05</a:t>
            </a:fld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Только заголовок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20-05</a:t>
            </a:fld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title" idx="0"/>
          </p:nvPr>
        </p:nvSpPr>
        <p:spPr>
          <a:xfrm>
            <a:off x="431799" y="123802"/>
            <a:ext cx="11302999" cy="939784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Таблицы" type="tbl" preserve="1">
  <p:cSld name="Таблиц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 noTextEdit="1"/>
          </p:cNvSpPr>
          <p:nvPr>
            <p:ph type="tbl" sz="quarter" idx="13"/>
          </p:nvPr>
        </p:nvSpPr>
        <p:spPr>
          <a:xfrm>
            <a:off x="608037" y="1214422"/>
            <a:ext cx="10972799" cy="4953841"/>
          </a:xfrm>
        </p:spPr>
        <p:txBody>
          <a:bodyPr/>
          <a:lstStyle>
            <a:lvl1pPr>
              <a:buNone/>
              <a:defRPr/>
            </a:lvl1pPr>
          </a:lstStyle>
          <a:p>
            <a:pPr lvl="0">
              <a:defRPr lang="ko-KR" altLang="en-US"/>
            </a:pPr>
            <a:r>
              <a:rPr lang="ru-RU" altLang="en-US"/>
              <a:t>Вставка таблицы</a:t>
            </a:r>
            <a:endParaRPr lang="ru-RU" altLang="en-US"/>
          </a:p>
        </p:txBody>
      </p:sp>
      <p:sp>
        <p:nvSpPr>
          <p:cNvPr id="7" name=""/>
          <p:cNvSpPr>
            <a:spLocks noGrp="1"/>
          </p:cNvSpPr>
          <p:nvPr>
            <p:ph type="dt" sz="half" idx="2"/>
          </p:nvPr>
        </p:nvSpPr>
        <p:spPr>
          <a:xfrm>
            <a:off x="431799" y="6356350"/>
            <a:ext cx="2844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20-05</a:t>
            </a:fld>
            <a:endParaRPr lang="ru-RU" altLang="en-US"/>
          </a:p>
        </p:txBody>
      </p:sp>
      <p:sp>
        <p:nvSpPr>
          <p:cNvPr id="8" name="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9" name=""/>
          <p:cNvSpPr>
            <a:spLocks noGrp="1"/>
          </p:cNvSpPr>
          <p:nvPr>
            <p:ph type="sldNum" sz="quarter" idx="4"/>
          </p:nvPr>
        </p:nvSpPr>
        <p:spPr>
          <a:xfrm>
            <a:off x="8889999" y="6356350"/>
            <a:ext cx="2844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Четыре объекта" type="fourObj" preserve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sz="quarter" idx="1"/>
          </p:nvPr>
        </p:nvSpPr>
        <p:spPr>
          <a:xfrm>
            <a:off x="609599" y="1277872"/>
            <a:ext cx="53847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sz="quarter" idx="2"/>
          </p:nvPr>
        </p:nvSpPr>
        <p:spPr>
          <a:xfrm>
            <a:off x="6197599" y="1277872"/>
            <a:ext cx="53847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sz="quarter" idx="3"/>
          </p:nvPr>
        </p:nvSpPr>
        <p:spPr>
          <a:xfrm>
            <a:off x="608037" y="3786190"/>
            <a:ext cx="53847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sz="quarter" idx="4"/>
          </p:nvPr>
        </p:nvSpPr>
        <p:spPr>
          <a:xfrm>
            <a:off x="6196037" y="3786190"/>
            <a:ext cx="53847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10" name=""/>
          <p:cNvSpPr>
            <a:spLocks noGrp="1"/>
          </p:cNvSpPr>
          <p:nvPr>
            <p:ph type="dt" sz="half" idx="10"/>
          </p:nvPr>
        </p:nvSpPr>
        <p:spPr>
          <a:xfrm>
            <a:off x="431799" y="6356350"/>
            <a:ext cx="2844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20-05</a:t>
            </a:fld>
            <a:endParaRPr lang="ru-RU" altLang="en-US"/>
          </a:p>
        </p:txBody>
      </p:sp>
      <p:sp>
        <p:nvSpPr>
          <p:cNvPr id="11" name=""/>
          <p:cNvSpPr>
            <a:spLocks noGrp="1"/>
          </p:cNvSpPr>
          <p:nvPr>
            <p:ph type="ftr" sz="quarter" idx="11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12" name=""/>
          <p:cNvSpPr>
            <a:spLocks noGrp="1"/>
          </p:cNvSpPr>
          <p:nvPr>
            <p:ph type="sldNum" sz="quarter" idx="12"/>
          </p:nvPr>
        </p:nvSpPr>
        <p:spPr>
          <a:xfrm>
            <a:off x="8889999" y="6356350"/>
            <a:ext cx="2844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Рисунок с подписью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"/>
          <p:cNvSpPr/>
          <p:nvPr/>
        </p:nvSpPr>
        <p:spPr>
          <a:xfrm rot="5400000">
            <a:off x="-3300803" y="3300663"/>
            <a:ext cx="6887028" cy="285709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grpSp>
        <p:nvGrpSpPr>
          <p:cNvPr id="21" name=""/>
          <p:cNvGrpSpPr/>
          <p:nvPr/>
        </p:nvGrpSpPr>
        <p:grpSpPr>
          <a:xfrm rot="0" flipH="1">
            <a:off x="-2" y="0"/>
            <a:ext cx="12192001" cy="6858001"/>
            <a:chOff x="-1" y="0"/>
            <a:chExt cx="9144001" cy="6858001"/>
          </a:xfrm>
        </p:grpSpPr>
        <p:sp>
          <p:nvSpPr>
            <p:cNvPr id="22" name=""/>
            <p:cNvSpPr/>
            <p:nvPr/>
          </p:nvSpPr>
          <p:spPr>
            <a:xfrm>
              <a:off x="0" y="6184705"/>
              <a:ext cx="2309196" cy="673295"/>
            </a:xfrm>
            <a:custGeom>
              <a:avLst/>
              <a:gdLst>
                <a:gd name="connsiteX0" fmla="*/ 1754 w 1942"/>
                <a:gd name="connsiteY0" fmla="*/ 0 h 560"/>
                <a:gd name="connsiteX1" fmla="*/ 0 w 1942"/>
                <a:gd name="connsiteY1" fmla="*/ 367 h 560"/>
                <a:gd name="connsiteX2" fmla="*/ 0 w 1942"/>
                <a:gd name="connsiteY2" fmla="*/ 560 h 560"/>
                <a:gd name="connsiteX3" fmla="*/ 1942 w 1942"/>
                <a:gd name="connsiteY3" fmla="*/ 560 h 560"/>
                <a:gd name="connsiteX4" fmla="*/ 1754 w 1942"/>
                <a:gd name="connsiteY4" fmla="*/ 0 h 56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2" h="560">
                  <a:moveTo>
                    <a:pt x="1754" y="0"/>
                  </a:moveTo>
                  <a:lnTo>
                    <a:pt x="0" y="367"/>
                  </a:lnTo>
                  <a:lnTo>
                    <a:pt x="0" y="560"/>
                  </a:lnTo>
                  <a:lnTo>
                    <a:pt x="1942" y="560"/>
                  </a:lnTo>
                  <a:cubicBezTo>
                    <a:pt x="1879" y="373"/>
                    <a:pt x="1817" y="187"/>
                    <a:pt x="1754" y="0"/>
                  </a:cubicBezTo>
                </a:path>
              </a:pathLst>
            </a:custGeom>
            <a:solidFill>
              <a:schemeClr val="accent2">
                <a:lumMod val="50000"/>
                <a:lumOff val="50000"/>
                <a:alpha val="20000"/>
              </a:scheme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grpSp>
          <p:nvGrpSpPr>
            <p:cNvPr id="23" name=""/>
            <p:cNvGrpSpPr/>
            <p:nvPr/>
          </p:nvGrpSpPr>
          <p:grpSpPr>
            <a:xfrm rot="0">
              <a:off x="-1" y="0"/>
              <a:ext cx="9144001" cy="6858001"/>
              <a:chOff x="-1" y="0"/>
              <a:chExt cx="9144001" cy="6858001"/>
            </a:xfrm>
          </p:grpSpPr>
          <p:sp>
            <p:nvSpPr>
              <p:cNvPr id="24" name=""/>
              <p:cNvSpPr/>
              <p:nvPr/>
            </p:nvSpPr>
            <p:spPr>
              <a:xfrm>
                <a:off x="428023" y="0"/>
                <a:ext cx="2026194" cy="3135635"/>
              </a:xfrm>
              <a:custGeom>
                <a:avLst/>
                <a:gdLst/>
                <a:cxnLst>
                  <a:cxn ang="0">
                    <a:pos x="1704" y="0"/>
                  </a:cxn>
                  <a:cxn ang="0">
                    <a:pos x="0" y="0"/>
                  </a:cxn>
                  <a:cxn ang="0">
                    <a:pos x="711" y="2609"/>
                  </a:cxn>
                  <a:cxn ang="0">
                    <a:pos x="1704" y="0"/>
                  </a:cxn>
                </a:cxnLst>
                <a:rect l="0" t="0" r="r" b="b"/>
                <a:pathLst>
                  <a:path w="1704" h="2609">
                    <a:moveTo>
                      <a:pt x="1704" y="0"/>
                    </a:moveTo>
                    <a:lnTo>
                      <a:pt x="0" y="0"/>
                    </a:lnTo>
                    <a:lnTo>
                      <a:pt x="711" y="2609"/>
                    </a:lnTo>
                    <a:lnTo>
                      <a:pt x="1704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5" name=""/>
              <p:cNvSpPr/>
              <p:nvPr/>
            </p:nvSpPr>
            <p:spPr>
              <a:xfrm>
                <a:off x="6028605" y="4696234"/>
                <a:ext cx="3115394" cy="1976604"/>
              </a:xfrm>
              <a:custGeom>
                <a:avLst/>
                <a:gdLst>
                  <a:gd name="connsiteX0" fmla="*/ 2610 w 2610"/>
                  <a:gd name="connsiteY0" fmla="*/ 0 h 1645"/>
                  <a:gd name="connsiteX1" fmla="*/ 0 w 2610"/>
                  <a:gd name="connsiteY1" fmla="*/ 535 h 1645"/>
                  <a:gd name="connsiteX2" fmla="*/ 2610 w 2610"/>
                  <a:gd name="connsiteY2" fmla="*/ 1645 h 1645"/>
                  <a:gd name="connsiteX3" fmla="*/ 2610 w 2610"/>
                  <a:gd name="connsiteY3" fmla="*/ 0 h 1645"/>
                  <a:gd name="connsiteX0" fmla="*/ 2620 w 2620"/>
                  <a:gd name="connsiteY0" fmla="*/ 0 h 1645"/>
                  <a:gd name="connsiteX1" fmla="*/ 0 w 2620"/>
                  <a:gd name="connsiteY1" fmla="*/ 541 h 1645"/>
                  <a:gd name="connsiteX2" fmla="*/ 2620 w 2620"/>
                  <a:gd name="connsiteY2" fmla="*/ 1645 h 1645"/>
                  <a:gd name="connsiteX3" fmla="*/ 2620 w 2620"/>
                  <a:gd name="connsiteY3" fmla="*/ 0 h 164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20" h="1645">
                    <a:moveTo>
                      <a:pt x="2620" y="0"/>
                    </a:moveTo>
                    <a:lnTo>
                      <a:pt x="0" y="541"/>
                    </a:lnTo>
                    <a:lnTo>
                      <a:pt x="2620" y="1645"/>
                    </a:lnTo>
                    <a:lnTo>
                      <a:pt x="2620" y="0"/>
                    </a:lnTo>
                  </a:path>
                </a:pathLst>
              </a:custGeom>
              <a:solidFill>
                <a:schemeClr val="accent2">
                  <a:lumMod val="50000"/>
                  <a:lumOff val="50000"/>
                  <a:alpha val="20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6" name=""/>
              <p:cNvSpPr/>
              <p:nvPr/>
            </p:nvSpPr>
            <p:spPr>
              <a:xfrm>
                <a:off x="2089194" y="5345523"/>
                <a:ext cx="7054806" cy="1512478"/>
              </a:xfrm>
              <a:custGeom>
                <a:avLst/>
                <a:gdLst>
                  <a:gd name="connsiteX0" fmla="*/ 3491 w 5944"/>
                  <a:gd name="connsiteY0" fmla="*/ 0 h 1293"/>
                  <a:gd name="connsiteX1" fmla="*/ 0 w 5944"/>
                  <a:gd name="connsiteY1" fmla="*/ 743 h 1293"/>
                  <a:gd name="connsiteX2" fmla="*/ 194 w 5944"/>
                  <a:gd name="connsiteY2" fmla="*/ 1293 h 1293"/>
                  <a:gd name="connsiteX3" fmla="*/ 5944 w 5944"/>
                  <a:gd name="connsiteY3" fmla="*/ 1293 h 1293"/>
                  <a:gd name="connsiteX4" fmla="*/ 5944 w 5944"/>
                  <a:gd name="connsiteY4" fmla="*/ 1130 h 1293"/>
                  <a:gd name="connsiteX5" fmla="*/ 3491 w 5944"/>
                  <a:gd name="connsiteY5" fmla="*/ 0 h 1293"/>
                  <a:gd name="connsiteX0" fmla="*/ 3347 w 5944"/>
                  <a:gd name="connsiteY0" fmla="*/ 0 h 1264"/>
                  <a:gd name="connsiteX1" fmla="*/ 0 w 5944"/>
                  <a:gd name="connsiteY1" fmla="*/ 714 h 1264"/>
                  <a:gd name="connsiteX2" fmla="*/ 194 w 5944"/>
                  <a:gd name="connsiteY2" fmla="*/ 1264 h 1264"/>
                  <a:gd name="connsiteX3" fmla="*/ 5944 w 5944"/>
                  <a:gd name="connsiteY3" fmla="*/ 1264 h 1264"/>
                  <a:gd name="connsiteX4" fmla="*/ 5944 w 5944"/>
                  <a:gd name="connsiteY4" fmla="*/ 1101 h 1264"/>
                  <a:gd name="connsiteX5" fmla="*/ 3347 w 5944"/>
                  <a:gd name="connsiteY5" fmla="*/ 0 h 1264"/>
                  <a:gd name="connsiteX0" fmla="*/ 3323 w 5944"/>
                  <a:gd name="connsiteY0" fmla="*/ 0 h 1257"/>
                  <a:gd name="connsiteX1" fmla="*/ 0 w 5944"/>
                  <a:gd name="connsiteY1" fmla="*/ 707 h 1257"/>
                  <a:gd name="connsiteX2" fmla="*/ 194 w 5944"/>
                  <a:gd name="connsiteY2" fmla="*/ 1257 h 1257"/>
                  <a:gd name="connsiteX3" fmla="*/ 5944 w 5944"/>
                  <a:gd name="connsiteY3" fmla="*/ 1257 h 1257"/>
                  <a:gd name="connsiteX4" fmla="*/ 5944 w 5944"/>
                  <a:gd name="connsiteY4" fmla="*/ 1094 h 1257"/>
                  <a:gd name="connsiteX5" fmla="*/ 3323 w 5944"/>
                  <a:gd name="connsiteY5" fmla="*/ 0 h 1257"/>
                  <a:gd name="connsiteX0" fmla="*/ 3279 w 5900"/>
                  <a:gd name="connsiteY0" fmla="*/ 0 h 1257"/>
                  <a:gd name="connsiteX1" fmla="*/ 0 w 5900"/>
                  <a:gd name="connsiteY1" fmla="*/ 687 h 1257"/>
                  <a:gd name="connsiteX2" fmla="*/ 150 w 5900"/>
                  <a:gd name="connsiteY2" fmla="*/ 1257 h 1257"/>
                  <a:gd name="connsiteX3" fmla="*/ 5900 w 5900"/>
                  <a:gd name="connsiteY3" fmla="*/ 1257 h 1257"/>
                  <a:gd name="connsiteX4" fmla="*/ 5900 w 5900"/>
                  <a:gd name="connsiteY4" fmla="*/ 1094 h 1257"/>
                  <a:gd name="connsiteX5" fmla="*/ 3279 w 5900"/>
                  <a:gd name="connsiteY5" fmla="*/ 0 h 1257"/>
                  <a:gd name="connsiteX0" fmla="*/ 3314 w 5935"/>
                  <a:gd name="connsiteY0" fmla="*/ 0 h 1257"/>
                  <a:gd name="connsiteX1" fmla="*/ 0 w 5935"/>
                  <a:gd name="connsiteY1" fmla="*/ 695 h 1257"/>
                  <a:gd name="connsiteX2" fmla="*/ 185 w 5935"/>
                  <a:gd name="connsiteY2" fmla="*/ 1257 h 1257"/>
                  <a:gd name="connsiteX3" fmla="*/ 5935 w 5935"/>
                  <a:gd name="connsiteY3" fmla="*/ 1257 h 1257"/>
                  <a:gd name="connsiteX4" fmla="*/ 5935 w 5935"/>
                  <a:gd name="connsiteY4" fmla="*/ 1094 h 1257"/>
                  <a:gd name="connsiteX5" fmla="*/ 3314 w 5935"/>
                  <a:gd name="connsiteY5" fmla="*/ 0 h 125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35" h="1257">
                    <a:moveTo>
                      <a:pt x="3314" y="0"/>
                    </a:moveTo>
                    <a:lnTo>
                      <a:pt x="0" y="695"/>
                    </a:lnTo>
                    <a:cubicBezTo>
                      <a:pt x="51" y="884"/>
                      <a:pt x="134" y="1068"/>
                      <a:pt x="185" y="1257"/>
                    </a:cubicBezTo>
                    <a:lnTo>
                      <a:pt x="5935" y="1257"/>
                    </a:lnTo>
                    <a:lnTo>
                      <a:pt x="5935" y="1094"/>
                    </a:lnTo>
                    <a:lnTo>
                      <a:pt x="3314" y="0"/>
                    </a:lnTo>
                  </a:path>
                </a:pathLst>
              </a:custGeom>
              <a:solidFill>
                <a:schemeClr val="accent2">
                  <a:lumMod val="25000"/>
                  <a:lumOff val="75000"/>
                  <a:alpha val="32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7" name=""/>
              <p:cNvSpPr/>
              <p:nvPr/>
            </p:nvSpPr>
            <p:spPr>
              <a:xfrm>
                <a:off x="-1" y="0"/>
                <a:ext cx="1281830" cy="3138040"/>
              </a:xfrm>
              <a:custGeom>
                <a:avLst/>
                <a:gdLst/>
                <a:cxnLst>
                  <a:cxn ang="0">
                    <a:pos x="372" y="0"/>
                  </a:cxn>
                  <a:cxn ang="0">
                    <a:pos x="1" y="0"/>
                  </a:cxn>
                  <a:cxn ang="0">
                    <a:pos x="0" y="2121"/>
                  </a:cxn>
                  <a:cxn ang="0">
                    <a:pos x="1078" y="2609"/>
                  </a:cxn>
                  <a:cxn ang="0">
                    <a:pos x="372" y="0"/>
                  </a:cxn>
                </a:cxnLst>
                <a:rect l="0" t="0" r="r" b="b"/>
                <a:pathLst>
                  <a:path w="1078" h="2609">
                    <a:moveTo>
                      <a:pt x="372" y="0"/>
                    </a:moveTo>
                    <a:lnTo>
                      <a:pt x="1" y="0"/>
                    </a:lnTo>
                    <a:lnTo>
                      <a:pt x="0" y="2121"/>
                    </a:lnTo>
                    <a:lnTo>
                      <a:pt x="1078" y="2609"/>
                    </a:lnTo>
                    <a:lnTo>
                      <a:pt x="372" y="0"/>
                    </a:lnTo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8" name=""/>
              <p:cNvSpPr/>
              <p:nvPr/>
            </p:nvSpPr>
            <p:spPr>
              <a:xfrm>
                <a:off x="0" y="3143248"/>
                <a:ext cx="2088010" cy="3477128"/>
              </a:xfrm>
              <a:custGeom>
                <a:avLst/>
                <a:gdLst>
                  <a:gd name="connsiteX0" fmla="*/ 1074 w 1779"/>
                  <a:gd name="connsiteY0" fmla="*/ 0 h 2893"/>
                  <a:gd name="connsiteX1" fmla="*/ 0 w 1779"/>
                  <a:gd name="connsiteY1" fmla="*/ 2893 h 2893"/>
                  <a:gd name="connsiteX2" fmla="*/ 1779 w 1779"/>
                  <a:gd name="connsiteY2" fmla="*/ 2604 h 2893"/>
                  <a:gd name="connsiteX3" fmla="*/ 1074 w 1779"/>
                  <a:gd name="connsiteY3" fmla="*/ 0 h 2893"/>
                  <a:gd name="connsiteX0" fmla="*/ 1074 w 1755"/>
                  <a:gd name="connsiteY0" fmla="*/ 0 h 2893"/>
                  <a:gd name="connsiteX1" fmla="*/ 0 w 1755"/>
                  <a:gd name="connsiteY1" fmla="*/ 2893 h 2893"/>
                  <a:gd name="connsiteX2" fmla="*/ 1755 w 1755"/>
                  <a:gd name="connsiteY2" fmla="*/ 2525 h 2893"/>
                  <a:gd name="connsiteX3" fmla="*/ 1074 w 1755"/>
                  <a:gd name="connsiteY3" fmla="*/ 0 h 2893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5" h="2893">
                    <a:moveTo>
                      <a:pt x="1074" y="0"/>
                    </a:moveTo>
                    <a:lnTo>
                      <a:pt x="0" y="2893"/>
                    </a:lnTo>
                    <a:lnTo>
                      <a:pt x="1755" y="2525"/>
                    </a:lnTo>
                    <a:lnTo>
                      <a:pt x="1074" y="0"/>
                    </a:lnTo>
                  </a:path>
                </a:pathLst>
              </a:custGeom>
              <a:solidFill>
                <a:schemeClr val="accent2">
                  <a:lumMod val="50000"/>
                  <a:lumOff val="50000"/>
                  <a:alpha val="25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9" name=""/>
              <p:cNvSpPr/>
              <p:nvPr/>
            </p:nvSpPr>
            <p:spPr>
              <a:xfrm>
                <a:off x="1" y="2551106"/>
                <a:ext cx="1285398" cy="4121532"/>
              </a:xfrm>
              <a:custGeom>
                <a:avLst/>
                <a:gdLst>
                  <a:gd name="connsiteX0" fmla="*/ 0 w 1081"/>
                  <a:gd name="connsiteY0" fmla="*/ 0 h 3427"/>
                  <a:gd name="connsiteX1" fmla="*/ 0 w 1081"/>
                  <a:gd name="connsiteY1" fmla="*/ 3427 h 3427"/>
                  <a:gd name="connsiteX2" fmla="*/ 1081 w 1081"/>
                  <a:gd name="connsiteY2" fmla="*/ 490 h 3427"/>
                  <a:gd name="connsiteX3" fmla="*/ 0 w 1081"/>
                  <a:gd name="connsiteY3" fmla="*/ 0 h 342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1" h="3427">
                    <a:moveTo>
                      <a:pt x="0" y="0"/>
                    </a:moveTo>
                    <a:lnTo>
                      <a:pt x="0" y="3427"/>
                    </a:lnTo>
                    <a:lnTo>
                      <a:pt x="1081" y="49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>
                  <a:lumMod val="40000"/>
                  <a:lumOff val="60000"/>
                  <a:alpha val="50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</p:grpSp>
      </p:grp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952463" y="4772044"/>
            <a:ext cx="8680109" cy="566738"/>
          </a:xfrm>
        </p:spPr>
        <p:txBody>
          <a:bodyPr anchor="b"/>
          <a:lstStyle>
            <a:lvl1pPr algn="l">
              <a:defRPr sz="2000" b="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 noTextEdit="1"/>
          </p:cNvSpPr>
          <p:nvPr>
            <p:ph type="pic" idx="1"/>
          </p:nvPr>
        </p:nvSpPr>
        <p:spPr>
          <a:xfrm>
            <a:off x="952463" y="584219"/>
            <a:ext cx="8680109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 lang="ko-KR" altLang="en-US"/>
            </a:pPr>
            <a:r>
              <a:rPr lang="ru-RU" altLang="en-US"/>
              <a:t>Вставка картинки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body" sz="half" idx="2"/>
          </p:nvPr>
        </p:nvSpPr>
        <p:spPr>
          <a:xfrm>
            <a:off x="952463" y="5338782"/>
            <a:ext cx="8680109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</p:txBody>
      </p:sp>
      <p:sp>
        <p:nvSpPr>
          <p:cNvPr id="18" name=""/>
          <p:cNvSpPr>
            <a:spLocks noGrp="1"/>
          </p:cNvSpPr>
          <p:nvPr>
            <p:ph type="dt" sz="half" idx="10"/>
          </p:nvPr>
        </p:nvSpPr>
        <p:spPr>
          <a:xfrm>
            <a:off x="431799" y="6356350"/>
            <a:ext cx="2844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28-01</a:t>
            </a:fld>
            <a:endParaRPr lang="ru-RU" altLang="en-US"/>
          </a:p>
        </p:txBody>
      </p:sp>
      <p:sp>
        <p:nvSpPr>
          <p:cNvPr id="19" name="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0" name=""/>
          <p:cNvSpPr>
            <a:spLocks noGrp="1"/>
          </p:cNvSpPr>
          <p:nvPr>
            <p:ph type="sldNum" sz="quarter" idx="4"/>
          </p:nvPr>
        </p:nvSpPr>
        <p:spPr>
          <a:xfrm>
            <a:off x="8889999" y="6356350"/>
            <a:ext cx="2844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slideLayout" Target="../slideLayouts/slideLayout13.xml"  /><Relationship Id="rId14" Type="http://schemas.openxmlformats.org/officeDocument/2006/relationships/slideLayout" Target="../slideLayouts/slideLayout14.xml"  /><Relationship Id="rId15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 name="Кре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"/>
          <p:cNvSpPr/>
          <p:nvPr/>
        </p:nvSpPr>
        <p:spPr>
          <a:xfrm>
            <a:off x="1732842" y="3147876"/>
            <a:ext cx="6308395" cy="3037101"/>
          </a:xfrm>
          <a:custGeom>
            <a:avLst/>
            <a:gdLst>
              <a:gd name="connsiteX0" fmla="*/ 0 w 4175"/>
              <a:gd name="connsiteY0" fmla="*/ 0 h 2538"/>
              <a:gd name="connsiteX1" fmla="*/ 12 w 4175"/>
              <a:gd name="connsiteY1" fmla="*/ 44 h 2538"/>
              <a:gd name="connsiteX2" fmla="*/ 685 w 4175"/>
              <a:gd name="connsiteY2" fmla="*/ 2538 h 2538"/>
              <a:gd name="connsiteX3" fmla="*/ 4175 w 4175"/>
              <a:gd name="connsiteY3" fmla="*/ 1923 h 2538"/>
              <a:gd name="connsiteX4" fmla="*/ 25 w 4175"/>
              <a:gd name="connsiteY4" fmla="*/ 11 h 2538"/>
              <a:gd name="connsiteX5" fmla="*/ 0 w 4175"/>
              <a:gd name="connsiteY5" fmla="*/ 0 h 2538"/>
              <a:gd name="connsiteX0" fmla="*/ 0 w 4003"/>
              <a:gd name="connsiteY0" fmla="*/ 0 h 2538"/>
              <a:gd name="connsiteX1" fmla="*/ 12 w 4003"/>
              <a:gd name="connsiteY1" fmla="*/ 44 h 2538"/>
              <a:gd name="connsiteX2" fmla="*/ 685 w 4003"/>
              <a:gd name="connsiteY2" fmla="*/ 2538 h 2538"/>
              <a:gd name="connsiteX3" fmla="*/ 4003 w 4003"/>
              <a:gd name="connsiteY3" fmla="*/ 1844 h 2538"/>
              <a:gd name="connsiteX4" fmla="*/ 25 w 4003"/>
              <a:gd name="connsiteY4" fmla="*/ 11 h 2538"/>
              <a:gd name="connsiteX5" fmla="*/ 0 w 4003"/>
              <a:gd name="connsiteY5" fmla="*/ 0 h 2538"/>
              <a:gd name="connsiteX0" fmla="*/ 0 w 4003"/>
              <a:gd name="connsiteY0" fmla="*/ 0 h 2538"/>
              <a:gd name="connsiteX1" fmla="*/ 685 w 4003"/>
              <a:gd name="connsiteY1" fmla="*/ 2538 h 2538"/>
              <a:gd name="connsiteX2" fmla="*/ 4003 w 4003"/>
              <a:gd name="connsiteY2" fmla="*/ 1844 h 2538"/>
              <a:gd name="connsiteX3" fmla="*/ 25 w 4003"/>
              <a:gd name="connsiteY3" fmla="*/ 11 h 2538"/>
              <a:gd name="connsiteX4" fmla="*/ 0 w 4003"/>
              <a:gd name="connsiteY4" fmla="*/ 0 h 2538"/>
              <a:gd name="connsiteX0" fmla="*/ 0 w 4003"/>
              <a:gd name="connsiteY0" fmla="*/ 0 h 2538"/>
              <a:gd name="connsiteX1" fmla="*/ 685 w 4003"/>
              <a:gd name="connsiteY1" fmla="*/ 2538 h 2538"/>
              <a:gd name="connsiteX2" fmla="*/ 4003 w 4003"/>
              <a:gd name="connsiteY2" fmla="*/ 1844 h 2538"/>
              <a:gd name="connsiteX3" fmla="*/ 25 w 4003"/>
              <a:gd name="connsiteY3" fmla="*/ 11 h 2538"/>
              <a:gd name="connsiteX4" fmla="*/ 0 w 4003"/>
              <a:gd name="connsiteY4" fmla="*/ 0 h 2538"/>
              <a:gd name="connsiteX0" fmla="*/ 553 w 4531"/>
              <a:gd name="connsiteY0" fmla="*/ 0 h 2527"/>
              <a:gd name="connsiteX1" fmla="*/ 1213 w 4531"/>
              <a:gd name="connsiteY1" fmla="*/ 2527 h 2527"/>
              <a:gd name="connsiteX2" fmla="*/ 4531 w 4531"/>
              <a:gd name="connsiteY2" fmla="*/ 1833 h 2527"/>
              <a:gd name="connsiteX3" fmla="*/ 553 w 4531"/>
              <a:gd name="connsiteY3" fmla="*/ 0 h 2527"/>
              <a:gd name="connsiteX0" fmla="*/ 3 w 3981"/>
              <a:gd name="connsiteY0" fmla="*/ 0 h 2527"/>
              <a:gd name="connsiteX1" fmla="*/ 663 w 3981"/>
              <a:gd name="connsiteY1" fmla="*/ 2527 h 2527"/>
              <a:gd name="connsiteX2" fmla="*/ 3981 w 3981"/>
              <a:gd name="connsiteY2" fmla="*/ 1833 h 2527"/>
              <a:gd name="connsiteX3" fmla="*/ 3 w 3981"/>
              <a:gd name="connsiteY3" fmla="*/ 0 h 2527"/>
              <a:gd name="connsiteX0" fmla="*/ 0 w 3978"/>
              <a:gd name="connsiteY0" fmla="*/ 0 h 2527"/>
              <a:gd name="connsiteX1" fmla="*/ 660 w 3978"/>
              <a:gd name="connsiteY1" fmla="*/ 2527 h 2527"/>
              <a:gd name="connsiteX2" fmla="*/ 3978 w 3978"/>
              <a:gd name="connsiteY2" fmla="*/ 1833 h 2527"/>
              <a:gd name="connsiteX3" fmla="*/ 0 w 3978"/>
              <a:gd name="connsiteY3" fmla="*/ 0 h 252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8" h="2527">
                <a:moveTo>
                  <a:pt x="0" y="0"/>
                </a:moveTo>
                <a:cubicBezTo>
                  <a:pt x="90" y="449"/>
                  <a:pt x="484" y="1911"/>
                  <a:pt x="660" y="2527"/>
                </a:cubicBezTo>
                <a:lnTo>
                  <a:pt x="3978" y="1833"/>
                </a:lnTo>
                <a:lnTo>
                  <a:pt x="0" y="0"/>
                </a:lnTo>
              </a:path>
            </a:pathLst>
          </a:custGeom>
          <a:solidFill>
            <a:schemeClr val="accent4">
              <a:lumMod val="20000"/>
              <a:lumOff val="80000"/>
              <a:alpha val="26000"/>
            </a:schemeClr>
          </a:soli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grpSp>
        <p:nvGrpSpPr>
          <p:cNvPr id="107" name=""/>
          <p:cNvGrpSpPr/>
          <p:nvPr/>
        </p:nvGrpSpPr>
        <p:grpSpPr>
          <a:xfrm rot="0">
            <a:off x="-1" y="0"/>
            <a:ext cx="12192001" cy="6858001"/>
            <a:chOff x="-1" y="0"/>
            <a:chExt cx="9144001" cy="6858001"/>
          </a:xfrm>
        </p:grpSpPr>
        <p:sp>
          <p:nvSpPr>
            <p:cNvPr id="102" name=""/>
            <p:cNvSpPr/>
            <p:nvPr/>
          </p:nvSpPr>
          <p:spPr>
            <a:xfrm>
              <a:off x="0" y="6184705"/>
              <a:ext cx="2309196" cy="673295"/>
            </a:xfrm>
            <a:custGeom>
              <a:avLst/>
              <a:gdLst>
                <a:gd name="connsiteX0" fmla="*/ 1754 w 1942"/>
                <a:gd name="connsiteY0" fmla="*/ 0 h 560"/>
                <a:gd name="connsiteX1" fmla="*/ 0 w 1942"/>
                <a:gd name="connsiteY1" fmla="*/ 367 h 560"/>
                <a:gd name="connsiteX2" fmla="*/ 0 w 1942"/>
                <a:gd name="connsiteY2" fmla="*/ 560 h 560"/>
                <a:gd name="connsiteX3" fmla="*/ 1942 w 1942"/>
                <a:gd name="connsiteY3" fmla="*/ 560 h 560"/>
                <a:gd name="connsiteX4" fmla="*/ 1754 w 1942"/>
                <a:gd name="connsiteY4" fmla="*/ 0 h 56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2" h="560">
                  <a:moveTo>
                    <a:pt x="1754" y="0"/>
                  </a:moveTo>
                  <a:lnTo>
                    <a:pt x="0" y="367"/>
                  </a:lnTo>
                  <a:lnTo>
                    <a:pt x="0" y="560"/>
                  </a:lnTo>
                  <a:lnTo>
                    <a:pt x="1942" y="560"/>
                  </a:lnTo>
                  <a:cubicBezTo>
                    <a:pt x="1879" y="373"/>
                    <a:pt x="1817" y="187"/>
                    <a:pt x="1754" y="0"/>
                  </a:cubicBezTo>
                </a:path>
              </a:pathLst>
            </a:custGeom>
            <a:solidFill>
              <a:srgbClr val="b6b8ba">
                <a:alpha val="15000"/>
              </a:srgbClr>
            </a:soli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grpSp>
          <p:nvGrpSpPr>
            <p:cNvPr id="106" name=""/>
            <p:cNvGrpSpPr/>
            <p:nvPr/>
          </p:nvGrpSpPr>
          <p:grpSpPr>
            <a:xfrm rot="0">
              <a:off x="-1" y="0"/>
              <a:ext cx="9144001" cy="6858001"/>
              <a:chOff x="-1" y="0"/>
              <a:chExt cx="9144001" cy="6858001"/>
            </a:xfrm>
          </p:grpSpPr>
          <p:sp>
            <p:nvSpPr>
              <p:cNvPr id="98" name=""/>
              <p:cNvSpPr/>
              <p:nvPr/>
            </p:nvSpPr>
            <p:spPr>
              <a:xfrm>
                <a:off x="428023" y="0"/>
                <a:ext cx="2026194" cy="3135635"/>
              </a:xfrm>
              <a:custGeom>
                <a:avLst/>
                <a:gdLst/>
                <a:cxnLst>
                  <a:cxn ang="0">
                    <a:pos x="1704" y="0"/>
                  </a:cxn>
                  <a:cxn ang="0">
                    <a:pos x="0" y="0"/>
                  </a:cxn>
                  <a:cxn ang="0">
                    <a:pos x="711" y="2609"/>
                  </a:cxn>
                  <a:cxn ang="0">
                    <a:pos x="1704" y="0"/>
                  </a:cxn>
                </a:cxnLst>
                <a:rect l="0" t="0" r="r" b="b"/>
                <a:pathLst>
                  <a:path w="1704" h="2609">
                    <a:moveTo>
                      <a:pt x="1704" y="0"/>
                    </a:moveTo>
                    <a:lnTo>
                      <a:pt x="0" y="0"/>
                    </a:lnTo>
                    <a:lnTo>
                      <a:pt x="711" y="2609"/>
                    </a:lnTo>
                    <a:lnTo>
                      <a:pt x="1704" y="0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  <a:alpha val="31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99" name=""/>
              <p:cNvSpPr/>
              <p:nvPr/>
            </p:nvSpPr>
            <p:spPr>
              <a:xfrm>
                <a:off x="6028605" y="4696234"/>
                <a:ext cx="3115394" cy="1976604"/>
              </a:xfrm>
              <a:custGeom>
                <a:avLst/>
                <a:gdLst>
                  <a:gd name="connsiteX0" fmla="*/ 2610 w 2610"/>
                  <a:gd name="connsiteY0" fmla="*/ 0 h 1645"/>
                  <a:gd name="connsiteX1" fmla="*/ 0 w 2610"/>
                  <a:gd name="connsiteY1" fmla="*/ 535 h 1645"/>
                  <a:gd name="connsiteX2" fmla="*/ 2610 w 2610"/>
                  <a:gd name="connsiteY2" fmla="*/ 1645 h 1645"/>
                  <a:gd name="connsiteX3" fmla="*/ 2610 w 2610"/>
                  <a:gd name="connsiteY3" fmla="*/ 0 h 1645"/>
                  <a:gd name="connsiteX0" fmla="*/ 2620 w 2620"/>
                  <a:gd name="connsiteY0" fmla="*/ 0 h 1645"/>
                  <a:gd name="connsiteX1" fmla="*/ 0 w 2620"/>
                  <a:gd name="connsiteY1" fmla="*/ 541 h 1645"/>
                  <a:gd name="connsiteX2" fmla="*/ 2620 w 2620"/>
                  <a:gd name="connsiteY2" fmla="*/ 1645 h 1645"/>
                  <a:gd name="connsiteX3" fmla="*/ 2620 w 2620"/>
                  <a:gd name="connsiteY3" fmla="*/ 0 h 164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20" h="1645">
                    <a:moveTo>
                      <a:pt x="2620" y="0"/>
                    </a:moveTo>
                    <a:lnTo>
                      <a:pt x="0" y="541"/>
                    </a:lnTo>
                    <a:lnTo>
                      <a:pt x="2620" y="1645"/>
                    </a:lnTo>
                    <a:lnTo>
                      <a:pt x="2620" y="0"/>
                    </a:lnTo>
                  </a:path>
                </a:pathLst>
              </a:custGeom>
              <a:solidFill>
                <a:srgbClr val="c6c8ca">
                  <a:alpha val="17000"/>
                </a:srgb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01" name=""/>
              <p:cNvSpPr/>
              <p:nvPr/>
            </p:nvSpPr>
            <p:spPr>
              <a:xfrm>
                <a:off x="2089194" y="5345523"/>
                <a:ext cx="7054806" cy="1512478"/>
              </a:xfrm>
              <a:custGeom>
                <a:avLst/>
                <a:gdLst>
                  <a:gd name="connsiteX0" fmla="*/ 3491 w 5944"/>
                  <a:gd name="connsiteY0" fmla="*/ 0 h 1293"/>
                  <a:gd name="connsiteX1" fmla="*/ 0 w 5944"/>
                  <a:gd name="connsiteY1" fmla="*/ 743 h 1293"/>
                  <a:gd name="connsiteX2" fmla="*/ 194 w 5944"/>
                  <a:gd name="connsiteY2" fmla="*/ 1293 h 1293"/>
                  <a:gd name="connsiteX3" fmla="*/ 5944 w 5944"/>
                  <a:gd name="connsiteY3" fmla="*/ 1293 h 1293"/>
                  <a:gd name="connsiteX4" fmla="*/ 5944 w 5944"/>
                  <a:gd name="connsiteY4" fmla="*/ 1130 h 1293"/>
                  <a:gd name="connsiteX5" fmla="*/ 3491 w 5944"/>
                  <a:gd name="connsiteY5" fmla="*/ 0 h 1293"/>
                  <a:gd name="connsiteX0" fmla="*/ 3347 w 5944"/>
                  <a:gd name="connsiteY0" fmla="*/ 0 h 1264"/>
                  <a:gd name="connsiteX1" fmla="*/ 0 w 5944"/>
                  <a:gd name="connsiteY1" fmla="*/ 714 h 1264"/>
                  <a:gd name="connsiteX2" fmla="*/ 194 w 5944"/>
                  <a:gd name="connsiteY2" fmla="*/ 1264 h 1264"/>
                  <a:gd name="connsiteX3" fmla="*/ 5944 w 5944"/>
                  <a:gd name="connsiteY3" fmla="*/ 1264 h 1264"/>
                  <a:gd name="connsiteX4" fmla="*/ 5944 w 5944"/>
                  <a:gd name="connsiteY4" fmla="*/ 1101 h 1264"/>
                  <a:gd name="connsiteX5" fmla="*/ 3347 w 5944"/>
                  <a:gd name="connsiteY5" fmla="*/ 0 h 1264"/>
                  <a:gd name="connsiteX0" fmla="*/ 3323 w 5944"/>
                  <a:gd name="connsiteY0" fmla="*/ 0 h 1257"/>
                  <a:gd name="connsiteX1" fmla="*/ 0 w 5944"/>
                  <a:gd name="connsiteY1" fmla="*/ 707 h 1257"/>
                  <a:gd name="connsiteX2" fmla="*/ 194 w 5944"/>
                  <a:gd name="connsiteY2" fmla="*/ 1257 h 1257"/>
                  <a:gd name="connsiteX3" fmla="*/ 5944 w 5944"/>
                  <a:gd name="connsiteY3" fmla="*/ 1257 h 1257"/>
                  <a:gd name="connsiteX4" fmla="*/ 5944 w 5944"/>
                  <a:gd name="connsiteY4" fmla="*/ 1094 h 1257"/>
                  <a:gd name="connsiteX5" fmla="*/ 3323 w 5944"/>
                  <a:gd name="connsiteY5" fmla="*/ 0 h 1257"/>
                  <a:gd name="connsiteX0" fmla="*/ 3279 w 5900"/>
                  <a:gd name="connsiteY0" fmla="*/ 0 h 1257"/>
                  <a:gd name="connsiteX1" fmla="*/ 0 w 5900"/>
                  <a:gd name="connsiteY1" fmla="*/ 687 h 1257"/>
                  <a:gd name="connsiteX2" fmla="*/ 150 w 5900"/>
                  <a:gd name="connsiteY2" fmla="*/ 1257 h 1257"/>
                  <a:gd name="connsiteX3" fmla="*/ 5900 w 5900"/>
                  <a:gd name="connsiteY3" fmla="*/ 1257 h 1257"/>
                  <a:gd name="connsiteX4" fmla="*/ 5900 w 5900"/>
                  <a:gd name="connsiteY4" fmla="*/ 1094 h 1257"/>
                  <a:gd name="connsiteX5" fmla="*/ 3279 w 5900"/>
                  <a:gd name="connsiteY5" fmla="*/ 0 h 1257"/>
                  <a:gd name="connsiteX0" fmla="*/ 3314 w 5935"/>
                  <a:gd name="connsiteY0" fmla="*/ 0 h 1257"/>
                  <a:gd name="connsiteX1" fmla="*/ 0 w 5935"/>
                  <a:gd name="connsiteY1" fmla="*/ 695 h 1257"/>
                  <a:gd name="connsiteX2" fmla="*/ 185 w 5935"/>
                  <a:gd name="connsiteY2" fmla="*/ 1257 h 1257"/>
                  <a:gd name="connsiteX3" fmla="*/ 5935 w 5935"/>
                  <a:gd name="connsiteY3" fmla="*/ 1257 h 1257"/>
                  <a:gd name="connsiteX4" fmla="*/ 5935 w 5935"/>
                  <a:gd name="connsiteY4" fmla="*/ 1094 h 1257"/>
                  <a:gd name="connsiteX5" fmla="*/ 3314 w 5935"/>
                  <a:gd name="connsiteY5" fmla="*/ 0 h 125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35" h="1257">
                    <a:moveTo>
                      <a:pt x="3314" y="0"/>
                    </a:moveTo>
                    <a:lnTo>
                      <a:pt x="0" y="695"/>
                    </a:lnTo>
                    <a:cubicBezTo>
                      <a:pt x="51" y="884"/>
                      <a:pt x="134" y="1068"/>
                      <a:pt x="185" y="1257"/>
                    </a:cubicBezTo>
                    <a:lnTo>
                      <a:pt x="5935" y="1257"/>
                    </a:lnTo>
                    <a:lnTo>
                      <a:pt x="5935" y="1094"/>
                    </a:lnTo>
                    <a:lnTo>
                      <a:pt x="3314" y="0"/>
                    </a:lnTo>
                  </a:path>
                </a:pathLst>
              </a:custGeom>
              <a:solidFill>
                <a:srgbClr val="b6b8ba">
                  <a:alpha val="6000"/>
                </a:srgb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03" name=""/>
              <p:cNvSpPr/>
              <p:nvPr/>
            </p:nvSpPr>
            <p:spPr>
              <a:xfrm>
                <a:off x="-1" y="0"/>
                <a:ext cx="1281830" cy="3138040"/>
              </a:xfrm>
              <a:custGeom>
                <a:avLst/>
                <a:gdLst/>
                <a:cxnLst>
                  <a:cxn ang="0">
                    <a:pos x="372" y="0"/>
                  </a:cxn>
                  <a:cxn ang="0">
                    <a:pos x="1" y="0"/>
                  </a:cxn>
                  <a:cxn ang="0">
                    <a:pos x="0" y="2121"/>
                  </a:cxn>
                  <a:cxn ang="0">
                    <a:pos x="1078" y="2609"/>
                  </a:cxn>
                  <a:cxn ang="0">
                    <a:pos x="372" y="0"/>
                  </a:cxn>
                </a:cxnLst>
                <a:rect l="0" t="0" r="r" b="b"/>
                <a:pathLst>
                  <a:path w="1078" h="2609">
                    <a:moveTo>
                      <a:pt x="372" y="0"/>
                    </a:moveTo>
                    <a:lnTo>
                      <a:pt x="1" y="0"/>
                    </a:lnTo>
                    <a:lnTo>
                      <a:pt x="0" y="2121"/>
                    </a:lnTo>
                    <a:lnTo>
                      <a:pt x="1078" y="2609"/>
                    </a:lnTo>
                    <a:lnTo>
                      <a:pt x="372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  <a:alpha val="27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97" name=""/>
              <p:cNvSpPr/>
              <p:nvPr/>
            </p:nvSpPr>
            <p:spPr>
              <a:xfrm>
                <a:off x="1" y="2551106"/>
                <a:ext cx="1285398" cy="4121532"/>
              </a:xfrm>
              <a:custGeom>
                <a:avLst/>
                <a:gdLst>
                  <a:gd name="connsiteX0" fmla="*/ 0 w 1081"/>
                  <a:gd name="connsiteY0" fmla="*/ 0 h 3427"/>
                  <a:gd name="connsiteX1" fmla="*/ 0 w 1081"/>
                  <a:gd name="connsiteY1" fmla="*/ 3427 h 3427"/>
                  <a:gd name="connsiteX2" fmla="*/ 1081 w 1081"/>
                  <a:gd name="connsiteY2" fmla="*/ 490 h 3427"/>
                  <a:gd name="connsiteX3" fmla="*/ 0 w 1081"/>
                  <a:gd name="connsiteY3" fmla="*/ 0 h 342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1" h="3427">
                    <a:moveTo>
                      <a:pt x="0" y="0"/>
                    </a:moveTo>
                    <a:lnTo>
                      <a:pt x="0" y="3427"/>
                    </a:lnTo>
                    <a:lnTo>
                      <a:pt x="1081" y="49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  <a:alpha val="8000"/>
                </a:schemeClr>
              </a:solidFill>
              <a:ln w="9525">
                <a:noFill/>
                <a:round/>
              </a:ln>
            </p:spPr>
            <p:txBody>
              <a:bodyPr anchor="ctr"/>
              <a:p>
                <a:pPr algn="ctr">
                  <a:defRPr lang="ko-KR" altLang="en-US"/>
                </a:pPr>
                <a:endParaRPr lang="en-US" altLang="ko-KR"/>
              </a:p>
            </p:txBody>
          </p:sp>
        </p:grpSp>
      </p:grp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431799" y="123802"/>
            <a:ext cx="11302999" cy="939784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body" idx="1"/>
          </p:nvPr>
        </p:nvSpPr>
        <p:spPr>
          <a:xfrm>
            <a:off x="431799" y="1308100"/>
            <a:ext cx="11302999" cy="4960939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  <a:p>
            <a:pPr lvl="8">
              <a:defRPr lang="ko-KR" altLang="en-US"/>
            </a:pP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2"/>
          </p:nvPr>
        </p:nvSpPr>
        <p:spPr>
          <a:xfrm>
            <a:off x="4317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28-01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4"/>
          </p:nvPr>
        </p:nvSpPr>
        <p:spPr>
          <a:xfrm>
            <a:off x="88899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</p:sldLayoutIdLst>
  <p:transition xmlns:mc="http://schemas.openxmlformats.org/markup-compatibility/2006" xmlns:hp="http://schemas.haansoft.com/office/presentation/8.0" mc:Ignorable="hp" hp:hslDur="500"/>
  <p:hf sldNum="0" hdr="0" ftr="0" dt="0"/>
  <p:txStyles>
    <p:titleStyle>
      <a:lvl1pPr algn="l" defTabSz="914400" rtl="0" eaLnBrk="1" latinLnBrk="1" hangingPunct="1">
        <a:spcBef>
          <a:spcPct val="0"/>
        </a:spcBef>
        <a:buNone/>
        <a:defRPr sz="3800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266700" indent="-306700" algn="l" defTabSz="914400" rtl="0" eaLnBrk="1" latinLnBrk="1" hangingPunct="1">
        <a:spcBef>
          <a:spcPct val="20000"/>
        </a:spcBef>
        <a:buClr>
          <a:schemeClr val="bg2">
            <a:lumMod val="25000"/>
          </a:schemeClr>
        </a:buClr>
        <a:buSzPct val="80000"/>
        <a:buFont typeface="Wingdings 3"/>
        <a:buChar char=""/>
        <a:defRPr sz="24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447675" indent="-25717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Wingdings"/>
        <a:buChar char="§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2pPr>
      <a:lvl3pPr marL="628650" indent="-18097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Arial"/>
        <a:buChar char="•"/>
        <a:defRPr sz="1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3pPr>
      <a:lvl4pPr marL="809625" indent="-18097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Arial"/>
        <a:buChar char="–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4pPr>
      <a:lvl5pPr marL="990600" indent="-171450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Arial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5pPr>
      <a:lvl6pPr marL="1160463" indent="-173038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6pPr>
      <a:lvl7pPr marL="1349375" indent="-188913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tabLst>
          <a:tab pos="1349375" algn="l"/>
        </a:tabLst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7pPr>
      <a:lvl8pPr marL="1524000" indent="-17462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8pPr>
      <a:lvl9pPr marL="1698625" indent="-17462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.jpeg"  /></Relationships>
</file>

<file path=ppt/slides/_rels/slide1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3.xml"  /><Relationship Id="rId2" Type="http://schemas.openxmlformats.org/officeDocument/2006/relationships/image" Target="../media/image10.jpe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3.jpe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4.jpe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9.xml"  /><Relationship Id="rId2" Type="http://schemas.openxmlformats.org/officeDocument/2006/relationships/image" Target="../media/image5.jpe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9.xml"  /><Relationship Id="rId2" Type="http://schemas.openxmlformats.org/officeDocument/2006/relationships/image" Target="../media/image6.jpe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9.xml"  /><Relationship Id="rId2" Type="http://schemas.openxmlformats.org/officeDocument/2006/relationships/image" Target="../media/image7.jpeg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3.xml"  /><Relationship Id="rId2" Type="http://schemas.openxmlformats.org/officeDocument/2006/relationships/image" Target="../media/image8.jpeg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3.xml"  /><Relationship Id="rId2" Type="http://schemas.openxmlformats.org/officeDocument/2006/relationships/image" Target="../media/image9.jpe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pic>
        <p:nvPicPr>
          <p:cNvPr id="3" name="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0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1262" y="2348865"/>
            <a:ext cx="3168396" cy="3777298"/>
          </a:xfrm>
        </p:spPr>
        <p:txBody>
          <a:bodyPr/>
          <a:lstStyle/>
          <a:p>
            <a:pPr algn="ctr">
              <a:defRPr/>
            </a:pPr>
            <a:r>
              <a:rPr lang="ru-RU" altLang="en-US" sz="3500">
                <a:solidFill>
                  <a:schemeClr val="tx1"/>
                </a:solidFill>
                <a:latin typeface="Times New Roman"/>
                <a:cs typeface="Times New Roman"/>
              </a:rPr>
              <a:t>Баба </a:t>
            </a:r>
            <a:r>
              <a:rPr lang="en-US" altLang="ru-RU" sz="3500">
                <a:solidFill>
                  <a:schemeClr val="tx1"/>
                </a:solidFill>
                <a:latin typeface="Times New Roman"/>
                <a:cs typeface="Times New Roman"/>
              </a:rPr>
              <a:t>-</a:t>
            </a:r>
            <a:r>
              <a:rPr lang="ru-RU" altLang="en-US" sz="3500">
                <a:solidFill>
                  <a:schemeClr val="tx1"/>
                </a:solidFill>
                <a:latin typeface="Times New Roman"/>
                <a:cs typeface="Times New Roman"/>
              </a:rPr>
              <a:t> Яга</a:t>
            </a:r>
            <a:r>
              <a:rPr lang="en-US" altLang="ru-RU" sz="3500">
                <a:solidFill>
                  <a:schemeClr val="tx1"/>
                </a:solidFill>
                <a:latin typeface="Times New Roman"/>
                <a:cs typeface="Times New Roman"/>
              </a:rPr>
              <a:t>?</a:t>
            </a:r>
            <a:endParaRPr lang="en-US" altLang="ru-RU" sz="350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5" name="Содержимое 4" descr="17743_720.jpg"/>
          <p:cNvPicPr>
            <a:picLocks noGrp="1"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3828728" y="499606"/>
            <a:ext cx="8100001" cy="5400000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ffffff">
              <a:shade val="85000"/>
            </a:srgbClr>
          </a:solidFill>
          <a:ln w="76200" cap="sq">
            <a:solidFill>
              <a:srgbClr val="ffff00"/>
            </a:solidFill>
            <a:miter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noFill/>
        </p:spPr>
        <p:txBody>
          <a:bodyPr/>
          <a:lstStyle/>
          <a:p>
            <a:pPr algn="ctr">
              <a:defRPr/>
            </a:pPr>
            <a:r>
              <a:rPr lang="ru-RU" altLang="en-US" sz="5000" b="1">
                <a:ln w="9525"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/>
                <a:cs typeface="Times New Roman"/>
              </a:rPr>
              <a:t>Первобытные люди</a:t>
            </a:r>
            <a:endParaRPr lang="ru-RU" altLang="en-US" sz="5000" b="1">
              <a:ln w="9525">
                <a:solidFill>
                  <a:schemeClr val="tx1"/>
                </a:solidFill>
              </a:ln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" nam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pic>
        <p:nvPicPr>
          <p:cNvPr id="4" name="Содержимое 5" descr="Neanderthal.jpg"/>
          <p:cNvPicPr>
            <a:picLocks noGrp="1"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990601" y="1063586"/>
            <a:ext cx="10210798" cy="5533810"/>
          </a:xfrm>
          <a:prstGeom prst="roundRect">
            <a:avLst>
              <a:gd name="adj" fmla="val 16667"/>
            </a:avLst>
          </a:prstGeom>
          <a:ln w="76200">
            <a:solidFill>
              <a:srgbClr val="ff0000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noFill/>
        </p:spPr>
        <p:txBody>
          <a:bodyPr/>
          <a:lstStyle/>
          <a:p>
            <a:pPr algn="ctr">
              <a:defRPr/>
            </a:pPr>
            <a:r>
              <a:rPr lang="ru-RU" altLang="en-US" sz="5000" b="1">
                <a:solidFill>
                  <a:srgbClr val="ff0000"/>
                </a:solidFill>
                <a:latin typeface="Times New Roman"/>
                <a:cs typeface="Times New Roman"/>
              </a:rPr>
              <a:t>Занятия мужчин</a:t>
            </a:r>
            <a:endParaRPr lang="ru-RU" altLang="en-US" sz="5000" b="1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" nam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pic>
        <p:nvPicPr>
          <p:cNvPr id="4" name="Содержимое 13" descr="img25.jpg"/>
          <p:cNvPicPr>
            <a:picLocks noGrp="1"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56000" y="1098000"/>
            <a:ext cx="7680000" cy="5571405"/>
          </a:xfrm>
          <a:prstGeom prst="roundRect">
            <a:avLst>
              <a:gd name="adj" fmla="val 16667"/>
            </a:avLst>
          </a:prstGeom>
          <a:ln w="76200">
            <a:solidFill>
              <a:srgbClr val="ff0000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en-US" sz="5000" b="1">
                <a:solidFill>
                  <a:srgbClr val="ff0000"/>
                </a:solidFill>
                <a:latin typeface="Times New Roman"/>
                <a:cs typeface="Times New Roman"/>
              </a:rPr>
              <a:t>Занятия женщин</a:t>
            </a:r>
            <a:endParaRPr lang="ru-RU" altLang="en-US" sz="5000" b="1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" nam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pic>
        <p:nvPicPr>
          <p:cNvPr id="4" name="Содержимое 3" descr="1355825633.jpg"/>
          <p:cNvPicPr>
            <a:picLocks noGrp="1"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056540" y="1063586"/>
            <a:ext cx="9360000" cy="5635290"/>
          </a:xfrm>
          <a:prstGeom prst="roundRect">
            <a:avLst>
              <a:gd name="adj" fmla="val 16667"/>
            </a:avLst>
          </a:prstGeom>
          <a:ln w="76200">
            <a:solidFill>
              <a:srgbClr val="ff0000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823894" y="332613"/>
            <a:ext cx="10544212" cy="1512188"/>
          </a:xfrm>
        </p:spPr>
        <p:txBody>
          <a:bodyPr/>
          <a:lstStyle/>
          <a:p>
            <a:pPr algn="ctr">
              <a:defRPr/>
            </a:pPr>
            <a:r>
              <a:rPr lang="ru-RU" altLang="en-US" sz="3500">
                <a:solidFill>
                  <a:schemeClr val="tx1"/>
                </a:solidFill>
                <a:latin typeface="Times New Roman"/>
                <a:cs typeface="Times New Roman"/>
              </a:rPr>
              <a:t>Береги землю родную</a:t>
            </a:r>
            <a:r>
              <a:rPr lang="en-US" altLang="ru-RU" sz="3500">
                <a:solidFill>
                  <a:schemeClr val="tx1"/>
                </a:solidFill>
                <a:latin typeface="Times New Roman"/>
                <a:cs typeface="Times New Roman"/>
              </a:rPr>
              <a:t>,</a:t>
            </a:r>
            <a:r>
              <a:rPr lang="ru-RU" altLang="en-US" sz="3500">
                <a:solidFill>
                  <a:schemeClr val="tx1"/>
                </a:solidFill>
                <a:latin typeface="Times New Roman"/>
                <a:cs typeface="Times New Roman"/>
              </a:rPr>
              <a:t> как мать любимую</a:t>
            </a:r>
            <a:r>
              <a:rPr lang="en-US" altLang="ru-RU" sz="3500">
                <a:solidFill>
                  <a:schemeClr val="tx1"/>
                </a:solidFill>
                <a:latin typeface="Times New Roman"/>
                <a:cs typeface="Times New Roman"/>
              </a:rPr>
              <a:t>.</a:t>
            </a:r>
            <a:endParaRPr lang="en-US" altLang="ru-RU" sz="35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altLang="en-US" sz="3500">
                <a:solidFill>
                  <a:schemeClr val="tx1"/>
                </a:solidFill>
                <a:latin typeface="Times New Roman"/>
                <a:cs typeface="Times New Roman"/>
              </a:rPr>
              <a:t>Жить </a:t>
            </a:r>
            <a:r>
              <a:rPr lang="en-US" altLang="ru-RU" sz="3500">
                <a:solidFill>
                  <a:schemeClr val="tx1"/>
                </a:solidFill>
                <a:latin typeface="Times New Roman"/>
                <a:cs typeface="Times New Roman"/>
              </a:rPr>
              <a:t>-</a:t>
            </a:r>
            <a:r>
              <a:rPr lang="ru-RU" altLang="en-US" sz="3500">
                <a:solidFill>
                  <a:schemeClr val="tx1"/>
                </a:solidFill>
                <a:latin typeface="Times New Roman"/>
                <a:cs typeface="Times New Roman"/>
              </a:rPr>
              <a:t> Родине служить</a:t>
            </a:r>
            <a:r>
              <a:rPr lang="en-US" altLang="ru-RU" sz="3500">
                <a:solidFill>
                  <a:schemeClr val="tx1"/>
                </a:solidFill>
                <a:latin typeface="Times New Roman"/>
                <a:cs typeface="Times New Roman"/>
              </a:rPr>
              <a:t>.</a:t>
            </a:r>
            <a:endParaRPr lang="en-US" altLang="ru-RU" sz="35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altLang="en-US" sz="3500">
                <a:solidFill>
                  <a:schemeClr val="tx1"/>
                </a:solidFill>
                <a:latin typeface="Times New Roman"/>
                <a:cs typeface="Times New Roman"/>
              </a:rPr>
              <a:t>Для Родины своей ни сил</a:t>
            </a:r>
            <a:r>
              <a:rPr lang="en-US" altLang="ru-RU" sz="3500">
                <a:solidFill>
                  <a:schemeClr val="tx1"/>
                </a:solidFill>
                <a:latin typeface="Times New Roman"/>
                <a:cs typeface="Times New Roman"/>
              </a:rPr>
              <a:t>,</a:t>
            </a:r>
            <a:r>
              <a:rPr lang="ru-RU" altLang="en-US" sz="3500">
                <a:solidFill>
                  <a:schemeClr val="tx1"/>
                </a:solidFill>
                <a:latin typeface="Times New Roman"/>
                <a:cs typeface="Times New Roman"/>
              </a:rPr>
              <a:t> ни жизни не жалей</a:t>
            </a:r>
            <a:r>
              <a:rPr lang="en-US" altLang="ru-RU" sz="3500">
                <a:solidFill>
                  <a:schemeClr val="tx1"/>
                </a:solidFill>
                <a:latin typeface="Times New Roman"/>
                <a:cs typeface="Times New Roman"/>
              </a:rPr>
              <a:t>.</a:t>
            </a:r>
            <a:endParaRPr lang="en-US" altLang="ru-RU" sz="350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3" name=""/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t="7860" b="7860"/>
          <a:stretch>
            <a:fillRect/>
          </a:stretch>
        </p:blipFill>
        <p:spPr>
          <a:xfrm>
            <a:off x="1755945" y="2482595"/>
            <a:ext cx="8680109" cy="4114800"/>
          </a:xfrm>
          <a:prstGeom prst="round2DiagRect">
            <a:avLst>
              <a:gd name="adj1" fmla="val 16667"/>
              <a:gd name="adj2" fmla="val 0"/>
            </a:avLst>
          </a:prstGeom>
          <a:ln w="76200">
            <a:solidFill>
              <a:srgbClr val="ff6600"/>
            </a:solidFill>
          </a:ln>
        </p:spPr>
      </p:pic>
      <p:sp>
        <p:nvSpPr>
          <p:cNvPr id="4" name="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lvl="8">
              <a:defRPr/>
            </a:pPr>
            <a:endParaRPr lang="ru-RU" altLang="en-US" sz="3500" b="1">
              <a:latin typeface="Times New Roman"/>
              <a:cs typeface="Times New Roman"/>
            </a:endParaRPr>
          </a:p>
          <a:p>
            <a:pPr lvl="8">
              <a:buNone/>
              <a:defRPr/>
            </a:pPr>
            <a:endParaRPr lang="ru-RU" altLang="en-US" sz="3500" b="1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952462" y="332613"/>
            <a:ext cx="10544212" cy="1800224"/>
          </a:xfrm>
        </p:spPr>
        <p:txBody>
          <a:bodyPr/>
          <a:lstStyle/>
          <a:p>
            <a:pPr algn="ctr">
              <a:defRPr/>
            </a:pPr>
            <a:r>
              <a:rPr lang="ru-RU" altLang="en-US" sz="3500">
                <a:solidFill>
                  <a:schemeClr val="tx1"/>
                </a:solidFill>
                <a:latin typeface="Times New Roman"/>
                <a:cs typeface="Times New Roman"/>
              </a:rPr>
              <a:t>Не игла шьет</a:t>
            </a:r>
            <a:r>
              <a:rPr lang="en-US" altLang="ru-RU" sz="3500">
                <a:solidFill>
                  <a:schemeClr val="tx1"/>
                </a:solidFill>
                <a:latin typeface="Times New Roman"/>
                <a:cs typeface="Times New Roman"/>
              </a:rPr>
              <a:t>,</a:t>
            </a:r>
            <a:r>
              <a:rPr lang="ru-RU" altLang="en-US" sz="3500">
                <a:solidFill>
                  <a:schemeClr val="tx1"/>
                </a:solidFill>
                <a:latin typeface="Times New Roman"/>
                <a:cs typeface="Times New Roman"/>
              </a:rPr>
              <a:t> а руки</a:t>
            </a:r>
            <a:r>
              <a:rPr lang="en-US" altLang="ru-RU" sz="3500">
                <a:solidFill>
                  <a:schemeClr val="tx1"/>
                </a:solidFill>
                <a:latin typeface="Times New Roman"/>
                <a:cs typeface="Times New Roman"/>
              </a:rPr>
              <a:t>.</a:t>
            </a:r>
            <a:endParaRPr lang="en-US" altLang="ru-RU" sz="35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altLang="en-US" sz="3500">
                <a:solidFill>
                  <a:schemeClr val="tx1"/>
                </a:solidFill>
                <a:latin typeface="Times New Roman"/>
                <a:cs typeface="Times New Roman"/>
              </a:rPr>
              <a:t>Из одних слов шубы не сошьешь</a:t>
            </a:r>
            <a:r>
              <a:rPr lang="en-US" altLang="ru-RU" sz="3500">
                <a:solidFill>
                  <a:schemeClr val="tx1"/>
                </a:solidFill>
                <a:latin typeface="Times New Roman"/>
                <a:cs typeface="Times New Roman"/>
              </a:rPr>
              <a:t>.</a:t>
            </a:r>
            <a:endParaRPr lang="en-US" altLang="ru-RU" sz="35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altLang="en-US" sz="3500">
                <a:solidFill>
                  <a:schemeClr val="tx1"/>
                </a:solidFill>
                <a:latin typeface="Times New Roman"/>
                <a:cs typeface="Times New Roman"/>
              </a:rPr>
              <a:t>Как шьется</a:t>
            </a:r>
            <a:r>
              <a:rPr lang="en-US" altLang="ru-RU" sz="3500">
                <a:solidFill>
                  <a:schemeClr val="tx1"/>
                </a:solidFill>
                <a:latin typeface="Times New Roman"/>
                <a:cs typeface="Times New Roman"/>
              </a:rPr>
              <a:t>,</a:t>
            </a:r>
            <a:r>
              <a:rPr lang="ru-RU" altLang="en-US" sz="3500">
                <a:solidFill>
                  <a:schemeClr val="tx1"/>
                </a:solidFill>
                <a:latin typeface="Times New Roman"/>
                <a:cs typeface="Times New Roman"/>
              </a:rPr>
              <a:t> так и носится</a:t>
            </a:r>
            <a:r>
              <a:rPr lang="en-US" altLang="ru-RU" sz="3500">
                <a:solidFill>
                  <a:schemeClr val="tx1"/>
                </a:solidFill>
                <a:latin typeface="Times New Roman"/>
                <a:cs typeface="Times New Roman"/>
              </a:rPr>
              <a:t>.</a:t>
            </a:r>
            <a:endParaRPr lang="en-US" altLang="ru-RU" sz="350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3" name=""/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t="21710" b="21710"/>
          <a:stretch>
            <a:fillRect/>
          </a:stretch>
        </p:blipFill>
        <p:spPr>
          <a:xfrm>
            <a:off x="1755946" y="2492883"/>
            <a:ext cx="8680109" cy="4114800"/>
          </a:xfrm>
          <a:prstGeom prst="round2DiagRect">
            <a:avLst>
              <a:gd name="adj1" fmla="val 16667"/>
              <a:gd name="adj2" fmla="val 0"/>
            </a:avLst>
          </a:prstGeom>
          <a:ln w="76200">
            <a:solidFill>
              <a:srgbClr val="ff6600"/>
            </a:solidFill>
          </a:ln>
        </p:spPr>
      </p:pic>
      <p:sp>
        <p:nvSpPr>
          <p:cNvPr id="4" name="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952463" y="260604"/>
            <a:ext cx="10328185" cy="1656207"/>
          </a:xfrm>
        </p:spPr>
        <p:txBody>
          <a:bodyPr/>
          <a:lstStyle/>
          <a:p>
            <a:pPr algn="ctr">
              <a:defRPr/>
            </a:pPr>
            <a:r>
              <a:rPr lang="ru-RU" altLang="en-US" sz="3500">
                <a:solidFill>
                  <a:schemeClr val="tx1"/>
                </a:solidFill>
                <a:latin typeface="Times New Roman"/>
                <a:cs typeface="Times New Roman"/>
              </a:rPr>
              <a:t>Обратная дорога всегда короче</a:t>
            </a:r>
            <a:r>
              <a:rPr lang="en-US" altLang="ru-RU" sz="3500">
                <a:solidFill>
                  <a:schemeClr val="tx1"/>
                </a:solidFill>
                <a:latin typeface="Times New Roman"/>
                <a:cs typeface="Times New Roman"/>
              </a:rPr>
              <a:t>.</a:t>
            </a:r>
            <a:endParaRPr lang="en-US" altLang="ru-RU" sz="35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altLang="en-US" sz="3500">
                <a:solidFill>
                  <a:schemeClr val="tx1"/>
                </a:solidFill>
                <a:latin typeface="Times New Roman"/>
                <a:cs typeface="Times New Roman"/>
              </a:rPr>
              <a:t>Умный товарищ </a:t>
            </a:r>
            <a:r>
              <a:rPr lang="en-US" altLang="ru-RU" sz="3500">
                <a:solidFill>
                  <a:schemeClr val="tx1"/>
                </a:solidFill>
                <a:latin typeface="Times New Roman"/>
                <a:cs typeface="Times New Roman"/>
              </a:rPr>
              <a:t>-</a:t>
            </a:r>
            <a:r>
              <a:rPr lang="ru-RU" altLang="en-US" sz="3500">
                <a:solidFill>
                  <a:schemeClr val="tx1"/>
                </a:solidFill>
                <a:latin typeface="Times New Roman"/>
                <a:cs typeface="Times New Roman"/>
              </a:rPr>
              <a:t> половина дороги</a:t>
            </a:r>
            <a:r>
              <a:rPr lang="en-US" altLang="ru-RU" sz="3500">
                <a:solidFill>
                  <a:schemeClr val="tx1"/>
                </a:solidFill>
                <a:latin typeface="Times New Roman"/>
                <a:cs typeface="Times New Roman"/>
              </a:rPr>
              <a:t>.</a:t>
            </a:r>
            <a:endParaRPr lang="en-US" altLang="ru-RU" sz="350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3" name=""/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t="14470" b="14470"/>
          <a:stretch>
            <a:fillRect/>
          </a:stretch>
        </p:blipFill>
        <p:spPr>
          <a:xfrm>
            <a:off x="1919478" y="2348865"/>
            <a:ext cx="8680109" cy="4114800"/>
          </a:xfrm>
          <a:prstGeom prst="round2DiagRect">
            <a:avLst>
              <a:gd name="adj1" fmla="val 16667"/>
              <a:gd name="adj2" fmla="val 0"/>
            </a:avLst>
          </a:prstGeom>
          <a:ln w="76200">
            <a:solidFill>
              <a:srgbClr val="ff6600"/>
            </a:solidFill>
          </a:ln>
        </p:spPr>
      </p:pic>
      <p:sp>
        <p:nvSpPr>
          <p:cNvPr id="4" name="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63271" y="1988820"/>
            <a:ext cx="4032504" cy="4137343"/>
          </a:xfrm>
        </p:spPr>
        <p:txBody>
          <a:bodyPr/>
          <a:lstStyle/>
          <a:p>
            <a:pPr algn="ctr">
              <a:defRPr/>
            </a:pPr>
            <a:r>
              <a:rPr lang="ru-RU" altLang="en-US" sz="3500">
                <a:solidFill>
                  <a:schemeClr val="tx1"/>
                </a:solidFill>
                <a:latin typeface="Times New Roman"/>
                <a:cs typeface="Times New Roman"/>
              </a:rPr>
              <a:t>Трубадур из </a:t>
            </a:r>
            <a:endParaRPr lang="ru-RU" altLang="en-US" sz="35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altLang="en-US" sz="3500">
                <a:solidFill>
                  <a:schemeClr val="tx1"/>
                </a:solidFill>
                <a:latin typeface="Times New Roman"/>
                <a:cs typeface="Times New Roman"/>
              </a:rPr>
              <a:t>“Бременских </a:t>
            </a:r>
            <a:endParaRPr lang="ru-RU" altLang="en-US" sz="35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altLang="en-US" sz="3500">
                <a:solidFill>
                  <a:schemeClr val="tx1"/>
                </a:solidFill>
                <a:latin typeface="Times New Roman"/>
                <a:cs typeface="Times New Roman"/>
              </a:rPr>
              <a:t>музыкантов”</a:t>
            </a:r>
            <a:r>
              <a:rPr lang="en-US" altLang="ru-RU" sz="3500">
                <a:solidFill>
                  <a:schemeClr val="tx1"/>
                </a:solidFill>
                <a:latin typeface="Times New Roman"/>
                <a:cs typeface="Times New Roman"/>
              </a:rPr>
              <a:t>?</a:t>
            </a:r>
            <a:endParaRPr lang="en-US" altLang="ru-RU" sz="350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5" name="Содержимое 6" descr="398.jpg"/>
          <p:cNvPicPr>
            <a:picLocks noGrp="1"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4341993" y="729000"/>
            <a:ext cx="7665145" cy="5400000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ffffff">
              <a:shade val="85000"/>
            </a:srgbClr>
          </a:solidFill>
          <a:ln w="76200" cap="sq">
            <a:solidFill>
              <a:srgbClr val="ffff00"/>
            </a:solidFill>
            <a:miter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pic>
        <p:nvPicPr>
          <p:cNvPr id="3" name="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4620682" y="729000"/>
            <a:ext cx="6749999" cy="5400000"/>
          </a:xfrm>
          <a:prstGeom prst="snip2DiagRect">
            <a:avLst>
              <a:gd name="adj1" fmla="val 0"/>
              <a:gd name="adj2" fmla="val 16667"/>
            </a:avLst>
          </a:prstGeom>
          <a:ln w="76200">
            <a:solidFill>
              <a:srgbClr val="ffff00"/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63271" y="2204847"/>
            <a:ext cx="4357411" cy="3921316"/>
          </a:xfrm>
        </p:spPr>
        <p:txBody>
          <a:bodyPr/>
          <a:lstStyle/>
          <a:p>
            <a:pPr algn="ctr">
              <a:defRPr/>
            </a:pPr>
            <a:r>
              <a:rPr lang="ru-RU" altLang="en-US" sz="3500">
                <a:solidFill>
                  <a:schemeClr val="tx1"/>
                </a:solidFill>
                <a:latin typeface="Times New Roman"/>
                <a:cs typeface="Times New Roman"/>
              </a:rPr>
              <a:t>Дядя Степа</a:t>
            </a:r>
            <a:r>
              <a:rPr lang="en-US" altLang="ru-RU" sz="3500">
                <a:solidFill>
                  <a:schemeClr val="tx1"/>
                </a:solidFill>
                <a:latin typeface="Times New Roman"/>
                <a:cs typeface="Times New Roman"/>
              </a:rPr>
              <a:t>?</a:t>
            </a:r>
            <a:endParaRPr lang="en-US" altLang="ru-RU" sz="350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Крест">
  <a:themeElements>
    <a:clrScheme name="Крест">
      <a:dk1>
        <a:srgbClr val="264c72"/>
      </a:dk1>
      <a:lt1>
        <a:srgbClr val="ffffff"/>
      </a:lt1>
      <a:dk2>
        <a:srgbClr val="347775"/>
      </a:dk2>
      <a:lt2>
        <a:srgbClr val="d7d7d7"/>
      </a:lt2>
      <a:accent1>
        <a:srgbClr val="63a6a4"/>
      </a:accent1>
      <a:accent2>
        <a:srgbClr val="323232"/>
      </a:accent2>
      <a:accent3>
        <a:srgbClr val="9d9c9c"/>
      </a:accent3>
      <a:accent4>
        <a:srgbClr val="c1c0c0"/>
      </a:accent4>
      <a:accent5>
        <a:srgbClr val="e5e4e4"/>
      </a:accent5>
      <a:accent6>
        <a:srgbClr val="716340"/>
      </a:accent6>
      <a:hlink>
        <a:srgbClr val="f9f1d3"/>
      </a:hlink>
      <a:folHlink>
        <a:srgbClr val="e2cdb0"/>
      </a:folHlink>
    </a:clrScheme>
    <a:fontScheme name="Крест">
      <a:majorFont>
        <a:latin typeface="Arial"/>
        <a:ea typeface=""/>
        <a:cs typeface=""/>
        <a:font script="Jpan" typeface="MS PGothic"/>
        <a:font script="Hang" typeface="한컴 윤고딕 240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MS PGothic"/>
        <a:font script="Hang" typeface="한컴 윤고딕 230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Крест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path path="rect">
            <a:fillToRect l="100000" t="100000" r="100000" b="100000"/>
          </a:path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reflection blurRad="12700" stA="26000" endPos="28000" dist="381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hueMod val="100000"/>
                <a:satMod val="100000"/>
              </a:schemeClr>
            </a:gs>
            <a:gs pos="100000">
              <a:schemeClr val="phClr">
                <a:shade val="30000"/>
                <a:satMod val="8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shade val="50000"/>
                <a:satMod val="7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>HP Inc.</ep:Company>
  <ep:Words>447</ep:Words>
  <ep:PresentationFormat>Экран (4:3)</ep:PresentationFormat>
  <ep:Paragraphs>114</ep:Paragraphs>
  <ep:Slides>10</ep:Slides>
  <ep:Notes>0</ep:Notes>
  <ep:TotalTime>0</ep:TotalTime>
  <ep:HiddenSlides>0</ep:HiddenSlides>
  <ep:MMClips>0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10</vt:i4>
      </vt:variant>
    </vt:vector>
  </ep:HeadingPairs>
  <ep:TitlesOfParts>
    <vt:vector size="11" baseType="lpstr">
      <vt:lpstr>Крест</vt:lpstr>
      <vt:lpstr>Слайд 1</vt:lpstr>
      <vt:lpstr>Профессия - это вид труда,                который требует от человека            определенной подготовки,                 знаний и умений</vt:lpstr>
      <vt:lpstr>Первобытные люди</vt:lpstr>
      <vt:lpstr>Занятия мужчин</vt:lpstr>
      <vt:lpstr>Занятия женщин</vt:lpstr>
      <vt:lpstr>Профессии появились          тогда, когда между                людьми возникло                    разделение труда</vt:lpstr>
      <vt:lpstr>Собери пословицу</vt:lpstr>
      <vt:lpstr>Береги землю родную, как мать любимую. Жить - Родине служить. Для Родины своей ни сил, ни жизни не жалей.</vt:lpstr>
      <vt:lpstr>Тяжело молоту, тяжело и наковальне. Куй железо пока горячо. Не огонь железо калит, а мех.</vt:lpstr>
      <vt:lpstr>Слайд 10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2020-01-28T03:42:05.638</dcterms:created>
  <dc:creator>HP</dc:creator>
  <cp:lastModifiedBy>HP</cp:lastModifiedBy>
  <dcterms:modified xsi:type="dcterms:W3CDTF">2021-05-20T18:07:05.991</dcterms:modified>
  <cp:revision>46</cp:revision>
  <cp:version>0906.0100.01</cp:version>
</cp:coreProperties>
</file>