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56" r:id="rId4"/>
    <p:sldId id="257" r:id="rId5"/>
    <p:sldId id="265" r:id="rId6"/>
    <p:sldId id="264" r:id="rId7"/>
    <p:sldId id="266" r:id="rId8"/>
    <p:sldId id="279" r:id="rId9"/>
    <p:sldId id="280" r:id="rId10"/>
    <p:sldId id="278" r:id="rId11"/>
    <p:sldId id="267" r:id="rId12"/>
    <p:sldId id="263" r:id="rId13"/>
    <p:sldId id="262" r:id="rId14"/>
    <p:sldId id="268" r:id="rId15"/>
    <p:sldId id="258" r:id="rId16"/>
    <p:sldId id="259" r:id="rId17"/>
    <p:sldId id="276" r:id="rId18"/>
    <p:sldId id="271" r:id="rId19"/>
    <p:sldId id="270" r:id="rId20"/>
    <p:sldId id="272" r:id="rId21"/>
    <p:sldId id="277" r:id="rId22"/>
    <p:sldId id="273" r:id="rId23"/>
    <p:sldId id="275" r:id="rId24"/>
    <p:sldId id="274" r:id="rId25"/>
    <p:sldId id="26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86322"/>
            <a:ext cx="91440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Английский для дошкольников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786190"/>
            <a:ext cx="8458200" cy="9144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Учим названия животных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ДИСПАНСЕРИЗАЦИЯ домашних животных. — КУ НАО &quot;СББЖ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640732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71678"/>
            <a:ext cx="46434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Очень звонкий голосок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 петушка нашего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cock</a:t>
            </a:r>
            <a:endParaRPr lang="ru-RU" sz="3600" b="1" dirty="0"/>
          </a:p>
        </p:txBody>
      </p:sp>
      <p:pic>
        <p:nvPicPr>
          <p:cNvPr id="35842" name="Picture 2" descr="Картинки красивый петух (36 фото) 🔥 Прикольные картинки и юм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2668" y="198585"/>
            <a:ext cx="4419414" cy="6516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Перепачкается вмиг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Грязнуля-свинка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наша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pig</a:t>
            </a:r>
            <a:endParaRPr lang="ru-RU" sz="3600" b="1" dirty="0"/>
          </a:p>
        </p:txBody>
      </p:sp>
      <p:pic>
        <p:nvPicPr>
          <p:cNvPr id="24578" name="Picture 2" descr="смешные свинья, милый свиньи видео - YouTu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8143931" cy="4580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4318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ДИКИЕ ЖИВОТНЫЕ</a:t>
            </a:r>
            <a:endParaRPr lang="ru-RU" sz="4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48" y="2285992"/>
            <a:ext cx="4857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Расскажу, дружок, тебе 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мишка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по-английски -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bear</a:t>
            </a:r>
            <a:endParaRPr lang="ru-RU" dirty="0"/>
          </a:p>
        </p:txBody>
      </p:sp>
      <p:pic>
        <p:nvPicPr>
          <p:cNvPr id="20482" name="Picture 2" descr="Бурый медведь (Ursus arctos) — Воротила | Бурый медведь, Медведь, Бурые  медвед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395290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Охотники стреляют «пуф»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прогоняют волка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wolf</a:t>
            </a:r>
            <a:endParaRPr lang="ru-RU" sz="3600" b="1" dirty="0"/>
          </a:p>
        </p:txBody>
      </p:sp>
      <p:pic>
        <p:nvPicPr>
          <p:cNvPr id="25602" name="Picture 2" descr="Немножко неправильный волк | Мемы животные, Смешные животные, Забавные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612569" cy="5293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ружок Английского\Занятия\Животные\5\depositphotos_129204976-stock-photo-gray-mouse-animal-and-chee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66860"/>
            <a:ext cx="7786710" cy="51911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Рассказал мне Микки Маус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мышка по–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английски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mouse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Смешной заяц (38 фото) | shutniki.clu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5293" y="0"/>
            <a:ext cx="455870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071678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Поймать лисичка захотела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Зайчишку маленького 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hare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Царь зверей- мы это знаем-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По-английски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будет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lion</a:t>
            </a:r>
            <a:endParaRPr lang="ru-RU" sz="3600" b="1" dirty="0"/>
          </a:p>
        </p:txBody>
      </p:sp>
      <p:pic>
        <p:nvPicPr>
          <p:cNvPr id="33794" name="Picture 2" descr="большой,котэ,прикольные картинки с кошками,лев на спин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724775" cy="5029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Собирается в полет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Маленькая птичка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bird</a:t>
            </a:r>
            <a:endParaRPr lang="ru-RU" sz="3600" b="1" dirty="0"/>
          </a:p>
        </p:txBody>
      </p:sp>
      <p:pic>
        <p:nvPicPr>
          <p:cNvPr id="28674" name="Picture 2" descr="Самая смешная птичка - 34 фото - картинки: смотреть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736"/>
            <a:ext cx="514353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Snake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опасная змея,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трогайте ее, друзья!</a:t>
            </a:r>
            <a:endParaRPr lang="ru-RU" sz="3600" b="1" dirty="0"/>
          </a:p>
        </p:txBody>
      </p:sp>
      <p:pic>
        <p:nvPicPr>
          <p:cNvPr id="27650" name="Picture 2" descr="Конкурс на самую смешную картинку про ползучих гад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8428079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4318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ДОМАШНИЕ ЖИВОТНЫЕ</a:t>
            </a:r>
            <a:endParaRPr lang="ru-RU" sz="4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берега в водичку скок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Зеленая лягушка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frog</a:t>
            </a:r>
            <a:endParaRPr lang="ru-RU" sz="3600" b="1" dirty="0"/>
          </a:p>
        </p:txBody>
      </p:sp>
      <p:pic>
        <p:nvPicPr>
          <p:cNvPr id="29698" name="Picture 2" descr="Лягушкины таланты: имперский марш и другое. Смешное видео про недовольных  жаб | Мур Т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072362" cy="5170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Никогда не забывай,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опасен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crocodile</a:t>
            </a:r>
            <a:endParaRPr lang="ru-RU" sz="3600" b="1" dirty="0"/>
          </a:p>
        </p:txBody>
      </p:sp>
      <p:pic>
        <p:nvPicPr>
          <p:cNvPr id="34818" name="Picture 2" descr="Для тех кто устал от котиков предлагается красивый крокодильчик | Пикаб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867525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Едят бананы обезьянки,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обезьянку зовут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monkey</a:t>
            </a:r>
            <a:endParaRPr lang="ru-RU" sz="3600" b="1" dirty="0"/>
          </a:p>
        </p:txBody>
      </p:sp>
      <p:pic>
        <p:nvPicPr>
          <p:cNvPr id="30722" name="Picture 2" descr="Прикольные обезьянки - 57 фото - картинки: смотреть онла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11998"/>
            <a:ext cx="7858180" cy="5094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28" y="1785926"/>
            <a:ext cx="4143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Полосатенькая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майка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 нашего тигренка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tiger</a:t>
            </a:r>
            <a:endParaRPr lang="ru-RU" sz="3600" b="1" dirty="0"/>
          </a:p>
        </p:txBody>
      </p:sp>
      <p:pic>
        <p:nvPicPr>
          <p:cNvPr id="32770" name="Picture 2" descr="Смешной тигр (63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73938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 арбузов съест в момент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Слон могучий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elephant</a:t>
            </a:r>
            <a:endParaRPr lang="ru-RU" sz="3600" b="1" dirty="0"/>
          </a:p>
        </p:txBody>
      </p:sp>
      <p:pic>
        <p:nvPicPr>
          <p:cNvPr id="31746" name="Picture 2" descr="Смешной слон - 58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5672991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Есть такой цветочек «флокс»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лисичку зовут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fox</a:t>
            </a:r>
            <a:endParaRPr lang="ru-RU" sz="3600" b="1" dirty="0"/>
          </a:p>
        </p:txBody>
      </p:sp>
      <p:pic>
        <p:nvPicPr>
          <p:cNvPr id="26626" name="Picture 2" descr="Довольная лиса (63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5715040" cy="5200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ружок Английского\Занятия\Животные\5\Z0tp5pg7QDhkIZ06GKh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19766"/>
            <a:ext cx="7929618" cy="53897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142852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Котик, котик, сколько тебе лет?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Мяу, Мяу, Мяу, - ответил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cat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ружок Английского\Занятия\Животные\5\0a88dc4a175295ec32905deea38be3f6--labrador-dogs-labrador-retrie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59797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00562" y="1500174"/>
            <a:ext cx="464343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Милый, маленький щенок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Вырастет собакой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dog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14554"/>
            <a:ext cx="47863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Лошадке травку я принес,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Лошадку называют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horse</a:t>
            </a:r>
            <a:endParaRPr lang="ru-RU" sz="3600" b="1" dirty="0"/>
          </a:p>
        </p:txBody>
      </p:sp>
      <p:pic>
        <p:nvPicPr>
          <p:cNvPr id="22530" name="Picture 2" descr="Смешные лошади — фото — Шмяндекс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7210" y="500042"/>
            <a:ext cx="427011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Когда я по лужку гулял,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увидал корову- </a:t>
            </a:r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cow</a:t>
            </a:r>
            <a:endParaRPr lang="ru-RU" sz="3600" b="1" dirty="0"/>
          </a:p>
        </p:txBody>
      </p:sp>
      <p:sp>
        <p:nvSpPr>
          <p:cNvPr id="18434" name="AutoShape 2" descr="Прикольные картинки про коров (45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Кино и телка - Газета Тру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51022" cy="5167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Овечка по лужку бежит,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вечку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sheep</a:t>
            </a:r>
            <a:endParaRPr lang="ru-RU" sz="3600" b="1" dirty="0"/>
          </a:p>
        </p:txBody>
      </p:sp>
      <p:pic>
        <p:nvPicPr>
          <p:cNvPr id="23554" name="Picture 2" descr="Смешные овцы и козы: прикольные картинки коз и овечек, фото, рисунки,  приколы с баранами или веселый Новый Год 2015. - webmandry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59"/>
            <a:ext cx="8156678" cy="5429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много у меня проблем,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Курочка сказала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hen</a:t>
            </a:r>
            <a:endParaRPr lang="ru-RU" sz="3600" b="1" dirty="0"/>
          </a:p>
        </p:txBody>
      </p:sp>
      <p:pic>
        <p:nvPicPr>
          <p:cNvPr id="38914" name="Picture 2" descr="Почему у курицы бледный гребень и что с этим делать? Причины, симптомы,  лечение, профилакт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722845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Хотел купаться, зачирикал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Желтенький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цыпленок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chicken</a:t>
            </a:r>
            <a:endParaRPr lang="ru-RU" sz="3600" b="1" dirty="0"/>
          </a:p>
        </p:txBody>
      </p:sp>
      <p:sp>
        <p:nvSpPr>
          <p:cNvPr id="37890" name="AutoShape 2" descr="Смешные цыпля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2" name="Picture 4" descr="Обои фон, шляпка, цыплёнок картинки на рабочий стол, раздел животные -  скача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123253" cy="510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113</Words>
  <PresentationFormat>Экран (4:3)</PresentationFormat>
  <Paragraphs>27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Английский для дошкольников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x2x2</cp:lastModifiedBy>
  <cp:revision>16</cp:revision>
  <dcterms:created xsi:type="dcterms:W3CDTF">2021-03-10T18:57:43Z</dcterms:created>
  <dcterms:modified xsi:type="dcterms:W3CDTF">2021-05-22T10:24:40Z</dcterms:modified>
</cp:coreProperties>
</file>