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2" r:id="rId3"/>
    <p:sldId id="269" r:id="rId4"/>
    <p:sldId id="270" r:id="rId5"/>
    <p:sldId id="264" r:id="rId6"/>
    <p:sldId id="265" r:id="rId7"/>
    <p:sldId id="273" r:id="rId8"/>
    <p:sldId id="274" r:id="rId9"/>
    <p:sldId id="275" r:id="rId10"/>
    <p:sldId id="276" r:id="rId11"/>
    <p:sldId id="27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522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g"/><Relationship Id="rId3" Type="http://schemas.openxmlformats.org/officeDocument/2006/relationships/image" Target="../media/image15.jpg"/><Relationship Id="rId7" Type="http://schemas.openxmlformats.org/officeDocument/2006/relationships/image" Target="../media/image19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g"/><Relationship Id="rId10" Type="http://schemas.openxmlformats.org/officeDocument/2006/relationships/image" Target="../media/image22.jpg"/><Relationship Id="rId4" Type="http://schemas.openxmlformats.org/officeDocument/2006/relationships/image" Target="../media/image16.jpg"/><Relationship Id="rId9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92697"/>
            <a:ext cx="7772400" cy="2664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Развивающее занятие по подготовке к школе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гостях у Буратино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Мальвины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7218" name="Picture 2" descr="https://img.favpng.com/25/9/12/malvina-the-golden-key-or-the-adventures-of-buratino-portable-network-graphics-karabas-barabas-png-favpng-tKm7qwEZZHdHdNmL3gZHGhxP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3645024"/>
            <a:ext cx="3312368" cy="2456000"/>
          </a:xfrm>
          <a:prstGeom prst="rect">
            <a:avLst/>
          </a:prstGeom>
          <a:noFill/>
        </p:spPr>
      </p:pic>
      <p:pic>
        <p:nvPicPr>
          <p:cNvPr id="137220" name="Picture 4" descr="http://www.ds-sol.ru/tinybrowser/fulls/images/foto/2018/02/12/page_0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645024"/>
            <a:ext cx="2736303" cy="255739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5071"/>
      </p:ext>
    </p:extLst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687" y="980728"/>
            <a:ext cx="7564097" cy="5511528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87503" y="404664"/>
            <a:ext cx="32242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</a:t>
            </a:r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7287681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1324744"/>
          </a:xfrm>
        </p:spPr>
        <p:txBody>
          <a:bodyPr>
            <a:normAutofit/>
          </a:bodyPr>
          <a:lstStyle/>
          <a:p>
            <a:pPr algn="ctr"/>
            <a:endParaRPr lang="ru-RU" sz="6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2204864"/>
            <a:ext cx="7772400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51520" y="5517232"/>
            <a:ext cx="59766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  <a:effectLst>
                  <a:glow rad="127000">
                    <a:srgbClr val="FFFF00"/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ТРОПИНКА</a:t>
            </a:r>
          </a:p>
        </p:txBody>
      </p:sp>
    </p:spTree>
    <p:extLst>
      <p:ext uri="{BB962C8B-B14F-4D97-AF65-F5344CB8AC3E}">
        <p14:creationId xmlns:p14="http://schemas.microsoft.com/office/powerpoint/2010/main" val="3687466162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p1.zoon.ru/preview/8F_41-hXDXN2ug0-ILLE6A/2400x1500x85/1/a/a/original_57d8b59d40c08811228c04a8_5a63c291e0d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548680"/>
            <a:ext cx="2918053" cy="4176464"/>
          </a:xfrm>
          <a:prstGeom prst="rect">
            <a:avLst/>
          </a:prstGeom>
          <a:noFill/>
        </p:spPr>
      </p:pic>
      <p:pic>
        <p:nvPicPr>
          <p:cNvPr id="25604" name="Picture 4" descr="https://ds04.infourok.ru/uploads/ex/032b/00077d3a-f4704704/1/img10.jpg"/>
          <p:cNvPicPr>
            <a:picLocks noChangeAspect="1" noChangeArrowheads="1"/>
          </p:cNvPicPr>
          <p:nvPr/>
        </p:nvPicPr>
        <p:blipFill>
          <a:blip r:embed="rId3" cstate="print"/>
          <a:srcRect l="22826" r="22826"/>
          <a:stretch>
            <a:fillRect/>
          </a:stretch>
        </p:blipFill>
        <p:spPr bwMode="auto">
          <a:xfrm>
            <a:off x="3059832" y="476672"/>
            <a:ext cx="3600400" cy="4968552"/>
          </a:xfrm>
          <a:prstGeom prst="rect">
            <a:avLst/>
          </a:prstGeom>
          <a:noFill/>
        </p:spPr>
      </p:pic>
      <p:pic>
        <p:nvPicPr>
          <p:cNvPr id="25606" name="Picture 6" descr="http://zabavnik.club/wp-content/uploads/2018/05/Kartinki_pro_Pero_10_14180837-428x1024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4664"/>
            <a:ext cx="2016505" cy="48245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544522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Буратино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19872" y="5445224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Мальвина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48264" y="5445224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Пьеро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 build="allAtOnce"/>
      <p:bldP spid="8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i.pinimg.com/originals/38/25/90/3825901b38c7c01a352c4a28bd0b5cf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3107488" cy="4176464"/>
          </a:xfrm>
          <a:prstGeom prst="rect">
            <a:avLst/>
          </a:prstGeom>
          <a:noFill/>
        </p:spPr>
      </p:pic>
      <p:pic>
        <p:nvPicPr>
          <p:cNvPr id="27652" name="Picture 4" descr="https://thumbs.dreamstime.com/b/night-cricket-15624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692696"/>
            <a:ext cx="2600689" cy="3960440"/>
          </a:xfrm>
          <a:prstGeom prst="rect">
            <a:avLst/>
          </a:prstGeom>
          <a:noFill/>
        </p:spPr>
      </p:pic>
      <p:pic>
        <p:nvPicPr>
          <p:cNvPr id="27654" name="Picture 6" descr="https://im0-tub-ru.yandex.net/i?id=49158c1cd9c5d8a46e5ba5b64d731dad-sr&amp;n=13&amp;exp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980728"/>
            <a:ext cx="2567609" cy="35283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83568" y="5445224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Карабас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Барабас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07904" y="5445224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Сверчок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28184" y="5517232"/>
            <a:ext cx="2304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Артемон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  <p:bldP spid="6" grpId="0" build="allAtOnce"/>
      <p:bldP spid="7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1.photo.2gis.com/images/branch/23/3236962252684605_720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548680"/>
            <a:ext cx="6048672" cy="58326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люч"/>
          <p:cNvPicPr/>
          <p:nvPr/>
        </p:nvPicPr>
        <p:blipFill>
          <a:blip r:embed="rId2" cstate="print"/>
          <a:srcRect r="59908"/>
          <a:stretch>
            <a:fillRect/>
          </a:stretch>
        </p:blipFill>
        <p:spPr bwMode="auto">
          <a:xfrm>
            <a:off x="1475656" y="1484784"/>
            <a:ext cx="590465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907704" y="764704"/>
            <a:ext cx="4968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Золотой ключик</a:t>
            </a:r>
            <a:endParaRPr lang="ru-RU" sz="32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s://s.poembook.ru/theme/f6/cc/c8/c0148dc984bd30e6aa61e5e13c74d2a87ce570da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1988840"/>
            <a:ext cx="1932932" cy="338437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8640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33CC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Скажи ласково</a:t>
            </a:r>
            <a:endParaRPr lang="ru-RU" dirty="0">
              <a:solidFill>
                <a:srgbClr val="FF33CC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1844824"/>
            <a:ext cx="7772400" cy="439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916832"/>
            <a:ext cx="1438095" cy="120000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3715640"/>
            <a:ext cx="1682088" cy="251683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7871" y="1772816"/>
            <a:ext cx="2152650" cy="21526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823" y="2276797"/>
            <a:ext cx="1844047" cy="138303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043" y="4293096"/>
            <a:ext cx="1695238" cy="1685714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085" y="3715640"/>
            <a:ext cx="1685925" cy="25812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40" y="4293096"/>
            <a:ext cx="1971675" cy="19716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23539" y="2382243"/>
            <a:ext cx="1189076" cy="16794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3773906"/>
            <a:ext cx="1638300" cy="2400300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3063384"/>
            <a:ext cx="1506816" cy="11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984552"/>
      </p:ext>
    </p:extLst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848" y="404664"/>
            <a:ext cx="8974152" cy="5724974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475656" y="5229200"/>
            <a:ext cx="548284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>
                <a:solidFill>
                  <a:srgbClr val="7030A0"/>
                </a:solidFill>
                <a:effectLst>
                  <a:glow rad="101600">
                    <a:srgbClr val="FFFF00">
                      <a:alpha val="60000"/>
                    </a:srgb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Бывает, не бывает</a:t>
            </a:r>
          </a:p>
        </p:txBody>
      </p:sp>
    </p:spTree>
    <p:extLst>
      <p:ext uri="{BB962C8B-B14F-4D97-AF65-F5344CB8AC3E}">
        <p14:creationId xmlns:p14="http://schemas.microsoft.com/office/powerpoint/2010/main" val="2058229628"/>
      </p:ext>
    </p:extLst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42646"/>
            <a:ext cx="8424935" cy="6318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536915"/>
      </p:ext>
    </p:extLst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540</TotalTime>
  <Words>24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Times New Roman</vt:lpstr>
      <vt:lpstr>Verdana</vt:lpstr>
      <vt:lpstr>Wingdings 2</vt:lpstr>
      <vt:lpstr>Аспект</vt:lpstr>
      <vt:lpstr>Развивающее занятие по подготовке к школе  В гостях у Буратино и Мальвины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Скажи ласково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Развивающее занятие по подготовке к школе</dc:title>
  <dc:creator>Андрей C</dc:creator>
  <cp:lastModifiedBy>Мария Тюрина</cp:lastModifiedBy>
  <cp:revision>42</cp:revision>
  <dcterms:created xsi:type="dcterms:W3CDTF">2021-01-31T19:08:07Z</dcterms:created>
  <dcterms:modified xsi:type="dcterms:W3CDTF">2021-05-22T16:36:11Z</dcterms:modified>
</cp:coreProperties>
</file>