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pyKnTvaGv-Y/maxresdefault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285852" y="1071546"/>
            <a:ext cx="6429420" cy="28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Утренник  в группе младшего дошкольного возраста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    «8 марта»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868" y="492919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Подготовили  воспитатели: Попович А.Б.</a:t>
            </a:r>
          </a:p>
          <a:p>
            <a:r>
              <a:rPr lang="ru-RU" b="1" dirty="0" smtClean="0"/>
              <a:t>                                                   Распопова А.А.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zKyJlvlNPdU/maxresdefault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928926" y="142852"/>
            <a:ext cx="51435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Рассказали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стихотворения про бабушку.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C:\Users\Митяй\Downloads\SAM_7013 (1)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28795" y="1142984"/>
            <a:ext cx="5715040" cy="42862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zKyJlvlNPdU/maxresdefault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928926" y="142852"/>
            <a:ext cx="51435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Исполнили песню «Оладушки для бабушки».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C:\Users\Митяй\Downloads\SAM_7015 (1)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85918" y="1071546"/>
            <a:ext cx="6000792" cy="44291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kartinki-life.ru/articles/2020/02/07/kartinki-i-otkrytki-s-cvetami-mezhdunarodnyy-zhenskiy-den-8-marta-36-1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zKyJlvlNPdU/maxresdefault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Митяй\Downloads\SAM_6983 (2)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00232" y="1142984"/>
            <a:ext cx="5857916" cy="4357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143240" y="142852"/>
            <a:ext cx="4857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Ребята исполнили песню</a:t>
            </a: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 «Очень любим мамочку»,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zKyJlvlNPdU/maxresdefault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Митяй\Downloads\SAM_698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3108" y="1142984"/>
            <a:ext cx="5643602" cy="42464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928926" y="142852"/>
            <a:ext cx="45720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прочитали стихотворения 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про любимую маму.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zKyJlvlNPdU/maxresdefault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Митяй\Downloads\SAM_698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56" y="1214422"/>
            <a:ext cx="5929354" cy="43712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857488" y="142852"/>
            <a:ext cx="49292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Поиграли в подвижную игру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 «собери букет для мамы»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zKyJlvlNPdU/maxresdefault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Митяй\Downloads\SAM_699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2821768" y="607200"/>
            <a:ext cx="4286280" cy="55007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071802" y="357166"/>
            <a:ext cx="50286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В гости к нам пришла матрешка…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zKyJlvlNPdU/maxresdefault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Митяй\Downloads\SAM_699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71670" y="1214422"/>
            <a:ext cx="5612947" cy="41832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285984" y="142852"/>
            <a:ext cx="64294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…и со своими подружками станцевала «танец матрешек».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zKyJlvlNPdU/maxresdefault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Митяй\Downloads\SAM_700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56" y="1142984"/>
            <a:ext cx="5928990" cy="43931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643174" y="357166"/>
            <a:ext cx="56446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Мальчики танцевали танец «Стирка».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zKyJlvlNPdU/maxresdefault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928926" y="142852"/>
            <a:ext cx="51435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гости бабушка пришла, деткам ложки принесла.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AutoShape 2" descr="https://apf.mail.ru/cgi-bin/readmsg?id=16152097761364429128;0;17&amp;exif=1&amp;full=1&amp;x-email=malovmit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https://apf.mail.ru/cgi-bin/readmsg?id=16152097761364429128;0;17&amp;exif=1&amp;full=1&amp;x-email=malovmit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C:\Users\Митяй\Downloads\SAM_701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85918" y="1071546"/>
            <a:ext cx="6008128" cy="45060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zKyJlvlNPdU/maxresdefault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428860" y="285728"/>
            <a:ext cx="600079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cs typeface="Arial" pitchFamily="34" charset="0"/>
              </a:rPr>
              <a:t>Ребята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cs typeface="Arial" pitchFamily="34" charset="0"/>
              </a:rPr>
              <a:t> играли на музыкальных ложках.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5" name="Рисунок 4" descr="C:\Users\Митяй\Downloads\SAM_7020 (1)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56" y="1142984"/>
            <a:ext cx="5857916" cy="4357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97</Words>
  <PresentationFormat>Экран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Митяй</dc:creator>
  <cp:lastModifiedBy>Пользователь Windows</cp:lastModifiedBy>
  <cp:revision>11</cp:revision>
  <dcterms:created xsi:type="dcterms:W3CDTF">2021-03-08T05:04:51Z</dcterms:created>
  <dcterms:modified xsi:type="dcterms:W3CDTF">2021-05-23T07:54:56Z</dcterms:modified>
</cp:coreProperties>
</file>