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audio/wav" Extension="wav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300" r:id="rId3"/>
    <p:sldId id="301" r:id="rId4"/>
    <p:sldId id="302" r:id="rId5"/>
    <p:sldId id="303" r:id="rId6"/>
    <p:sldId id="304" r:id="rId7"/>
    <p:sldId id="305" r:id="rId8"/>
    <p:sldId id="306" r:id="rId9"/>
    <p:sldId id="307" r:id="rId10"/>
    <p:sldId id="309" r:id="rId11"/>
    <p:sldId id="310" r:id="rId12"/>
    <p:sldId id="308" r:id="rId13"/>
    <p:sldId id="311" r:id="rId14"/>
    <p:sldId id="312" r:id="rId15"/>
    <p:sldId id="313" r:id="rId16"/>
    <p:sldId id="318" r:id="rId17"/>
    <p:sldId id="314" r:id="rId18"/>
    <p:sldId id="316" r:id="rId19"/>
    <p:sldId id="315" r:id="rId20"/>
    <p:sldId id="31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50" autoAdjust="0"/>
    <p:restoredTop sz="94717" autoAdjust="0"/>
  </p:normalViewPr>
  <p:slideViewPr>
    <p:cSldViewPr>
      <p:cViewPr>
        <p:scale>
          <a:sx n="90" d="100"/>
          <a:sy n="90" d="100"/>
        </p:scale>
        <p:origin x="-654" y="-3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1BDA6A0-2DFB-41AB-80F1-F2C48145EFE6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D94AFD-6363-42DF-B9B4-D6C6916E3FE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60245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D94AFD-6363-42DF-B9B4-D6C6916E3FE0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7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5" y="3550127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5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3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1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20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1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024CE9-C227-4D80-824B-DCF3E2C973BA}" type="datetimeFigureOut">
              <a:rPr lang="ru-RU" smtClean="0"/>
              <a:pPr/>
              <a:t>25.04.2021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9F560E-79B9-4127-94C5-81C660B4DDDC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44;&#1077;&#1085;&#1100;%20&#1082;&#1086;&#1089;&#1084;&#1086;&#1085;&#1072;&#1074;&#1090;&#1080;&#1082;&#1080;!!!!!\&#1084;&#1091;&#1079;&#1099;&#1082;&#1072;%20&#1080;%20&#1074;&#1080;&#1076;&#1077;&#1086;%20&#1082;%20&#1087;&#1088;&#1077;&#1079;&#1080;&#1085;&#1090;&#1072;&#1094;&#1080;&#1080;\&#1047;&#1077;&#1084;&#1083;&#1103;&#1085;&#1077;%20-%20&#1058;&#1088;&#1072;&#1074;&#1072;%20&#1091;%20&#1076;&#1086;&#1084;&#1072;.mp3" TargetMode="External"/><Relationship Id="rId5" Type="http://schemas.openxmlformats.org/officeDocument/2006/relationships/image" Target="../media/image3.png"/><Relationship Id="rId4" Type="http://schemas.openxmlformats.org/officeDocument/2006/relationships/audio" Target="../media/audio1.wav"/></Relationships>
</file>

<file path=ppt/slides/_rels/slide10.xml.rels><?xml version="1.0" encoding="UTF-8" standalone="yes" ?><Relationships xmlns="http://schemas.openxmlformats.org/package/2006/relationships"><Relationship Id="rId2" Target="../media/image12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2" Target="../media/image13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14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2" Target="../media/image15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4.xml.rels><?xml version="1.0" encoding="UTF-8" standalone="yes" ?><Relationships xmlns="http://schemas.openxmlformats.org/package/2006/relationships"><Relationship Id="rId2" Target="../media/image1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5.xml.rels><?xml version="1.0" encoding="UTF-8" standalone="yes" ?><Relationships xmlns="http://schemas.openxmlformats.org/package/2006/relationships"><Relationship Id="rId2" Target="../media/image1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6.xml.rels><?xml version="1.0" encoding="UTF-8" standalone="yes" ?><Relationships xmlns="http://schemas.openxmlformats.org/package/2006/relationships"><Relationship Id="rId2" Target="../media/image18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17.xml.rels><?xml version="1.0" encoding="UTF-8" standalone="yes" ?><Relationships xmlns="http://schemas.openxmlformats.org/package/2006/relationships"><Relationship Id="rId2" Target="../media/image1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8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20.xml.rels><?xml version="1.0" encoding="UTF-8" standalone="yes" ?><Relationships xmlns="http://schemas.openxmlformats.org/package/2006/relationships"><Relationship Id="rId2" Target="../media/image22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2" Target="../media/image5.jpeg" Type="http://schemas.openxmlformats.org/officeDocument/2006/relationships/image"/><Relationship Id="rId1" Target="../slideLayouts/slideLayout6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2" Target="../media/image6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2" Target="../media/image7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2" Target="../media/image8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7.xml.rels><?xml version="1.0" encoding="UTF-8" standalone="yes" ?><Relationships xmlns="http://schemas.openxmlformats.org/package/2006/relationships"><Relationship Id="rId2" Target="../media/image9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10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2708920"/>
            <a:ext cx="8305800" cy="1872208"/>
          </a:xfrm>
        </p:spPr>
        <p:txBody>
          <a:bodyPr/>
          <a:lstStyle/>
          <a:p>
            <a:r>
              <a:rPr lang="ru-RU" sz="4800" dirty="0" smtClean="0">
                <a:solidFill>
                  <a:schemeClr val="bg1"/>
                </a:solidFill>
              </a:rPr>
              <a:t>« Чтобы помнили»</a:t>
            </a:r>
            <a:endParaRPr lang="ru-RU" sz="4800" dirty="0">
              <a:solidFill>
                <a:schemeClr val="bg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71480"/>
            <a:ext cx="8305800" cy="19812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Классный час, посвященный дню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Победы.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Земляне - Трава у дом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4429124" y="4071942"/>
            <a:ext cx="304800" cy="3048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2000" y="5286388"/>
            <a:ext cx="421484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Презентацию подготовила:</a:t>
            </a:r>
          </a:p>
          <a:p>
            <a:r>
              <a:rPr lang="ru-RU" dirty="0" smtClean="0"/>
              <a:t>Учитель  начальных классов  </a:t>
            </a:r>
            <a:endParaRPr lang="ru-RU" dirty="0" smtClean="0"/>
          </a:p>
          <a:p>
            <a:r>
              <a:rPr lang="ru-RU" dirty="0" smtClean="0"/>
              <a:t>МБОУ «Гатчинская НОШ № 5»</a:t>
            </a:r>
            <a:endParaRPr lang="ru-RU" dirty="0" smtClean="0"/>
          </a:p>
          <a:p>
            <a:r>
              <a:rPr lang="ru-RU" dirty="0" smtClean="0"/>
              <a:t>Першина Ирина Евгеньевна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4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773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Парад на Красной площади</a:t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dirty="0" smtClean="0">
                <a:solidFill>
                  <a:schemeClr val="bg1"/>
                </a:solidFill>
              </a:rPr>
              <a:t>7 ноября 1941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12776"/>
            <a:ext cx="7200800" cy="52565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80259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Сталинградская битва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12776"/>
            <a:ext cx="7634242" cy="5221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023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08911" cy="63414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55768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7"/>
            <a:ext cx="8496944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77402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36" y="332656"/>
            <a:ext cx="848443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04196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8636153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85532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Минута Памяти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3" y="1484784"/>
            <a:ext cx="7632849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81186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332656"/>
            <a:ext cx="8424937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02599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1" y="332656"/>
            <a:ext cx="8178317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234429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4669" y="260648"/>
            <a:ext cx="8179779" cy="6330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15982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7005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22 июня 1941 </a:t>
            </a:r>
            <a:r>
              <a:rPr lang="ru-RU" dirty="0" smtClean="0"/>
              <a:t>– </a:t>
            </a:r>
            <a:r>
              <a:rPr lang="ru-RU" dirty="0" smtClean="0">
                <a:solidFill>
                  <a:srgbClr val="FF0000"/>
                </a:solidFill>
              </a:rPr>
              <a:t>9 мая 1945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B050"/>
                </a:solidFill>
              </a:rPr>
              <a:t>76 лет без войны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3" y="2996953"/>
            <a:ext cx="5544616" cy="3464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727364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04664"/>
            <a:ext cx="8208912" cy="6048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6214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Брестская крепость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636"/>
            <a:ext cx="7226633" cy="4820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70853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96944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84055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568952" cy="63367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4250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424936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33352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04" y="332656"/>
            <a:ext cx="8535367" cy="6336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83303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8496944" cy="62646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10088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040" y="332656"/>
            <a:ext cx="8436431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30692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400</TotalTime>
  <Words>39</Words>
  <Application>Microsoft Office PowerPoint</Application>
  <PresentationFormat>Экран (4:3)</PresentationFormat>
  <Paragraphs>12</Paragraphs>
  <Slides>20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.  Классный час, посвященный дню Победы. </vt:lpstr>
      <vt:lpstr>22 июня 1941 – 9 мая 1945  76 лет без войны</vt:lpstr>
      <vt:lpstr>Брестская крепость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Парад на Красной площади 7 ноября 1941</vt:lpstr>
      <vt:lpstr>Сталинградская битва</vt:lpstr>
      <vt:lpstr>Презентация PowerPoint</vt:lpstr>
      <vt:lpstr>Презентация PowerPoint</vt:lpstr>
      <vt:lpstr>Презентация PowerPoint</vt:lpstr>
      <vt:lpstr>Презентация PowerPoint</vt:lpstr>
      <vt:lpstr>Минута Памяти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Pirated Aliance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Классный час, посвященный дню космонавтики.</dc:title>
  <dc:creator>Uzez</dc:creator>
  <cp:lastModifiedBy>User</cp:lastModifiedBy>
  <cp:revision>45</cp:revision>
  <dcterms:created xsi:type="dcterms:W3CDTF">2011-04-11T16:55:13Z</dcterms:created>
  <dcterms:modified xsi:type="dcterms:W3CDTF">2021-04-25T07:58:05Z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2183476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