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06" autoAdjust="0"/>
  </p:normalViewPr>
  <p:slideViewPr>
    <p:cSldViewPr>
      <p:cViewPr varScale="1">
        <p:scale>
          <a:sx n="47" d="100"/>
          <a:sy n="47" d="100"/>
        </p:scale>
        <p:origin x="-61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9144000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007888"/>
            <a:ext cx="777240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79248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962525"/>
            <a:ext cx="7885113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462338"/>
            <a:ext cx="7885113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1600200"/>
            <a:ext cx="3733800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1600200"/>
            <a:ext cx="3733800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609600" y="2209800"/>
            <a:ext cx="3733800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600199"/>
            <a:ext cx="3733800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962400" y="1447800"/>
            <a:ext cx="4648200" cy="4267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2648" y="2547891"/>
            <a:ext cx="2971800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447800"/>
            <a:ext cx="2971800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7344" y="1447800"/>
            <a:ext cx="341985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547890"/>
            <a:ext cx="2971800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7924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92007F20-680B-4F3A-A91F-ECCAEB6AE570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43800" y="6356350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FBA9C4A1-D7CB-46B6-8396-29301A4C9D07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dirty="0" smtClean="0"/>
              <a:t>Автор презентации</a:t>
            </a:r>
          </a:p>
          <a:p>
            <a:pPr algn="r"/>
            <a:r>
              <a:rPr lang="ru-RU" dirty="0" smtClean="0"/>
              <a:t>Учитель-логопед </a:t>
            </a:r>
            <a:r>
              <a:rPr lang="ru-RU" dirty="0" err="1" smtClean="0"/>
              <a:t>Целыковская</a:t>
            </a:r>
            <a:r>
              <a:rPr lang="ru-RU" dirty="0" smtClean="0"/>
              <a:t> Ольга Борисовна</a:t>
            </a:r>
          </a:p>
          <a:p>
            <a:pPr algn="r"/>
            <a:r>
              <a:rPr lang="ru-RU" dirty="0" smtClean="0"/>
              <a:t>ГБДОУ № 83 Приморского района СПб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Автоматизация звука Р</a:t>
            </a:r>
            <a:br>
              <a:rPr lang="ru-RU" dirty="0" smtClean="0"/>
            </a:br>
            <a:r>
              <a:rPr lang="ru-RU" dirty="0" smtClean="0"/>
              <a:t>Лексическая тема</a:t>
            </a:r>
            <a:br>
              <a:rPr lang="ru-RU" dirty="0" smtClean="0"/>
            </a:br>
            <a:r>
              <a:rPr lang="ru-RU" dirty="0" smtClean="0"/>
              <a:t>«КОСМОС»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333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412776"/>
            <a:ext cx="5328592" cy="3672408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6156176" y="1600200"/>
            <a:ext cx="2378224" cy="41148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Составь рассказ по картине</a:t>
            </a:r>
            <a:endParaRPr lang="ru-RU" sz="3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/>
          <a:lstStyle/>
          <a:p>
            <a:pPr algn="ctr"/>
            <a:r>
              <a:rPr lang="ru-RU" b="1" dirty="0" smtClean="0"/>
              <a:t>космодром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4752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4824536" cy="4968552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5364088" y="476672"/>
            <a:ext cx="3170312" cy="5238328"/>
          </a:xfrm>
        </p:spPr>
        <p:txBody>
          <a:bodyPr/>
          <a:lstStyle/>
          <a:p>
            <a:r>
              <a:rPr lang="ru-RU" dirty="0" smtClean="0"/>
              <a:t>Выучи считалочку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Раз – Меркурий.</a:t>
            </a:r>
          </a:p>
          <a:p>
            <a:r>
              <a:rPr lang="ru-RU" dirty="0" smtClean="0"/>
              <a:t>Два – Венера.</a:t>
            </a:r>
          </a:p>
          <a:p>
            <a:r>
              <a:rPr lang="ru-RU" dirty="0" smtClean="0"/>
              <a:t>Три – Земля.</a:t>
            </a:r>
          </a:p>
          <a:p>
            <a:r>
              <a:rPr lang="ru-RU" dirty="0" smtClean="0"/>
              <a:t>Четыре – Марс.</a:t>
            </a:r>
          </a:p>
          <a:p>
            <a:r>
              <a:rPr lang="ru-RU" dirty="0" smtClean="0"/>
              <a:t>Пять – Юпитер.</a:t>
            </a:r>
          </a:p>
          <a:p>
            <a:r>
              <a:rPr lang="ru-RU" dirty="0" smtClean="0"/>
              <a:t>Шесть – Сатурн.</a:t>
            </a:r>
          </a:p>
          <a:p>
            <a:r>
              <a:rPr lang="ru-RU" dirty="0" smtClean="0"/>
              <a:t>И еще Уран, Нептун.</a:t>
            </a:r>
          </a:p>
          <a:p>
            <a:r>
              <a:rPr lang="ru-RU" dirty="0" smtClean="0"/>
              <a:t>И еще учтем Плутон.</a:t>
            </a:r>
          </a:p>
          <a:p>
            <a:r>
              <a:rPr lang="ru-RU" dirty="0" smtClean="0"/>
              <a:t>Наше Солнце чемпион!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044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000" b="1" dirty="0" smtClean="0"/>
              <a:t>Молодец!</a:t>
            </a:r>
            <a:endParaRPr lang="ru-RU" sz="6000" b="1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700808"/>
            <a:ext cx="4032448" cy="3960440"/>
          </a:xfrm>
        </p:spPr>
      </p:pic>
    </p:spTree>
    <p:extLst>
      <p:ext uri="{BB962C8B-B14F-4D97-AF65-F5344CB8AC3E}">
        <p14:creationId xmlns:p14="http://schemas.microsoft.com/office/powerpoint/2010/main" val="15349099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работает двигатель у ракеты? РРРРР</a:t>
            </a:r>
            <a:br>
              <a:rPr lang="ru-RU" dirty="0" smtClean="0"/>
            </a:br>
            <a:r>
              <a:rPr lang="ru-RU" dirty="0" smtClean="0"/>
              <a:t>Давай порычим вместе.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505" y="1600200"/>
            <a:ext cx="7686989" cy="4114800"/>
          </a:xfrm>
        </p:spPr>
      </p:pic>
    </p:spTree>
    <p:extLst>
      <p:ext uri="{BB962C8B-B14F-4D97-AF65-F5344CB8AC3E}">
        <p14:creationId xmlns:p14="http://schemas.microsoft.com/office/powerpoint/2010/main" val="3998926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628800"/>
            <a:ext cx="5472608" cy="4752528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5580112" y="1844824"/>
            <a:ext cx="3096344" cy="4114800"/>
          </a:xfrm>
        </p:spPr>
        <p:txBody>
          <a:bodyPr/>
          <a:lstStyle/>
          <a:p>
            <a:r>
              <a:rPr lang="ru-RU" dirty="0" smtClean="0"/>
              <a:t>Назови все планеты Солнечной системы.</a:t>
            </a:r>
          </a:p>
          <a:p>
            <a:r>
              <a:rPr lang="ru-RU" dirty="0" smtClean="0"/>
              <a:t>Определи в названиях каких планет есть звук Р.</a:t>
            </a:r>
          </a:p>
          <a:p>
            <a:r>
              <a:rPr lang="ru-RU" dirty="0" smtClean="0"/>
              <a:t>Найди где спрятался звук Р в словах: Меркурий, Юпитер, Сатурн, Марс, Венера.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6604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257425"/>
            <a:ext cx="3733800" cy="2800350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 smtClean="0"/>
              <a:t>Как называется эта планета? (Марс)</a:t>
            </a:r>
          </a:p>
          <a:p>
            <a:r>
              <a:rPr lang="ru-RU" dirty="0" smtClean="0"/>
              <a:t>Расскажи какая эта планета (подбери слова-признаки)</a:t>
            </a:r>
          </a:p>
          <a:p>
            <a:r>
              <a:rPr lang="ru-RU" dirty="0" smtClean="0"/>
              <a:t>Как будут называться жители этой планеты? (марсиане)</a:t>
            </a:r>
          </a:p>
          <a:p>
            <a:r>
              <a:rPr lang="ru-RU" dirty="0" smtClean="0"/>
              <a:t>Посчитаем марсиан (от одного до пяти)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828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916832"/>
            <a:ext cx="4176464" cy="3528391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Как называется эта планета</a:t>
            </a:r>
            <a:r>
              <a:rPr lang="ru-RU" dirty="0" smtClean="0"/>
              <a:t>? (Венера)</a:t>
            </a:r>
            <a:endParaRPr lang="ru-RU" dirty="0"/>
          </a:p>
          <a:p>
            <a:r>
              <a:rPr lang="ru-RU" dirty="0"/>
              <a:t>Расскажи какая эта планета (подбери слова-признаки)</a:t>
            </a:r>
          </a:p>
          <a:p>
            <a:r>
              <a:rPr lang="ru-RU" dirty="0" smtClean="0"/>
              <a:t>Назови планету ласково.</a:t>
            </a:r>
          </a:p>
          <a:p>
            <a:r>
              <a:rPr lang="ru-RU" dirty="0" smtClean="0"/>
              <a:t>Посчитаем планеты (от одного до пяти).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83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90750"/>
            <a:ext cx="3733800" cy="2933700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Как называется эта планета</a:t>
            </a:r>
            <a:r>
              <a:rPr lang="ru-RU" dirty="0" smtClean="0"/>
              <a:t>? (Сатурн)</a:t>
            </a:r>
            <a:endParaRPr lang="ru-RU" dirty="0"/>
          </a:p>
          <a:p>
            <a:r>
              <a:rPr lang="ru-RU" dirty="0"/>
              <a:t>Расскажи какая эта планета (подбери слова-признаки)</a:t>
            </a:r>
          </a:p>
          <a:p>
            <a:r>
              <a:rPr lang="ru-RU" dirty="0" smtClean="0"/>
              <a:t>Где спрятался звук Р в слове Сатурн?</a:t>
            </a:r>
          </a:p>
          <a:p>
            <a:r>
              <a:rPr lang="ru-RU" dirty="0" smtClean="0"/>
              <a:t>Расскажи, чем отличается Сатурн от других планет.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744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4716016" cy="3888432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Как называется эта планета</a:t>
            </a:r>
            <a:r>
              <a:rPr lang="ru-RU" dirty="0" smtClean="0"/>
              <a:t>? (Уран)</a:t>
            </a:r>
            <a:endParaRPr lang="ru-RU" dirty="0"/>
          </a:p>
          <a:p>
            <a:r>
              <a:rPr lang="ru-RU" dirty="0"/>
              <a:t>Расскажи какая эта планета (подбери слова-признаки</a:t>
            </a:r>
            <a:r>
              <a:rPr lang="ru-RU" dirty="0" smtClean="0"/>
              <a:t>)</a:t>
            </a:r>
          </a:p>
          <a:p>
            <a:r>
              <a:rPr lang="ru-RU" dirty="0"/>
              <a:t>Какой по счету звук Р в слове Уран?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3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789922"/>
            <a:ext cx="3733800" cy="3735355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Как называется эта планета</a:t>
            </a:r>
            <a:r>
              <a:rPr lang="ru-RU" dirty="0" smtClean="0"/>
              <a:t>? (Юпитер)</a:t>
            </a:r>
            <a:endParaRPr lang="ru-RU" dirty="0"/>
          </a:p>
          <a:p>
            <a:r>
              <a:rPr lang="ru-RU" dirty="0"/>
              <a:t>Расскажи какая эта планета (подбери слова-признаки)</a:t>
            </a:r>
          </a:p>
          <a:p>
            <a:r>
              <a:rPr lang="ru-RU" dirty="0" smtClean="0"/>
              <a:t>Где спрятался звук Р в слове Юпитер?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321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5796136" cy="4248472"/>
          </a:xfrm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r>
              <a:rPr lang="ru-RU" dirty="0"/>
              <a:t>Как называется эта планета? </a:t>
            </a:r>
            <a:r>
              <a:rPr lang="ru-RU" dirty="0" smtClean="0"/>
              <a:t>(Меркурий)</a:t>
            </a:r>
            <a:endParaRPr lang="ru-RU" dirty="0"/>
          </a:p>
          <a:p>
            <a:r>
              <a:rPr lang="ru-RU" dirty="0"/>
              <a:t>Расскажи какая эта планета (подбери слова-признаки</a:t>
            </a:r>
            <a:r>
              <a:rPr lang="ru-RU" dirty="0" smtClean="0"/>
              <a:t>)</a:t>
            </a:r>
          </a:p>
          <a:p>
            <a:r>
              <a:rPr lang="ru-RU" dirty="0" smtClean="0"/>
              <a:t>Сколько звуков Р в слове Меркурий</a:t>
            </a:r>
            <a:endParaRPr lang="ru-RU" dirty="0"/>
          </a:p>
          <a:p>
            <a:r>
              <a:rPr lang="ru-RU" dirty="0"/>
              <a:t>Где </a:t>
            </a:r>
            <a:r>
              <a:rPr lang="ru-RU" dirty="0" smtClean="0"/>
              <a:t>спрятались звуки Р </a:t>
            </a:r>
            <a:r>
              <a:rPr lang="ru-RU" dirty="0"/>
              <a:t>в слове </a:t>
            </a:r>
            <a:r>
              <a:rPr lang="ru-RU" dirty="0" smtClean="0"/>
              <a:t>Меркурий?</a:t>
            </a:r>
          </a:p>
          <a:p>
            <a:r>
              <a:rPr lang="ru-RU" smtClean="0"/>
              <a:t>Сделай </a:t>
            </a:r>
            <a:r>
              <a:rPr lang="ru-RU" dirty="0" smtClean="0"/>
              <a:t>фонетический разбор слова Меркурий.</a:t>
            </a:r>
            <a:endParaRPr lang="ru-RU" dirty="0"/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8122382"/>
      </p:ext>
    </p:extLst>
  </p:cSld>
  <p:clrMapOvr>
    <a:masterClrMapping/>
  </p:clrMapOvr>
</p:sld>
</file>

<file path=ppt/theme/theme1.xml><?xml version="1.0" encoding="utf-8"?>
<a:theme xmlns:a="http://schemas.openxmlformats.org/drawingml/2006/main" name="Горизонт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Горизонт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Горизонт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129</TotalTime>
  <Words>283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Горизонт</vt:lpstr>
      <vt:lpstr>Автоматизация звука Р Лексическая тема «КОСМОС»</vt:lpstr>
      <vt:lpstr>Как работает двигатель у ракеты? РРРРР Давай порычим вместе.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космодром</vt:lpstr>
      <vt:lpstr>Презентация PowerPoint</vt:lpstr>
      <vt:lpstr>Молодец!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звука Р Лексическая тема «КОСМОС»</dc:title>
  <dc:creator>Олюня</dc:creator>
  <cp:lastModifiedBy>Олюня</cp:lastModifiedBy>
  <cp:revision>8</cp:revision>
  <dcterms:created xsi:type="dcterms:W3CDTF">2021-04-14T14:22:21Z</dcterms:created>
  <dcterms:modified xsi:type="dcterms:W3CDTF">2021-04-19T16:30:27Z</dcterms:modified>
</cp:coreProperties>
</file>