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3" r:id="rId11"/>
    <p:sldId id="264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Ниңә бала уҡымай?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de9e86bf6-1_256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9144000" cy="6090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Был уйынсыҡтарҙы эшләгәндә һәм уйнағанда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Баланың күҙаллауы (воображение) 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Ижади фекерләүе 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творческое мышление)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 Эшләү юлдарын таба белеүе</a:t>
            </a:r>
          </a:p>
          <a:p>
            <a:pPr lvl="1"/>
            <a:r>
              <a:rPr lang="ba-RU" sz="6800" dirty="0" smtClean="0">
                <a:latin typeface="Times New Roman" pitchFamily="18" charset="0"/>
                <a:cs typeface="Times New Roman" pitchFamily="18" charset="0"/>
              </a:rPr>
              <a:t>Үҫешә</a:t>
            </a:r>
          </a:p>
          <a:p>
            <a:pPr lvl="1"/>
            <a:r>
              <a:rPr lang="ba-RU" sz="6800" dirty="0" smtClean="0">
                <a:latin typeface="Times New Roman" pitchFamily="18" charset="0"/>
                <a:cs typeface="Times New Roman" pitchFamily="18" charset="0"/>
              </a:rPr>
              <a:t>(Развивается)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Һәр бармаҡтын активлығы мейенең төрлө өлөштәрен үҫештерә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684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8229600" cy="44004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Яуаплылыҡ тойғоһо (Ответственность) түбән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Сыҙамлылыҡ насар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Ялҡаулыҡ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Яман өйрәтеү/шаштырыу (Баловать)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Үҙаллылыҡ (самостоятельность) насар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. Насар уҡыуҙың төп сәбәптәре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Ата-әсәнең уйҙары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Баланы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ң уҡыҡыуға теләге юҡмы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ba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Үҙләштерә алмаймы?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Уҡыуына нимә ҡамасаулай?</a:t>
            </a:r>
          </a:p>
          <a:p>
            <a:endParaRPr lang="ba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ba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ҡытыусы уҡыта белмәй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биреү системаһы дөрөҫ тугел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Насар уҡыуҙың төп сәбәптәре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1. Бала ауыр үҙләштерә, сөнки уның </a:t>
            </a:r>
          </a:p>
          <a:p>
            <a:pPr lvl="1"/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Фекерләү ҡеүәһе һай</a:t>
            </a:r>
          </a:p>
          <a:p>
            <a:pPr lvl="1"/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Логикаһы насар</a:t>
            </a:r>
          </a:p>
          <a:p>
            <a:pPr lvl="1"/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Моторика үҫешмәгән</a:t>
            </a:r>
          </a:p>
          <a:p>
            <a:pPr lvl="1"/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Иҫәп-хисап һәләте насар</a:t>
            </a:r>
          </a:p>
          <a:p>
            <a:pPr>
              <a:buNone/>
            </a:pPr>
            <a:endParaRPr lang="ba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430ab2d9aadb69601c6492266290a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657600"/>
            <a:ext cx="48006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бумага-вырезывания-ребенка-13708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95600"/>
            <a:ext cx="3837432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otolia_58994019_Subscription_Monthly_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0"/>
            <a:ext cx="514502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62000" y="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Пластилиндан һындар эшләү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828800"/>
            <a:ext cx="312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Ҡайсы менән ҡырҡыу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42672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200" dirty="0" smtClean="0">
                <a:latin typeface="Times New Roman" pitchFamily="18" charset="0"/>
                <a:cs typeface="Times New Roman" pitchFamily="18" charset="0"/>
              </a:rPr>
              <a:t>Һүрәт төшөрөү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Баланың ниндәй сифаттары үҫешә: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Моторика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Координация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Фекерләү киңлеге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Пространственное мышление/воображение</a:t>
            </a:r>
          </a:p>
          <a:p>
            <a:endParaRPr lang="ba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982217"/>
            <a:ext cx="4267200" cy="2875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Баланың күҙаллауы (воображение) насар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Ижади фекерләүе 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творческое мышление) насар</a:t>
            </a:r>
          </a:p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 Эшләү юлдарын таба белмәй </a:t>
            </a:r>
          </a:p>
          <a:p>
            <a:pPr>
              <a:buNone/>
            </a:pPr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		(Поиск путей решения)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2. Насар уҡыуҙың төп сәбәптәре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>
                <a:latin typeface="Times New Roman" pitchFamily="18" charset="0"/>
                <a:cs typeface="Times New Roman" pitchFamily="18" charset="0"/>
              </a:rPr>
              <a:t>Баланың төп уйынсыҡтары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ly-fs512-nimbus-10-8gb-black-7-1280x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47800"/>
            <a:ext cx="4434417" cy="3325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C-Gaming-1-e14925964303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547656"/>
            <a:ext cx="4251752" cy="331034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4495800"/>
            <a:ext cx="41148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a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Бер бармаҡ менән эшләй</a:t>
            </a:r>
            <a:r>
              <a:rPr kumimoji="0" lang="ba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торған уйынсыҡтар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apand_02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399" y="228600"/>
            <a:ext cx="4165601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733640c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28599"/>
            <a:ext cx="4114800" cy="3082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trelyalki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52800"/>
            <a:ext cx="4395124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34584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678" y="3276600"/>
            <a:ext cx="4800321" cy="3204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39106642_32553df4f2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4114800" cy="409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campamento-em-casa-1-865x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86238" y="228600"/>
            <a:ext cx="4957762" cy="3542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arbie-chelsea-nin-iki-katli-kulup-club-evi-oyun-seti-4223-1600x1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3733800"/>
            <a:ext cx="3124200" cy="3124200"/>
          </a:xfrm>
          <a:prstGeom prst="rect">
            <a:avLst/>
          </a:prstGeom>
        </p:spPr>
      </p:pic>
      <p:pic>
        <p:nvPicPr>
          <p:cNvPr id="7" name="Рисунок 6" descr="11901900_18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3911600"/>
            <a:ext cx="4419600" cy="294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161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Ниңә бала уҡымай?</vt:lpstr>
      <vt:lpstr>Ата-әсәнең уйҙары</vt:lpstr>
      <vt:lpstr>Насар уҡыуҙың төп сәбәптәре</vt:lpstr>
      <vt:lpstr>Слайд 4</vt:lpstr>
      <vt:lpstr>Баланың ниндәй сифаттары үҫешә:</vt:lpstr>
      <vt:lpstr>2. Насар уҡыуҙың төп сәбәптәре</vt:lpstr>
      <vt:lpstr>Баланың төп уйынсыҡтары</vt:lpstr>
      <vt:lpstr>Слайд 8</vt:lpstr>
      <vt:lpstr>Слайд 9</vt:lpstr>
      <vt:lpstr>Был уйынсыҡтарҙы эшләгәндә һәм уйнағанда </vt:lpstr>
      <vt:lpstr>Һәр бармаҡтын активлығы мейенең төрлө өлөштәрен үҫештерә</vt:lpstr>
      <vt:lpstr>3. Насар уҡыуҙың төп сәбәптәре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Ниңә бала уҡымай?</dc:title>
  <dc:creator>Биктимир Мурзабулатов</dc:creator>
  <cp:lastModifiedBy>Admin</cp:lastModifiedBy>
  <cp:revision>26</cp:revision>
  <dcterms:created xsi:type="dcterms:W3CDTF">2019-03-21T15:26:58Z</dcterms:created>
  <dcterms:modified xsi:type="dcterms:W3CDTF">2019-03-21T16:52:36Z</dcterms:modified>
</cp:coreProperties>
</file>