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9" r:id="rId2"/>
    <p:sldId id="256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9459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9460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19461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19462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3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4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5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6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7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8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69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70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19471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19472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52AFF7-616B-4BFB-8A3E-6CE70B19A592}" type="datetimeFigureOut">
              <a:rPr lang="ru-RU"/>
              <a:pPr/>
              <a:t>23.05.2021</a:t>
            </a:fld>
            <a:endParaRPr lang="ru-RU"/>
          </a:p>
        </p:txBody>
      </p:sp>
      <p:sp>
        <p:nvSpPr>
          <p:cNvPr id="19473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9474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3A58535-A641-4E23-861F-3F9EB29A207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9475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76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C8CA0B9-D05C-4176-B58E-63C332D6A1A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DEA79AA-B626-4E5D-8554-D7177FB0403C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0759BB7-A46F-4BEF-85F1-5731F861873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FB2652B-C9DA-4AD7-B92F-6140FEE0C5FE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1D60D6B-6987-461B-B580-2E893D3F721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E8436A0-09F5-46DE-9E89-58BEBD676480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B537616-C06B-40AE-A774-34B4EF335CB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EB34280-E67D-45A7-ADC1-20C0CB6D018D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4DA54C1-6961-450B-BA49-79C062265C3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15817B2-CBE9-4859-8BC9-744454F6E17C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4BAF3A-8761-4979-A9B8-F61E2DF522F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9170294-5B90-4274-86C2-89D4FAB3F775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8910684-C4DC-4C67-AD09-6080044DBE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2800D25-59F0-4F92-A9AB-ABC685846C9D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C9ED9C6-8AA5-460A-9457-FC05777A8E7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B330B7F-C586-403B-A2A5-53E0FED6903B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81C3AB-B098-4047-824C-55A9D3C1EC6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5F4A96A-942F-485B-9107-E618B2DAD232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048B942-AE00-4492-9C8B-B608AF24EE6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0DB019B-35D2-496A-B148-00D541FCDAC1}" type="datetimeFigureOut">
              <a:rPr lang="ru-RU"/>
              <a:pPr/>
              <a:t>23.05.2021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C6023307-1905-4D56-99E3-CDC49F6DC930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8437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8438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8439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8440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8441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18443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8444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18445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1844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844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38AA7EF-E444-4B25-AB3F-EB669EB8C164}" type="datetimeFigureOut">
              <a:rPr lang="ru-RU"/>
              <a:pPr/>
              <a:t>23.05.2021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/>
              <a:t>Обществознание </a:t>
            </a:r>
            <a:br>
              <a:rPr lang="ru-RU" sz="4000"/>
            </a:br>
            <a:r>
              <a:rPr lang="ru-RU" sz="4000"/>
              <a:t>9 класс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2800" b="1"/>
              <a:t>Тема:</a:t>
            </a:r>
            <a:r>
              <a:rPr lang="ru-RU" sz="2800"/>
              <a:t> «Международно – правовая защита жертв вооруженных конфликтов»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 b="1"/>
              <a:t>Автор:</a:t>
            </a:r>
            <a:r>
              <a:rPr lang="ru-RU" sz="2800"/>
              <a:t> учитель истории и обществознания ГБОУ «Гимназия №67» г. Санкт-Петербурга</a:t>
            </a:r>
            <a:br>
              <a:rPr lang="ru-RU" sz="2800"/>
            </a:br>
            <a:r>
              <a:rPr lang="ru-RU" sz="2800"/>
              <a:t/>
            </a:r>
            <a:br>
              <a:rPr lang="ru-RU" sz="2800"/>
            </a:br>
            <a:r>
              <a:rPr lang="ru-RU" sz="2800" b="1" i="1"/>
              <a:t>Фурсова Анастасия Викторовна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3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4" name="Объект 4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2" descr="https://i.artfile.ru/3986x2511_522769_%5bwww.ArtFile.ru%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" y="765175"/>
            <a:ext cx="8916988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338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2" descr="https://ds05.infourok.ru/uploads/ex/0a4f/000142ce-067a77de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08050"/>
            <a:ext cx="8662988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509" name="AutoShape 5" descr="sestri"/>
          <p:cNvSpPr>
            <a:spLocks noChangeAspect="1" noChangeArrowheads="1"/>
          </p:cNvSpPr>
          <p:nvPr/>
        </p:nvSpPr>
        <p:spPr bwMode="auto">
          <a:xfrm>
            <a:off x="144463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1511" name="AutoShape 7" descr="sestri"/>
          <p:cNvSpPr>
            <a:spLocks noChangeAspect="1" noChangeArrowheads="1"/>
          </p:cNvSpPr>
          <p:nvPr/>
        </p:nvSpPr>
        <p:spPr bwMode="auto">
          <a:xfrm>
            <a:off x="144463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1513" name="AutoShape 9" descr="sestri"/>
          <p:cNvSpPr>
            <a:spLocks noChangeAspect="1" noChangeArrowheads="1"/>
          </p:cNvSpPr>
          <p:nvPr/>
        </p:nvSpPr>
        <p:spPr bwMode="auto">
          <a:xfrm>
            <a:off x="144463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21515" name="AutoShape 11" descr="sestri"/>
          <p:cNvSpPr>
            <a:spLocks noChangeAspect="1" noChangeArrowheads="1"/>
          </p:cNvSpPr>
          <p:nvPr/>
        </p:nvSpPr>
        <p:spPr bwMode="auto">
          <a:xfrm>
            <a:off x="144463" y="46038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21516" name="Picture 12" descr="sestr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908050"/>
            <a:ext cx="8748712" cy="4930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362" name="Объект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3" name="Picture 2" descr="https://rrnews.ru/content/images/2020/09/54C04CEE-BA00-4155-9B94ACDA9D6396F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765175"/>
            <a:ext cx="8697913" cy="578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10</TotalTime>
  <Words>23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Calibri</vt:lpstr>
      <vt:lpstr>Arial</vt:lpstr>
      <vt:lpstr>Times New Roman</vt:lpstr>
      <vt:lpstr>Wingdings</vt:lpstr>
      <vt:lpstr>Arial Black</vt:lpstr>
      <vt:lpstr>Пиксел</vt:lpstr>
      <vt:lpstr>Обществознание  9 класс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каб.30</dc:creator>
  <cp:lastModifiedBy>Microsoft Office</cp:lastModifiedBy>
  <cp:revision>2</cp:revision>
  <dcterms:created xsi:type="dcterms:W3CDTF">2021-05-15T08:52:36Z</dcterms:created>
  <dcterms:modified xsi:type="dcterms:W3CDTF">2021-05-23T15:42:47Z</dcterms:modified>
</cp:coreProperties>
</file>