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6" r:id="rId2"/>
    <p:sldId id="258" r:id="rId3"/>
    <p:sldId id="262" r:id="rId4"/>
    <p:sldId id="267" r:id="rId5"/>
    <p:sldId id="271" r:id="rId6"/>
    <p:sldId id="275" r:id="rId7"/>
    <p:sldId id="278" r:id="rId8"/>
    <p:sldId id="279" r:id="rId9"/>
    <p:sldId id="283" r:id="rId10"/>
    <p:sldId id="28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4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50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6717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297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3708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488619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44478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18811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41454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1640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0935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8899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0084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47214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8534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336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1461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7336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7424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79D86-4A9E-44E8-AAEF-9B3563D0728C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7BD7D-1257-4390-803C-1FF74BE8A84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33316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5269" y="1122362"/>
            <a:ext cx="9001462" cy="2992437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/>
              </a:rPr>
              <a:t>дидактическое упражнение</a:t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>по формированию грамматического строя речи</a:t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>с использованием ИКТ</a:t>
            </a:r>
            <a:br>
              <a:rPr lang="ru-RU" sz="2800" dirty="0" smtClean="0">
                <a:effectLst/>
              </a:rPr>
            </a:br>
            <a:r>
              <a:rPr lang="ru-RU" sz="2800" dirty="0" smtClean="0">
                <a:effectLst/>
              </a:rPr>
              <a:t>«На рынке</a:t>
            </a:r>
            <a:endParaRPr lang="ru-RU" sz="28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44983" y="5290457"/>
            <a:ext cx="7644526" cy="1064624"/>
          </a:xfrm>
        </p:spPr>
        <p:txBody>
          <a:bodyPr/>
          <a:lstStyle/>
          <a:p>
            <a:r>
              <a:rPr lang="ru-RU" dirty="0" smtClean="0"/>
              <a:t>Подготовил воспитатель: </a:t>
            </a:r>
            <a:r>
              <a:rPr lang="ru-RU" dirty="0" err="1" smtClean="0"/>
              <a:t>Сверчкова</a:t>
            </a:r>
            <a:r>
              <a:rPr lang="ru-RU" dirty="0" smtClean="0"/>
              <a:t> К.А.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598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3932" y="1454541"/>
            <a:ext cx="3573485" cy="3489403"/>
          </a:xfrm>
        </p:spPr>
      </p:pic>
    </p:spTree>
    <p:extLst>
      <p:ext uri="{BB962C8B-B14F-4D97-AF65-F5344CB8AC3E}">
        <p14:creationId xmlns:p14="http://schemas.microsoft.com/office/powerpoint/2010/main" xmlns="" val="104004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68436" y="2434107"/>
            <a:ext cx="1867084" cy="13995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26870" y="2434107"/>
            <a:ext cx="1865538" cy="14022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94101" y="3990028"/>
            <a:ext cx="1865538" cy="1402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3497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8276" y="1653778"/>
            <a:ext cx="5865723" cy="4399292"/>
          </a:xfrm>
        </p:spPr>
      </p:pic>
    </p:spTree>
    <p:extLst>
      <p:ext uri="{BB962C8B-B14F-4D97-AF65-F5344CB8AC3E}">
        <p14:creationId xmlns:p14="http://schemas.microsoft.com/office/powerpoint/2010/main" xmlns="" val="98880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24259" y="1238473"/>
            <a:ext cx="7624293" cy="5082862"/>
          </a:xfrm>
        </p:spPr>
      </p:pic>
    </p:spTree>
    <p:extLst>
      <p:ext uri="{BB962C8B-B14F-4D97-AF65-F5344CB8AC3E}">
        <p14:creationId xmlns:p14="http://schemas.microsoft.com/office/powerpoint/2010/main" xmlns="" val="76338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19269" y="1382984"/>
            <a:ext cx="5651244" cy="4833219"/>
          </a:xfrm>
        </p:spPr>
      </p:pic>
    </p:spTree>
    <p:extLst>
      <p:ext uri="{BB962C8B-B14F-4D97-AF65-F5344CB8AC3E}">
        <p14:creationId xmlns:p14="http://schemas.microsoft.com/office/powerpoint/2010/main" xmlns="" val="3138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7106" y="1681406"/>
            <a:ext cx="5394313" cy="4753738"/>
          </a:xfrm>
        </p:spPr>
      </p:pic>
    </p:spTree>
    <p:extLst>
      <p:ext uri="{BB962C8B-B14F-4D97-AF65-F5344CB8AC3E}">
        <p14:creationId xmlns:p14="http://schemas.microsoft.com/office/powerpoint/2010/main" xmlns="" val="3741303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8853" y="1272760"/>
            <a:ext cx="5003644" cy="5003644"/>
          </a:xfrm>
        </p:spPr>
      </p:pic>
    </p:spTree>
    <p:extLst>
      <p:ext uri="{BB962C8B-B14F-4D97-AF65-F5344CB8AC3E}">
        <p14:creationId xmlns:p14="http://schemas.microsoft.com/office/powerpoint/2010/main" xmlns="" val="22242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54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2115" y="2408349"/>
            <a:ext cx="2338681" cy="15926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0141" y="2388004"/>
            <a:ext cx="2341067" cy="15911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2249" y="4336417"/>
            <a:ext cx="2341067" cy="15911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96948" y="2388004"/>
            <a:ext cx="2341067" cy="159119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0674" y="4336417"/>
            <a:ext cx="2341067" cy="159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4997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52</TotalTime>
  <Words>8</Words>
  <Application>Microsoft Office PowerPoint</Application>
  <PresentationFormat>Произвольный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Damask</vt:lpstr>
      <vt:lpstr>дидактическое упражнение по формированию грамматического строя речи с использованием ИКТ «На рынке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RePack by SPecialiST</cp:lastModifiedBy>
  <cp:revision>16</cp:revision>
  <dcterms:created xsi:type="dcterms:W3CDTF">2019-04-23T11:22:47Z</dcterms:created>
  <dcterms:modified xsi:type="dcterms:W3CDTF">2021-05-23T16:29:48Z</dcterms:modified>
</cp:coreProperties>
</file>