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8" r:id="rId4"/>
    <p:sldId id="260" r:id="rId5"/>
    <p:sldId id="262" r:id="rId6"/>
    <p:sldId id="266" r:id="rId7"/>
    <p:sldId id="268" r:id="rId8"/>
    <p:sldId id="270" r:id="rId9"/>
    <p:sldId id="271" r:id="rId10"/>
    <p:sldId id="273" r:id="rId11"/>
    <p:sldId id="275" r:id="rId12"/>
    <p:sldId id="278" r:id="rId13"/>
    <p:sldId id="281" r:id="rId14"/>
    <p:sldId id="282" r:id="rId15"/>
    <p:sldId id="284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D61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236" y="4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40768" y="971600"/>
            <a:ext cx="5040560" cy="1938992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660066"/>
                </a:solidFill>
              </a:rPr>
              <a:t>Картотека гимнастики пробуждения </a:t>
            </a:r>
            <a:endParaRPr lang="ru-RU" sz="4000" b="1" i="1" dirty="0">
              <a:solidFill>
                <a:srgbClr val="6600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6952" y="3563888"/>
            <a:ext cx="2880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441D61"/>
                </a:solidFill>
              </a:rPr>
              <a:t>Подготовила: воспитатель старшей группы </a:t>
            </a:r>
            <a:r>
              <a:rPr lang="ru-RU" sz="1400" b="1" dirty="0" err="1" smtClean="0">
                <a:solidFill>
                  <a:srgbClr val="441D61"/>
                </a:solidFill>
              </a:rPr>
              <a:t>Денега</a:t>
            </a:r>
            <a:r>
              <a:rPr lang="ru-RU" sz="1400" b="1" dirty="0" smtClean="0">
                <a:solidFill>
                  <a:srgbClr val="441D61"/>
                </a:solidFill>
              </a:rPr>
              <a:t> Н. Н.  МКДОУ </a:t>
            </a:r>
            <a:r>
              <a:rPr lang="ru-RU" sz="1400" b="1" dirty="0" err="1" smtClean="0">
                <a:solidFill>
                  <a:srgbClr val="441D61"/>
                </a:solidFill>
              </a:rPr>
              <a:t>д</a:t>
            </a:r>
            <a:r>
              <a:rPr lang="ru-RU" sz="1400" b="1" dirty="0" smtClean="0">
                <a:solidFill>
                  <a:srgbClr val="441D61"/>
                </a:solidFill>
              </a:rPr>
              <a:t>/с № 14  с. Борисовка</a:t>
            </a:r>
            <a:endParaRPr lang="ru-RU" sz="1400" b="1" dirty="0">
              <a:solidFill>
                <a:srgbClr val="441D6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3056" y="5004048"/>
            <a:ext cx="8566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441D61"/>
                </a:solidFill>
              </a:rPr>
              <a:t>2021год</a:t>
            </a:r>
            <a:r>
              <a:rPr lang="ru-RU" sz="1400" b="1" dirty="0" smtClean="0">
                <a:solidFill>
                  <a:srgbClr val="441D61"/>
                </a:solidFill>
              </a:rPr>
              <a:t>.</a:t>
            </a:r>
            <a:endParaRPr lang="ru-RU" sz="1400" b="1" dirty="0">
              <a:solidFill>
                <a:srgbClr val="441D6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52736" y="539552"/>
            <a:ext cx="5472608" cy="877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 smtClean="0"/>
              <a:t>3- И.п. то же. Выполнять вращательные движения перед грудью и сле­дить взглядом.</a:t>
            </a:r>
          </a:p>
          <a:p>
            <a:r>
              <a:rPr lang="ru-RU" sz="1400" b="1" dirty="0" smtClean="0"/>
              <a:t>Я мотор завожу </a:t>
            </a:r>
          </a:p>
          <a:p>
            <a:r>
              <a:rPr lang="ru-RU" sz="1400" b="1" dirty="0" smtClean="0"/>
              <a:t>И внимательно гляжу. </a:t>
            </a:r>
          </a:p>
          <a:p>
            <a:r>
              <a:rPr lang="ru-RU" sz="1400" b="1" dirty="0" smtClean="0"/>
              <a:t>4.И.п.: о.с. Встать на носочки и выполнять летательные движения.</a:t>
            </a:r>
          </a:p>
          <a:p>
            <a:r>
              <a:rPr lang="ru-RU" sz="1400" b="1" dirty="0" smtClean="0"/>
              <a:t>Поднимаюсь ввысь,</a:t>
            </a:r>
          </a:p>
          <a:p>
            <a:r>
              <a:rPr lang="ru-RU" sz="1400" b="1" dirty="0" smtClean="0"/>
              <a:t>Лечу.</a:t>
            </a:r>
          </a:p>
          <a:p>
            <a:r>
              <a:rPr lang="ru-RU" sz="1400" b="1" dirty="0" smtClean="0"/>
              <a:t>Возвращаться не хочу.</a:t>
            </a:r>
          </a:p>
          <a:p>
            <a:r>
              <a:rPr lang="ru-RU" sz="1400" b="1" dirty="0" smtClean="0"/>
              <a:t>5.И.п.: о.с., крепко зажмурить глаза на 5 сек., открыть (повторить 8-10 раз). И.п.: о.с., быстро моргать глазами 1—2 мин.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МАРТ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Первая и вторая недели. Комплекс № 12.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/>
              <a:t>Физкультминутка «Гимнастика для котят».</a:t>
            </a:r>
            <a:endParaRPr lang="ru-RU" sz="1400" dirty="0" smtClean="0"/>
          </a:p>
          <a:p>
            <a:r>
              <a:rPr lang="ru-RU" sz="1400" b="1" dirty="0" smtClean="0"/>
              <a:t>Сон прошел, и мы проснулись,</a:t>
            </a:r>
            <a:endParaRPr lang="ru-RU" sz="1400" dirty="0" smtClean="0"/>
          </a:p>
          <a:p>
            <a:r>
              <a:rPr lang="ru-RU" sz="1400" b="1" dirty="0" smtClean="0"/>
              <a:t>Улыбнулись, потянулись, Дети потягиваются, лежа на спине.</a:t>
            </a:r>
            <a:endParaRPr lang="ru-RU" sz="1400" dirty="0" smtClean="0"/>
          </a:p>
          <a:p>
            <a:r>
              <a:rPr lang="ru-RU" sz="1400" b="1" dirty="0" smtClean="0"/>
              <a:t>Лапки друг о дружке трем Потирают одну руку о другую.</a:t>
            </a:r>
            <a:endParaRPr lang="ru-RU" sz="1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/>
              <a:t>И в ладошки громко бьем. Хлопают.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А теперь поднимем ножки, Поочередно поднимают ноги.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Как у нашей мамы Кошки,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Левая и правая – мы котята бравые.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 животик повернулись, Переворачиваются на живот.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Снова дружно потянулись,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Оторвали от подушки Поднимают и опускают голову.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Носик, голову и ушки,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 коленки резво встали - Двигают тазобедренными суставами влево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«Хвостиками» помахали, и вправо.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Выгнулись, прогнулись, Выгибают и прогибают спину.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 бок повернулись, Поворачивают голову вправо и влево.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Сели на кроватке, Сидя на кровати, свешивают ноги,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Почесали пятки, почесывают пятки.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Постучали об пол немножко, Стучат пятками об пол.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Набирайтесь силы, ножки!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Сил набрались наши ножки,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Поскакали по дорожке, Ходят по дорожке здоровья.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endParaRPr lang="ru-RU" sz="1400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/>
          </a:p>
          <a:p>
            <a:endParaRPr lang="ru-RU" sz="1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124744" y="323528"/>
            <a:ext cx="4968552" cy="864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 дорожке не простой,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 неровной, по колючей,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 шершавой - вот какой!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Мы проснулись, мы готовы</a:t>
            </a:r>
          </a:p>
          <a:p>
            <a:r>
              <a:rPr lang="ru-RU" sz="1400" b="1" dirty="0" smtClean="0"/>
              <a:t>Петь, играть и бегать снова.</a:t>
            </a:r>
            <a:endParaRPr lang="ru-RU" sz="1400" dirty="0" smtClean="0"/>
          </a:p>
          <a:p>
            <a:r>
              <a:rPr lang="ru-RU" sz="1400" b="1" dirty="0" smtClean="0"/>
              <a:t>Дружно нам сказать не лень:</a:t>
            </a:r>
            <a:endParaRPr lang="ru-RU" sz="1400" dirty="0" smtClean="0"/>
          </a:p>
          <a:p>
            <a:r>
              <a:rPr lang="ru-RU" sz="1400" b="1" dirty="0" smtClean="0"/>
              <a:t>«Здравствуй, день,</a:t>
            </a:r>
            <a:endParaRPr lang="ru-RU" sz="1400" dirty="0" smtClean="0"/>
          </a:p>
          <a:p>
            <a:r>
              <a:rPr lang="ru-RU" sz="1400" b="1" dirty="0" smtClean="0"/>
              <a:t>Веселый день!»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Третья и четвертая недели. Комплекс № 13.</a:t>
            </a:r>
            <a:endParaRPr lang="ru-RU" sz="1400" dirty="0" smtClean="0"/>
          </a:p>
          <a:p>
            <a:r>
              <a:rPr lang="ru-RU" sz="1400" b="1" dirty="0" smtClean="0"/>
              <a:t>И.п. Сидя, ноги скрестить по «</a:t>
            </a:r>
            <a:r>
              <a:rPr lang="ru-RU" sz="1400" b="1" dirty="0" err="1" smtClean="0"/>
              <a:t>турецки</a:t>
            </a:r>
            <a:r>
              <a:rPr lang="ru-RU" sz="1400" b="1" dirty="0" smtClean="0"/>
              <a:t>». Сверху пальцем правой руки</a:t>
            </a:r>
            <a:br>
              <a:rPr lang="ru-RU" sz="1400" b="1" dirty="0" smtClean="0"/>
            </a:br>
            <a:r>
              <a:rPr lang="ru-RU" sz="1400" b="1" dirty="0" smtClean="0"/>
              <a:t>показать траекторию ее движения, следить глазами.</a:t>
            </a:r>
          </a:p>
          <a:p>
            <a:r>
              <a:rPr lang="ru-RU" sz="1400" b="1" dirty="0" smtClean="0"/>
              <a:t>Капля первая упала — кап! </a:t>
            </a:r>
          </a:p>
          <a:p>
            <a:r>
              <a:rPr lang="ru-RU" sz="1400" b="1" dirty="0" smtClean="0"/>
              <a:t>То же проделать другой рукой.</a:t>
            </a:r>
          </a:p>
          <a:p>
            <a:r>
              <a:rPr lang="ru-RU" sz="1400" b="1" dirty="0" smtClean="0"/>
              <a:t>И вторая прибежала - кап!</a:t>
            </a:r>
          </a:p>
          <a:p>
            <a:r>
              <a:rPr lang="ru-RU" sz="1400" b="1" dirty="0" smtClean="0"/>
              <a:t>2. И.п. то же. Посмотреть глазами вверх, не поднимая головы.</a:t>
            </a:r>
          </a:p>
          <a:p>
            <a:r>
              <a:rPr lang="ru-RU" sz="1400" b="1" dirty="0" smtClean="0"/>
              <a:t>Мы на небо посмотрели, </a:t>
            </a:r>
          </a:p>
          <a:p>
            <a:r>
              <a:rPr lang="ru-RU" sz="1400" b="1" dirty="0" smtClean="0"/>
              <a:t>Капельки «кап-кап» запели, </a:t>
            </a:r>
          </a:p>
          <a:p>
            <a:r>
              <a:rPr lang="ru-RU" sz="1400" b="1" dirty="0" smtClean="0"/>
              <a:t>Намочились лица.</a:t>
            </a:r>
          </a:p>
          <a:p>
            <a:r>
              <a:rPr lang="ru-RU" sz="1400" b="1" dirty="0" smtClean="0"/>
              <a:t>3. И.п. то же. Вытереть лицо руками, встать на ноги.</a:t>
            </a:r>
          </a:p>
          <a:p>
            <a:r>
              <a:rPr lang="ru-RU" sz="1400" b="1" dirty="0" smtClean="0"/>
              <a:t>Мы их вытирали.</a:t>
            </a:r>
          </a:p>
          <a:p>
            <a:r>
              <a:rPr lang="ru-RU" sz="1400" b="1" dirty="0" smtClean="0"/>
              <a:t>4.И.п.: о.с. Показать руками, посмотреть вниз.</a:t>
            </a:r>
          </a:p>
          <a:p>
            <a:r>
              <a:rPr lang="ru-RU" sz="1400" b="1" dirty="0" smtClean="0"/>
              <a:t>Туфли, посмотрите, мокрыми стали.</a:t>
            </a:r>
          </a:p>
          <a:p>
            <a:r>
              <a:rPr lang="ru-RU" sz="1400" b="1" dirty="0" smtClean="0"/>
              <a:t>5.И.п.: о.с. Поднять и опустить плечи.</a:t>
            </a:r>
          </a:p>
          <a:p>
            <a:r>
              <a:rPr lang="ru-RU" sz="1400" b="1" dirty="0" smtClean="0"/>
              <a:t>Плечами дружно поведем </a:t>
            </a:r>
          </a:p>
          <a:p>
            <a:r>
              <a:rPr lang="ru-RU" sz="1400" b="1" dirty="0" smtClean="0"/>
              <a:t>И все капельки стряхнем.</a:t>
            </a:r>
          </a:p>
          <a:p>
            <a:r>
              <a:rPr lang="ru-RU" sz="1400" b="1" dirty="0" smtClean="0"/>
              <a:t>6.  И.п.: о.с. Бег на месте. Повторить 3-4 раза</a:t>
            </a:r>
          </a:p>
          <a:p>
            <a:r>
              <a:rPr lang="ru-RU" sz="1400" b="1" dirty="0" smtClean="0"/>
              <a:t>От дождя убежим. </a:t>
            </a:r>
          </a:p>
          <a:p>
            <a:r>
              <a:rPr lang="ru-RU" sz="1400" b="1" dirty="0" smtClean="0"/>
              <a:t>7.И.п.: о.с. Приседания.</a:t>
            </a:r>
          </a:p>
          <a:p>
            <a:r>
              <a:rPr lang="ru-RU" sz="1400" b="1" dirty="0" smtClean="0"/>
              <a:t>Под кусточком посидим.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r>
              <a:rPr lang="ru-RU" sz="1400" b="1" dirty="0" smtClean="0"/>
              <a:t> </a:t>
            </a:r>
          </a:p>
          <a:p>
            <a:endParaRPr lang="ru-RU" sz="1400" b="1" dirty="0" smtClean="0"/>
          </a:p>
          <a:p>
            <a:r>
              <a:rPr lang="ru-RU" sz="800" dirty="0" smtClean="0"/>
              <a:t/>
            </a:r>
            <a:br>
              <a:rPr lang="ru-RU" sz="800" dirty="0" smtClean="0"/>
            </a:br>
            <a:endParaRPr lang="ru-RU" sz="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196752" y="611560"/>
            <a:ext cx="5328592" cy="917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АПРЕЛЬ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Первая, вторая недели. Комплекс № 14.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 Гимнастика в постели.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/>
              <a:t>«Потягивание». И.п. – из позиции «лежа на спине» в кровати.</a:t>
            </a:r>
            <a:endParaRPr lang="ru-RU" sz="1400" dirty="0" smtClean="0"/>
          </a:p>
          <a:p>
            <a:r>
              <a:rPr lang="ru-RU" sz="1400" b="1" dirty="0" smtClean="0"/>
              <a:t>1.На вдохе левая нога тянется </a:t>
            </a:r>
            <a:r>
              <a:rPr lang="ru-RU" sz="1400" b="1" dirty="0" err="1" smtClean="0"/>
              <a:t>пяточкой</a:t>
            </a:r>
            <a:r>
              <a:rPr lang="ru-RU" sz="1400" b="1" dirty="0" smtClean="0"/>
              <a:t> вперед по кровати, а левая рука – вдоль туловища вверх. Дыхание задерживается, ноги и руки максимально растянуты. На выдохе, расслабляясь, ребенок произносит: «</a:t>
            </a:r>
            <a:r>
              <a:rPr lang="ru-RU" sz="1400" b="1" dirty="0" err="1" smtClean="0"/>
              <a:t>ид-д-да-а-а-а</a:t>
            </a:r>
            <a:r>
              <a:rPr lang="ru-RU" sz="1400" b="1" dirty="0" smtClean="0"/>
              <a:t>».</a:t>
            </a:r>
            <a:endParaRPr lang="ru-RU" sz="1400" dirty="0" smtClean="0"/>
          </a:p>
          <a:p>
            <a:r>
              <a:rPr lang="ru-RU" sz="1400" b="1" dirty="0" smtClean="0"/>
              <a:t>2.Правая нога тянется </a:t>
            </a:r>
            <a:r>
              <a:rPr lang="ru-RU" sz="1400" b="1" dirty="0" err="1" smtClean="0"/>
              <a:t>пяточкой</a:t>
            </a:r>
            <a:r>
              <a:rPr lang="ru-RU" sz="1400" b="1" dirty="0" smtClean="0"/>
              <a:t> вперед по кровати, а правая рука – вверх, вдоль туловища – вдох. После задержки дыхания на выдохе произносится «</a:t>
            </a:r>
            <a:r>
              <a:rPr lang="ru-RU" sz="1400" b="1" dirty="0" err="1" smtClean="0"/>
              <a:t>пин-гал-ла-а</a:t>
            </a:r>
            <a:r>
              <a:rPr lang="ru-RU" sz="1400" b="1" dirty="0" smtClean="0"/>
              <a:t>».</a:t>
            </a:r>
            <a:endParaRPr lang="ru-RU" sz="1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/>
              <a:t>3.Обе ноги тянутся пяточками вперед по кровати, обе руки – вверх вдоль туловища. Дыхание задержать и на выдохе медленно произнести «</a:t>
            </a:r>
            <a:r>
              <a:rPr lang="ru-RU" sz="1400" b="1" dirty="0" err="1" smtClean="0"/>
              <a:t>су-шум-м-м-на</a:t>
            </a:r>
            <a:r>
              <a:rPr lang="ru-RU" sz="1400" b="1" dirty="0" smtClean="0"/>
              <a:t>».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Третья и четвертая недели. Комплекс № 15.</a:t>
            </a:r>
            <a:endParaRPr lang="ru-RU" sz="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Гимнастика в постели.</a:t>
            </a:r>
            <a:r>
              <a:rPr lang="ru-RU" sz="800" dirty="0" smtClean="0"/>
              <a:t> </a:t>
            </a:r>
          </a:p>
          <a:p>
            <a:r>
              <a:rPr lang="ru-RU" sz="1400" b="1" dirty="0" smtClean="0"/>
              <a:t>Кто спит в постели сладко? </a:t>
            </a:r>
          </a:p>
          <a:p>
            <a:r>
              <a:rPr lang="ru-RU" sz="1400" b="1" dirty="0" smtClean="0"/>
              <a:t>Давно пора вставать. </a:t>
            </a:r>
          </a:p>
          <a:p>
            <a:r>
              <a:rPr lang="ru-RU" sz="1400" b="1" dirty="0" smtClean="0"/>
              <a:t>Спешите на зарядку, </a:t>
            </a:r>
          </a:p>
          <a:p>
            <a:r>
              <a:rPr lang="ru-RU" sz="1400" b="1" dirty="0" smtClean="0"/>
              <a:t>Мы вас не будем ждать! </a:t>
            </a:r>
          </a:p>
          <a:p>
            <a:r>
              <a:rPr lang="ru-RU" sz="1400" b="1" dirty="0" smtClean="0"/>
              <a:t>Носом глубоко дышите, </a:t>
            </a:r>
          </a:p>
          <a:p>
            <a:r>
              <a:rPr lang="ru-RU" sz="1400" b="1" dirty="0" smtClean="0"/>
              <a:t>Спинки ровненько держите.</a:t>
            </a:r>
          </a:p>
          <a:p>
            <a:r>
              <a:rPr lang="ru-RU" sz="1400" b="1" dirty="0" smtClean="0"/>
              <a:t>1.И.п.: лежа на спине, руки вдоль туловища, напрячь тело, вдох, дер­жать несколько секунд, расслабиться, выдох. </a:t>
            </a:r>
          </a:p>
          <a:p>
            <a:r>
              <a:rPr lang="ru-RU" sz="1400" b="1" dirty="0" smtClean="0"/>
              <a:t>2.И.п.: лежа на спине, руки в стороны, пальцы сжаты в кулаки, скрестить руки перед собой, выдох, развести руки, в и.п., вдох. </a:t>
            </a:r>
          </a:p>
          <a:p>
            <a:r>
              <a:rPr lang="ru-RU" sz="1400" b="1" dirty="0" smtClean="0"/>
              <a:t>3.   И.п.: лежа на спине, руки в замок за голову, поднять прямую левую ногу, поднять прямую правую ногу, держать их вместе, и.п. (одновре­менно опустить).</a:t>
            </a:r>
          </a:p>
          <a:p>
            <a:pPr lvl="0"/>
            <a:r>
              <a:rPr lang="ru-RU" sz="1400" b="1" dirty="0" smtClean="0"/>
              <a:t>И.п.: лежа на спине, руки в упоре на локти, прогнуться, приподнять грудную клетку вверх, голову держать прямо (3-5 сек.), вернуться в и.п.</a:t>
            </a:r>
          </a:p>
          <a:p>
            <a:pPr lvl="0"/>
            <a:r>
              <a:rPr lang="ru-RU" sz="1400" b="1" dirty="0" smtClean="0"/>
              <a:t>И.п.: лежа на животе, руки за голову, прогнуться, руки к плечам, ноги лежат на полу, держать, и.п.</a:t>
            </a:r>
          </a:p>
          <a:p>
            <a:r>
              <a:rPr lang="ru-RU" sz="1400" b="1" dirty="0" smtClean="0"/>
              <a:t>И.п.: лежа на животе, руки под подбородком, прогнуться, приняв упор на предплечья, шея вытянута — вдох, выдох.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</a:p>
          <a:p>
            <a:pPr lvl="0"/>
            <a:endParaRPr lang="ru-RU" sz="14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908720" y="539552"/>
            <a:ext cx="5661248" cy="880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 smtClean="0"/>
              <a:t>В прятки руки заиграли Помахали, помахали.</a:t>
            </a:r>
          </a:p>
          <a:p>
            <a:r>
              <a:rPr lang="ru-RU" sz="1400" b="1" dirty="0" smtClean="0"/>
              <a:t>Вот так, вот так, И под спинку их убрали. (Руки поднять,</a:t>
            </a:r>
          </a:p>
          <a:p>
            <a:r>
              <a:rPr lang="ru-RU" sz="1400" b="1" dirty="0" smtClean="0"/>
              <a:t>помахать ими перед собой и спрятать под спинку.)</a:t>
            </a:r>
          </a:p>
          <a:p>
            <a:r>
              <a:rPr lang="ru-RU" sz="1400" b="1" dirty="0" smtClean="0"/>
              <a:t>В прятки локти заиграли Заиграли, заиграли.</a:t>
            </a:r>
          </a:p>
          <a:p>
            <a:r>
              <a:rPr lang="ru-RU" sz="1400" b="1" dirty="0" smtClean="0"/>
              <a:t>Вот так, вот так, И нисколько не устали. (Исходная позиция: лежа</a:t>
            </a:r>
          </a:p>
          <a:p>
            <a:r>
              <a:rPr lang="ru-RU" sz="1400" b="1" dirty="0" smtClean="0"/>
              <a:t>на спине. Ноги вместе. Руки за голову. Сведение</a:t>
            </a:r>
          </a:p>
          <a:p>
            <a:r>
              <a:rPr lang="ru-RU" sz="1400" b="1" dirty="0" smtClean="0"/>
              <a:t>и разведение локтей перед собой.)</a:t>
            </a:r>
          </a:p>
          <a:p>
            <a:r>
              <a:rPr lang="ru-RU" sz="1400" b="1" dirty="0" smtClean="0"/>
              <a:t>В прятки язычок играл Из-за зубок выбегал.</a:t>
            </a:r>
          </a:p>
          <a:p>
            <a:r>
              <a:rPr lang="ru-RU" sz="1400" b="1" dirty="0" smtClean="0"/>
              <a:t>Вот так, вот так, Вновь за зубки убежал. (Открыть немного рот</a:t>
            </a:r>
          </a:p>
          <a:p>
            <a:r>
              <a:rPr lang="ru-RU" sz="1400" b="1" dirty="0" smtClean="0"/>
              <a:t>и очень быстро выбрасывать язык вперед и втягивать его назад.</a:t>
            </a:r>
          </a:p>
          <a:p>
            <a:r>
              <a:rPr lang="ru-RU" sz="1400" b="1" dirty="0" smtClean="0"/>
              <a:t>Попытаться достать языком до кончика носа и до подбородка.)</a:t>
            </a:r>
          </a:p>
          <a:p>
            <a:r>
              <a:rPr lang="ru-RU" sz="1400" b="1" dirty="0" smtClean="0"/>
              <a:t>Нос в стороне не устоял. Сильно-сильно задышал.</a:t>
            </a:r>
          </a:p>
          <a:p>
            <a:r>
              <a:rPr lang="ru-RU" sz="1400" b="1" dirty="0" smtClean="0"/>
              <a:t>Вот так, вот так,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/>
              <a:t>Так вот сильно задышал. (Через нос с шумом набирать воздух, задерживая дыхание на 1—2 секунды. С шумом выдыхать воздух через губы, сложенные трубочкой, произнося: «У-у-у». Выдох удлинен.)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Для чего нужна зарядка? (встать на носки, руки вверх – потянуться)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вовсе не загадка –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силу развивать (присесть – встать, держать осанку)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 весь день не уставать! (наклон назад – выпрямиться)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кто-то от зарядки (бег с высоким подниманием бедра, держать осанку)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Убегает без оглядки –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Он не станет нипочем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Настоящим силачом! (повороты туловища направо – налево)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(П. Синявский)</a:t>
            </a:r>
            <a:r>
              <a:rPr lang="ru-RU" sz="800" b="1" dirty="0" smtClean="0">
                <a:solidFill>
                  <a:srgbClr val="FF0000"/>
                </a:solidFill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</a:rPr>
              <a:t>Май.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</a:rPr>
              <a:t>Первая, вторая недели. Комплекс №16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Дождик, дождик, капелька,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Золотая сабелька.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Махи кистями рук перед собой, лёжа на кровати.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Лужу резал, лужу резал,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Резал, резал, не разрезал.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Лёжа на кровати, выполняем упражнение: «ножницы» руками и ногами, поднятыми вверх.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 уста, и перестал.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sz="1400" b="1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24744" y="611560"/>
            <a:ext cx="4896544" cy="79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Медленно опускаем руки и ноги.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Солнце вышло из-за туч,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Луч его уж сильно жгуч.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Лёжа на кровати. Пальцы рук разведены, разводим руками и рисуем круг – солнце.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погреет солнышко,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Ручки наши, ножки.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мы быстрее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Бежали по дорожке.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Попеременно поднимаем руки, ноги и так же опускаем.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Руками хлопаем быстро по коленка – «бегут ножки».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Животик, спинку нам погрей,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стало всем теплей.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Повороты со спины на животик и обратно – упражнение «солдатик» или «брёвнышко».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теперь тихонько встали,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дорожке зашагали.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Расслабление.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Восстановление дыхания.</a:t>
            </a:r>
            <a:r>
              <a:rPr lang="ru-RU" sz="1400" b="1" dirty="0" smtClean="0"/>
              <a:t> </a:t>
            </a:r>
          </a:p>
          <a:p>
            <a:endParaRPr lang="ru-RU" sz="1400" b="1" dirty="0" smtClean="0"/>
          </a:p>
          <a:p>
            <a:r>
              <a:rPr lang="ru-RU" sz="1400" b="1" dirty="0" smtClean="0">
                <a:solidFill>
                  <a:srgbClr val="FF0000"/>
                </a:solidFill>
              </a:rPr>
              <a:t>Третья и четвертая недели. Комплекс № 17.</a:t>
            </a:r>
            <a:endParaRPr lang="ru-RU" sz="1400" dirty="0" smtClean="0">
              <a:solidFill>
                <a:srgbClr val="FF0000"/>
              </a:solidFill>
            </a:endParaRPr>
          </a:p>
          <a:p>
            <a:endParaRPr lang="ru-RU" sz="1400" b="1" dirty="0" smtClean="0"/>
          </a:p>
          <a:p>
            <a:r>
              <a:rPr lang="ru-RU" sz="1400" b="1" dirty="0" smtClean="0"/>
              <a:t>Травка зеленеет,</a:t>
            </a:r>
            <a:endParaRPr lang="ru-RU" sz="1400" dirty="0" smtClean="0"/>
          </a:p>
          <a:p>
            <a:r>
              <a:rPr lang="ru-RU" sz="1400" b="1" dirty="0" smtClean="0"/>
              <a:t>солнышко блестит</a:t>
            </a:r>
            <a:endParaRPr lang="ru-RU" sz="1400" dirty="0" smtClean="0"/>
          </a:p>
          <a:p>
            <a:r>
              <a:rPr lang="ru-RU" sz="1400" b="1" dirty="0" smtClean="0"/>
              <a:t>Руки вытянуты вперёд перед собой – шевелим пальчиками – травка.</a:t>
            </a:r>
            <a:endParaRPr lang="ru-RU" sz="1400" dirty="0" smtClean="0"/>
          </a:p>
          <a:p>
            <a:r>
              <a:rPr lang="ru-RU" sz="1400" b="1" dirty="0" smtClean="0"/>
              <a:t>Изображаем солнышко – разводим прямые руки в стороны – </a:t>
            </a:r>
            <a:r>
              <a:rPr lang="ru-RU" sz="1400" b="1" dirty="0" err="1" smtClean="0"/>
              <a:t>рисуе</a:t>
            </a:r>
            <a:r>
              <a:rPr lang="ru-RU" sz="1400" b="1" dirty="0" smtClean="0"/>
              <a:t> круг.</a:t>
            </a:r>
            <a:endParaRPr lang="ru-RU" sz="1400" dirty="0" smtClean="0"/>
          </a:p>
          <a:p>
            <a:r>
              <a:rPr lang="ru-RU" sz="1400" b="1" dirty="0" smtClean="0"/>
              <a:t>Ласточка с весною в сени к нам летит.</a:t>
            </a:r>
            <a:endParaRPr lang="ru-RU" sz="1400" dirty="0" smtClean="0"/>
          </a:p>
          <a:p>
            <a:r>
              <a:rPr lang="ru-RU" sz="1400" b="1" dirty="0" smtClean="0"/>
              <a:t>Подъём туловища, взмахи </a:t>
            </a:r>
            <a:r>
              <a:rPr lang="ru-RU" sz="1400" b="1" dirty="0" err="1" smtClean="0"/>
              <a:t>рками</a:t>
            </a:r>
            <a:r>
              <a:rPr lang="ru-RU" sz="1400" b="1" dirty="0" smtClean="0"/>
              <a:t> – изображаем крылышки.</a:t>
            </a:r>
            <a:endParaRPr lang="ru-RU" sz="1400" dirty="0" smtClean="0"/>
          </a:p>
          <a:p>
            <a:r>
              <a:rPr lang="ru-RU" sz="1400" b="1" dirty="0" smtClean="0"/>
              <a:t>К нам весна шагает, быстрыми шагами</a:t>
            </a:r>
            <a:endParaRPr lang="ru-RU" sz="1400" dirty="0" smtClean="0"/>
          </a:p>
          <a:p>
            <a:r>
              <a:rPr lang="ru-RU" sz="1400" b="1" dirty="0" smtClean="0"/>
              <a:t>Сидя на кровати, ноги широко разведены в стороны –</a:t>
            </a:r>
            <a:endParaRPr lang="ru-RU" sz="1400" dirty="0" smtClean="0"/>
          </a:p>
          <a:p>
            <a:r>
              <a:rPr lang="ru-RU" sz="1400" b="1" dirty="0" smtClean="0"/>
              <a:t>руками шагаем вперёд – назад между ног.</a:t>
            </a:r>
            <a:endParaRPr lang="ru-RU" sz="1400" dirty="0" smtClean="0"/>
          </a:p>
          <a:p>
            <a:r>
              <a:rPr lang="ru-RU" sz="1400" b="1" dirty="0" smtClean="0"/>
              <a:t>И сугробы тают под её ногами.</a:t>
            </a:r>
            <a:endParaRPr lang="ru-RU" sz="1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96752" y="611560"/>
            <a:ext cx="4896544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согнуты в коленях. Наклоны согнутыми коленями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влево-вправо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Скачут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побегайчики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солнечные зайчики.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Сидя на кровати, ноги вытянуты вперёд, вместе.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Хлопки руками по ногам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вниз-вверх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зовём их, не идут,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были тут и нет их тут.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«султанчиком», руки за головой.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Повороты туловища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влево-вправо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крыши капает капель,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Динь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дилень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динь-дилень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вверх, руки вытянуты вверх перед собой.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Кистями  рук и стопой ног выполняем движение вверх-вниз.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Выглянул подснежник в полутьме ночной.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Маленький разведчик посланный весной.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Расслабление – поднимаем тихо руки вверх и опускаем вниз,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изображаем растущий цветок.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Восстановление дыхания.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980728" y="647274"/>
            <a:ext cx="5400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СЕНТЯБРЬ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Первая, вторая недели. Комплекс № 1.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Потягивание. И.п. – лежа на спине, руки вдоль туловища. Поочередно поднимать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правую (левую) руку вверх, тянуться, опустить; то же самое поочередно левой рукой, правой и левой ногой. Затем поднять одновременно руки и ноги, потянуться, опустить.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«Отдыхаем». И.п. – лежа на животе с опорой на локти, ладонями аккуратно поддерживать подбородок. Поочередно сгибать и разгибать ноги в коленях. Повторить 3-4 раза.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Самомассаж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головы («помоем голову»). И.п. – сидя на корточках. Педагог дает указания, дети имитируют движения: «Включите воду в душе. Потрогайте… Ой, горячая! Добавьте холодной воды, намочите волосы, налейте шампунь в ладошку, намыливайте волосы, хорошенько мойте голову со всех сторон… Нет, сзади совсем не промыли. Теперь хорошо! Смывайте пену, снова со всех сторон. У Саши на висках осталась пена. Теперь все чисто, выключайте воду. Берите полотенце и осторожно промокните волосы. Возьмите расческу и хорошенько расчешите волосы. Не нажимайте гребнем слишком сильно, а то поцарапаете кожу головы. Какие вы красивые!»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220072"/>
            <a:ext cx="532859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Третья, четвертая недели. Комплекс № 2.</a:t>
            </a:r>
            <a:endParaRPr lang="ru-RU" sz="1400" dirty="0" smtClean="0">
              <a:solidFill>
                <a:srgbClr val="FF0000"/>
              </a:solidFill>
              <a:cs typeface="Arial" pitchFamily="34" charset="0"/>
            </a:endParaRP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Гимнастика в постели.</a:t>
            </a:r>
            <a:r>
              <a:rPr lang="ru-RU" sz="1400" i="1" dirty="0" smtClean="0"/>
              <a:t> </a:t>
            </a:r>
          </a:p>
          <a:p>
            <a:pPr lvl="0"/>
            <a:r>
              <a:rPr lang="ru-RU" sz="1400" b="1" dirty="0" smtClean="0"/>
              <a:t>«</a:t>
            </a:r>
            <a:r>
              <a:rPr lang="ru-RU" sz="1400" b="1" dirty="0" err="1" smtClean="0"/>
              <a:t>Потягушки</a:t>
            </a:r>
            <a:r>
              <a:rPr lang="ru-RU" sz="1400" b="1" dirty="0" smtClean="0"/>
              <a:t>». И.п.: лежа на спине, руки вдоль туловища, потягива­ние, и.п.</a:t>
            </a:r>
          </a:p>
          <a:p>
            <a:pPr lvl="0"/>
            <a:r>
              <a:rPr lang="ru-RU" sz="1400" b="1" dirty="0" smtClean="0"/>
              <a:t>«Горка». И.п.: сидя, ноги прямые, руки в упоре сзади, опираясь на кисти рук и пятки выпрямленных ног, поднять таз вверх, держать, вернуться в и.п.</a:t>
            </a:r>
          </a:p>
          <a:p>
            <a:r>
              <a:rPr lang="ru-RU" sz="1400" b="1" dirty="0" smtClean="0"/>
              <a:t>3   «Лодочка». И.п.: лежа на животе, руки вверх, прогнуться (поднять верхнюю и нижнюю части туловища), держать, вернуться в и.п.</a:t>
            </a:r>
          </a:p>
          <a:p>
            <a:pPr lvl="0"/>
            <a:r>
              <a:rPr lang="ru-RU" sz="1400" b="1" dirty="0" smtClean="0"/>
              <a:t>«Волна». И.п.: стоя на коленях, руки на поясе, сесть справа от пяток, руки влево, и.п., сесть слева от пяток, руки вправо, и.п.</a:t>
            </a:r>
          </a:p>
          <a:p>
            <a:pPr lvl="0"/>
            <a:r>
              <a:rPr lang="ru-RU" sz="1400" b="1" dirty="0" smtClean="0"/>
              <a:t>«Мячик». И.п.: о.с., прыжки на двух ногах с подбрасыванием мяча пе­ред собой.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8720" y="683568"/>
            <a:ext cx="5400600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/>
              <a:t>«Послушаем свое дыхание». И.п.: о.с., мышцы туловища расслаблены. В полной тишине дети прислушиваются к собственному дыханию и определяют, какая часть тела приходит в движение при вдохе и выдо­хе (живот, грудная клетка, плечи волнообразно), тихое дыхание или шумное.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Октябрь</a:t>
            </a:r>
            <a:endParaRPr lang="ru-RU" sz="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Первая, вторая недели. Комплекс № 3.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Гимнастика пробуждения в постели.</a:t>
            </a:r>
          </a:p>
          <a:p>
            <a:r>
              <a:rPr lang="ru-RU" sz="1400" b="1" dirty="0" smtClean="0"/>
              <a:t> Упражнение «Ежата просыпаются»</a:t>
            </a:r>
            <a:endParaRPr lang="ru-RU" sz="1400" dirty="0" smtClean="0"/>
          </a:p>
          <a:p>
            <a:r>
              <a:rPr lang="ru-RU" sz="1400" b="1" dirty="0" smtClean="0"/>
              <a:t>Исходная позиция: лежа на спине, руки вдоль туловищ.!. Поднять руки вверх над головой, потянуться. Вернуться в исходную позицию. Повторить 5 раз. Темп умеренный. Указание: «Хорошо потянуться».</a:t>
            </a:r>
          </a:p>
          <a:p>
            <a:r>
              <a:rPr lang="ru-RU" sz="1400" b="1" dirty="0" smtClean="0"/>
              <a:t>Упражнение «Ежата выполняют зарядку»</a:t>
            </a:r>
          </a:p>
          <a:p>
            <a:r>
              <a:rPr lang="ru-RU" sz="1400" b="1" dirty="0" smtClean="0"/>
              <a:t>Исходная позиция: та же. Поднять согнутые ноги в коленях, обхватить их руками, Вернуться в исходную позицию. Повторить 4 раза. Темп умеренный. Индивидуальные указания. Поощрения. Упражнение «Отдыхают ежата» Исходная позиция: та же. Поворот на правый бок. Вернуться в исходную позицию. Поворот на левый бок. Вернуться в исходную позицию. Повторить 4 раза. Темп умеренный. Указание: «Хорошо выпрямиться».</a:t>
            </a:r>
          </a:p>
          <a:p>
            <a:r>
              <a:rPr lang="ru-RU" sz="1400" b="1" dirty="0" smtClean="0"/>
              <a:t>Упражнение «Ежата резвятся»</a:t>
            </a:r>
            <a:endParaRPr lang="ru-RU" sz="1400" dirty="0" smtClean="0"/>
          </a:p>
          <a:p>
            <a:r>
              <a:rPr lang="ru-RU" sz="1400" b="1" dirty="0" smtClean="0"/>
              <a:t>Дыхательное упражнение «Дуем на лапки»</a:t>
            </a:r>
          </a:p>
          <a:p>
            <a:r>
              <a:rPr lang="ru-RU" sz="1400" b="1" dirty="0" smtClean="0"/>
              <a:t>На счет 1,2 — вдох. На счет 1, 2, 3, 4 — выдох.</a:t>
            </a:r>
          </a:p>
          <a:p>
            <a:r>
              <a:rPr lang="ru-RU" sz="1400" b="1" dirty="0" smtClean="0"/>
              <a:t>Повторить 2 раза.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 Третья, четвертая недели. Комплекс № 4.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Гимнастика пробуждения в постели.</a:t>
            </a:r>
            <a:r>
              <a:rPr lang="ru-RU" sz="1400" b="1" dirty="0" smtClean="0"/>
              <a:t> </a:t>
            </a:r>
          </a:p>
          <a:p>
            <a:r>
              <a:rPr lang="ru-RU" sz="1400" b="1" dirty="0" smtClean="0"/>
              <a:t>Упражнение «Похлопаем ушами»</a:t>
            </a:r>
            <a:endParaRPr lang="ru-RU" sz="1400" dirty="0" smtClean="0"/>
          </a:p>
          <a:p>
            <a:r>
              <a:rPr lang="ru-RU" sz="1400" b="1" dirty="0" smtClean="0"/>
              <a:t>Завести ладони обеих рук за уши и загнуть уши всеми пальцами. Прижав ушные раковины к голове, резко опустить их. Повторить 4 раза.</a:t>
            </a:r>
          </a:p>
          <a:p>
            <a:r>
              <a:rPr lang="ru-RU" sz="1400" b="1" dirty="0" smtClean="0"/>
              <a:t>Упражнение «Одеваем сережки на уши»</a:t>
            </a:r>
          </a:p>
          <a:p>
            <a:r>
              <a:rPr lang="ru-RU" sz="1400" b="1" dirty="0" smtClean="0"/>
              <a:t>Захватить кончиками большого и указательного пальцев обеих рук мочки ушей, осторожно потянуть их вниз, а затем опустить. Повторить 4 раза.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36712" y="4319687"/>
            <a:ext cx="5616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400" b="1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0728" y="611560"/>
            <a:ext cx="5328592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Упражнение «Красивые ушки»</a:t>
            </a:r>
          </a:p>
          <a:p>
            <a:r>
              <a:rPr lang="ru-RU" sz="1400" b="1" dirty="0" smtClean="0"/>
              <a:t>Указательными и большими пальцами обеих рук растирать уши снизу вверх и обратно до ощущения тепла в течение 20 секунд.</a:t>
            </a:r>
          </a:p>
          <a:p>
            <a:r>
              <a:rPr lang="ru-RU" sz="1400" b="1" dirty="0" smtClean="0"/>
              <a:t>Упражнение «Моем за ушками»</a:t>
            </a:r>
          </a:p>
          <a:p>
            <a:r>
              <a:rPr lang="ru-RU" sz="1400" b="1" dirty="0" smtClean="0"/>
              <a:t>Растирать за ушами снизу вверх до ощущения тепла в течение 20 секунд.</a:t>
            </a:r>
          </a:p>
          <a:p>
            <a:r>
              <a:rPr lang="ru-RU" sz="1400" b="1" dirty="0" smtClean="0"/>
              <a:t>Упражнение «Согреем наши ушки»</a:t>
            </a:r>
          </a:p>
          <a:p>
            <a:r>
              <a:rPr lang="ru-RU" sz="1400" b="1" dirty="0" smtClean="0"/>
              <a:t>Согреть ладошки, потерев ими друг об друга, до ощущения тепла. Затем приложить к ушам ладони и тщательно потереть ими всю раковину.</a:t>
            </a:r>
          </a:p>
          <a:p>
            <a:r>
              <a:rPr lang="ru-RU" sz="1400" b="1" dirty="0" smtClean="0"/>
              <a:t>Дети встают, выполняют закаливающие процедуры (моют лицо, уши, шею, руки)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НОЯБРЬ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Первая, вторая недели. Комплекс № 5.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Гимнастика в постели.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/>
              <a:t>Воспитатель. Ребята, вы знаете, кто к вам приходил, пока вы спали? Отгадайте загадку:</a:t>
            </a:r>
          </a:p>
          <a:p>
            <a:r>
              <a:rPr lang="ru-RU" sz="1400" b="1" dirty="0" smtClean="0"/>
              <a:t>Мохнатенькая, Усатенькая.</a:t>
            </a:r>
          </a:p>
          <a:p>
            <a:r>
              <a:rPr lang="ru-RU" sz="1400" b="1" dirty="0" smtClean="0"/>
              <a:t>Лапки мягоньки, А коготки востры. (Кошка) Правильно, киска. А теперь давайте поиграем. Сегодня мы с вами — маленькие, пушистые котята.</a:t>
            </a:r>
          </a:p>
          <a:p>
            <a:r>
              <a:rPr lang="ru-RU" sz="1400" b="1" dirty="0" smtClean="0"/>
              <a:t>Педагог читает стихотворение, дети выполняют соответствующие тексту движения:</a:t>
            </a:r>
          </a:p>
          <a:p>
            <a:r>
              <a:rPr lang="ru-RU" sz="1400" b="1" dirty="0" smtClean="0"/>
              <a:t>Любит котик умываться, Вместе с нами закаляться:</a:t>
            </a:r>
          </a:p>
          <a:p>
            <a:r>
              <a:rPr lang="ru-RU" sz="1400" b="1" dirty="0" smtClean="0"/>
              <a:t>Лапку правую потрет. (Похлопывание правой руки левой</a:t>
            </a:r>
          </a:p>
          <a:p>
            <a:r>
              <a:rPr lang="ru-RU" sz="1400" b="1" dirty="0" smtClean="0"/>
              <a:t>рукой от кончиков пальцев вверх по руке в течение 20 секунд.)</a:t>
            </a:r>
          </a:p>
          <a:p>
            <a:r>
              <a:rPr lang="ru-RU" sz="1400" b="1" dirty="0" smtClean="0"/>
              <a:t>А затем ее встряхнет.   (Потрясти правой рукой.)</a:t>
            </a:r>
          </a:p>
          <a:p>
            <a:r>
              <a:rPr lang="ru-RU" sz="1400" b="1" dirty="0" smtClean="0"/>
              <a:t>И о левой лапке тоже  (Похлопывание левой руки правой</a:t>
            </a:r>
          </a:p>
          <a:p>
            <a:r>
              <a:rPr lang="ru-RU" sz="1400" b="1" dirty="0" smtClean="0"/>
              <a:t>рукой в течение 20 секунд.)</a:t>
            </a:r>
          </a:p>
          <a:p>
            <a:r>
              <a:rPr lang="ru-RU" sz="1400" b="1" dirty="0" smtClean="0"/>
              <a:t>Он забыть никак не может. (Потрясти левой рукой.)</a:t>
            </a:r>
          </a:p>
          <a:p>
            <a:r>
              <a:rPr lang="ru-RU" sz="1400" b="1" dirty="0" smtClean="0"/>
              <a:t>Ножки быстры у котят. (Растирание правой ноги в течение 20 секунд.)</a:t>
            </a:r>
          </a:p>
          <a:p>
            <a:r>
              <a:rPr lang="ru-RU" sz="1400" b="1" dirty="0" smtClean="0"/>
              <a:t>Будем к ножкам приступать (Потрясти правой ногой.)</a:t>
            </a:r>
          </a:p>
          <a:p>
            <a:r>
              <a:rPr lang="ru-RU" sz="1400" b="1" dirty="0" smtClean="0"/>
              <a:t>Котик ножки моет чисто (Растирание левой ноги</a:t>
            </a:r>
          </a:p>
          <a:p>
            <a:r>
              <a:rPr lang="ru-RU" sz="1400" b="1" dirty="0" smtClean="0"/>
              <a:t>в течение 20 секунд.)</a:t>
            </a:r>
          </a:p>
          <a:p>
            <a:endParaRPr lang="ru-RU" sz="1400" b="1" dirty="0" smtClean="0"/>
          </a:p>
          <a:p>
            <a:endParaRPr lang="ru-RU" b="1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0728" y="683568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 </a:t>
            </a:r>
            <a:endParaRPr lang="ru-RU" sz="1400" dirty="0" smtClean="0"/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2736" y="539552"/>
            <a:ext cx="554461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Ножки бегать будут быстро. (Потрясти левой ногой.)</a:t>
            </a:r>
          </a:p>
          <a:p>
            <a:r>
              <a:rPr lang="ru-RU" sz="1400" b="1" dirty="0" smtClean="0"/>
              <a:t>Котик, лобик не забудь. (Провести пальцами обеих рук</a:t>
            </a:r>
          </a:p>
          <a:p>
            <a:r>
              <a:rPr lang="ru-RU" sz="1400" b="1" dirty="0" smtClean="0"/>
              <a:t>полбу от середины к вискам. Повторить 4раза.)</a:t>
            </a:r>
          </a:p>
          <a:p>
            <a:r>
              <a:rPr lang="ru-RU" sz="1400" b="1" dirty="0" smtClean="0"/>
              <a:t>Глазки, (Погладить закрытые глаза от переносицы</a:t>
            </a:r>
          </a:p>
          <a:p>
            <a:r>
              <a:rPr lang="ru-RU" sz="1400" b="1" dirty="0" smtClean="0"/>
              <a:t>к внешнему краю глаз и обратно. Повторить 4 раза.)</a:t>
            </a:r>
          </a:p>
          <a:p>
            <a:r>
              <a:rPr lang="ru-RU" sz="1400" b="1" dirty="0" smtClean="0"/>
              <a:t>Ушки, (Растирать уши снизу вверх и обратно</a:t>
            </a:r>
          </a:p>
          <a:p>
            <a:r>
              <a:rPr lang="ru-RU" sz="1400" b="1" dirty="0" smtClean="0"/>
              <a:t>до покраснения и ощущения тепла в течение 20 секунд.)</a:t>
            </a:r>
          </a:p>
          <a:p>
            <a:r>
              <a:rPr lang="ru-RU" sz="1400" b="1" dirty="0" smtClean="0"/>
              <a:t>Носик, (Указательным пальцем энергично провести</a:t>
            </a:r>
          </a:p>
          <a:p>
            <a:r>
              <a:rPr lang="ru-RU" sz="1400" b="1" dirty="0" smtClean="0"/>
              <a:t>по крыльям носа от ноздрей к переносице и обратно</a:t>
            </a:r>
          </a:p>
          <a:p>
            <a:r>
              <a:rPr lang="ru-RU" sz="1400" b="1" dirty="0" smtClean="0"/>
              <a:t>в течение 20 секунд.)</a:t>
            </a:r>
          </a:p>
          <a:p>
            <a:r>
              <a:rPr lang="ru-RU" sz="1400" b="1" dirty="0" smtClean="0"/>
              <a:t>Грудь. (Постукивание по груди кулачками обеих рук</a:t>
            </a:r>
          </a:p>
          <a:p>
            <a:r>
              <a:rPr lang="ru-RU" sz="1400" b="1" dirty="0" smtClean="0"/>
              <a:t>в течение 20 секунд.)</a:t>
            </a:r>
          </a:p>
          <a:p>
            <a:r>
              <a:rPr lang="ru-RU" sz="1400" b="1" dirty="0" smtClean="0"/>
              <a:t>Все помыл пушистый зверь.</a:t>
            </a:r>
          </a:p>
          <a:p>
            <a:r>
              <a:rPr lang="ru-RU" sz="1400" b="1" dirty="0" smtClean="0"/>
              <a:t>Чистым стал на целый день.</a:t>
            </a:r>
          </a:p>
          <a:p>
            <a:r>
              <a:rPr lang="ru-RU" sz="1400" b="1" dirty="0" smtClean="0"/>
              <a:t>Веселиться будет кот, (Хаотичные движения руками</a:t>
            </a:r>
          </a:p>
          <a:p>
            <a:r>
              <a:rPr lang="ru-RU" sz="1400" b="1" dirty="0" smtClean="0"/>
              <a:t>и ногами.)Нет болезней, нет забот. (Поднять вверх руки и ноги.</a:t>
            </a:r>
          </a:p>
          <a:p>
            <a:r>
              <a:rPr lang="ru-RU" sz="1400" b="1" dirty="0" smtClean="0"/>
              <a:t>В быстром темпе повторить 3раза.)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908720" y="4283968"/>
            <a:ext cx="5400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Третья, четвертая недели. Комплекс № 6.</a:t>
            </a:r>
            <a:endParaRPr lang="ru-RU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Гимнастика в постели.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Упражнение «Жучки потянулись»</a:t>
            </a:r>
            <a:endParaRPr lang="ru-RU" sz="1400" dirty="0" smtClean="0"/>
          </a:p>
          <a:p>
            <a:r>
              <a:rPr lang="ru-RU" sz="1400" b="1" dirty="0" smtClean="0"/>
              <a:t>Хорошо потянуться, руки в стороны, вверх. Темп медленный. Повторить 3 раза.</a:t>
            </a:r>
          </a:p>
          <a:p>
            <a:r>
              <a:rPr lang="ru-RU" sz="1400" b="1" dirty="0" smtClean="0"/>
              <a:t>Упражнение «Проснулись глазки»</a:t>
            </a:r>
          </a:p>
          <a:p>
            <a:r>
              <a:rPr lang="ru-RU" sz="1400" b="1" dirty="0" smtClean="0"/>
              <a:t>Погладить закрытые глаза от переносицы к внешнему краю глаз и обратно.  Темп медленный. Повторить 3 раза.</a:t>
            </a:r>
          </a:p>
          <a:p>
            <a:r>
              <a:rPr lang="ru-RU" sz="1400" b="1" dirty="0" smtClean="0"/>
              <a:t>Упражнение «Проснулись ушки»</a:t>
            </a:r>
          </a:p>
          <a:p>
            <a:r>
              <a:rPr lang="ru-RU" sz="1400" b="1" dirty="0" smtClean="0"/>
              <a:t>Растирать уши снизу вверх и обратно до покраснения и ощущения тепла в течение 20 секунд.</a:t>
            </a:r>
          </a:p>
          <a:p>
            <a:r>
              <a:rPr lang="ru-RU" sz="1400" b="1" dirty="0" smtClean="0"/>
              <a:t>Упражнение «Проснулись лапки»</a:t>
            </a:r>
          </a:p>
          <a:p>
            <a:r>
              <a:rPr lang="ru-RU" sz="1400" b="1" dirty="0" smtClean="0"/>
              <a:t>Поднять перед собой вытянутые вперед руки и потрясти ими. Повторить 3 раза. Темп умеренный.</a:t>
            </a:r>
          </a:p>
          <a:p>
            <a:r>
              <a:rPr lang="ru-RU" sz="1400" b="1" dirty="0" smtClean="0"/>
              <a:t>Упражнение «Жучки греются на солнышке»</a:t>
            </a:r>
          </a:p>
          <a:p>
            <a:r>
              <a:rPr lang="ru-RU" sz="1400" b="1" dirty="0" smtClean="0"/>
              <a:t>Лежа на спине, руки вдоль туловища. Поворот на живот. Поворот на спинку. Повторить 3 раза. Темп умеренный.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8720" y="611560"/>
            <a:ext cx="5616624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ДЕКАБРЬ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Первая, вторая неделя. Комплекс № 7.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Гимнастика в постели.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/>
              <a:t>Потягивание. («Снежная королева произнесла волшебные слова, и дети стали расти</a:t>
            </a:r>
            <a:endParaRPr lang="ru-RU" sz="1400" dirty="0" smtClean="0"/>
          </a:p>
          <a:p>
            <a:r>
              <a:rPr lang="ru-RU" sz="1400" b="1" dirty="0" smtClean="0"/>
              <a:t>во сне»). И.п. – лежа на спине, руки поднять вверх и опустить на постель за головой,</a:t>
            </a:r>
            <a:endParaRPr lang="ru-RU" sz="1400" dirty="0" smtClean="0"/>
          </a:p>
          <a:p>
            <a:r>
              <a:rPr lang="ru-RU" sz="1400" b="1" dirty="0" smtClean="0"/>
              <a:t>глаза закрыты. Поочередно тянуть от себя правую и левую руку, правую и левую ногу</a:t>
            </a:r>
            <a:endParaRPr lang="ru-RU" sz="1400" dirty="0" smtClean="0"/>
          </a:p>
          <a:p>
            <a:r>
              <a:rPr lang="ru-RU" sz="1400" b="1" dirty="0" smtClean="0"/>
              <a:t>(то носком ,то пяткой), можно потянуться одновременно руками, ногами, растягивая</a:t>
            </a:r>
            <a:endParaRPr lang="ru-RU" sz="1400" dirty="0" smtClean="0"/>
          </a:p>
          <a:p>
            <a:r>
              <a:rPr lang="ru-RU" sz="1400" b="1" dirty="0" smtClean="0"/>
              <a:t>позвоночник.</a:t>
            </a:r>
            <a:endParaRPr lang="ru-RU" sz="1400" dirty="0" smtClean="0"/>
          </a:p>
          <a:p>
            <a:r>
              <a:rPr lang="ru-RU" sz="1400" b="1" dirty="0" smtClean="0"/>
              <a:t>Игра «Зима и лето» (напряжение и расслабление мышц). И.п. – лежа на спине. На </a:t>
            </a:r>
            <a:endParaRPr lang="ru-RU" sz="1400" dirty="0" smtClean="0"/>
          </a:p>
          <a:p>
            <a:r>
              <a:rPr lang="ru-RU" sz="1400" b="1" dirty="0" smtClean="0"/>
              <a:t>сигнал «Зима!» дети должны свернуться в клубок, дрожать всем телом, изображая, что</a:t>
            </a:r>
            <a:endParaRPr lang="ru-RU" sz="1400" dirty="0" smtClean="0"/>
          </a:p>
          <a:p>
            <a:r>
              <a:rPr lang="ru-RU" sz="1400" b="1" dirty="0" smtClean="0"/>
              <a:t>им холодно. На сигнал «Лето!» дети раскрываются, расслабляют мышцы тела,</a:t>
            </a:r>
            <a:endParaRPr lang="ru-RU" sz="1400" dirty="0" smtClean="0"/>
          </a:p>
          <a:p>
            <a:r>
              <a:rPr lang="ru-RU" sz="1400" b="1" dirty="0" smtClean="0"/>
              <a:t>показывая, что им тепло. Повторить несколько раз.</a:t>
            </a:r>
            <a:endParaRPr lang="ru-RU" sz="1400" dirty="0" smtClean="0"/>
          </a:p>
          <a:p>
            <a:r>
              <a:rPr lang="ru-RU" sz="1400" b="1" dirty="0" err="1" smtClean="0"/>
              <a:t>Самомассаж</a:t>
            </a:r>
            <a:r>
              <a:rPr lang="ru-RU" sz="1400" b="1" dirty="0" smtClean="0"/>
              <a:t> ладоней («зимой очень холодно, поэтому мы добудем огонь, чтобы</a:t>
            </a:r>
            <a:endParaRPr lang="ru-RU" sz="1400" dirty="0" smtClean="0"/>
          </a:p>
          <a:p>
            <a:r>
              <a:rPr lang="ru-RU" sz="1400" b="1" dirty="0" smtClean="0"/>
              <a:t>согреться»). И.п. – сидя на постели, ноги </a:t>
            </a:r>
            <a:r>
              <a:rPr lang="ru-RU" sz="1400" b="1" dirty="0" err="1" smtClean="0"/>
              <a:t>скрестно</a:t>
            </a:r>
            <a:r>
              <a:rPr lang="ru-RU" sz="1400" b="1" dirty="0" smtClean="0"/>
              <a:t>. Быстро растирать свои ладони до</a:t>
            </a:r>
            <a:endParaRPr lang="ru-RU" sz="1400" dirty="0" smtClean="0"/>
          </a:p>
          <a:p>
            <a:r>
              <a:rPr lang="ru-RU" sz="1400" b="1" dirty="0" smtClean="0"/>
              <a:t>появления тепла. Затем теплыми ладонями «умыть» лицо. Повторить 3-4 раза.</a:t>
            </a:r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 b="1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Третья, четвертая недели. </a:t>
            </a:r>
            <a:r>
              <a:rPr lang="ru-RU" sz="1400" b="1" dirty="0" smtClean="0">
                <a:solidFill>
                  <a:srgbClr val="FF0000"/>
                </a:solidFill>
              </a:rPr>
              <a:t>Комплекс № 8.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Гимнастика в постели.</a:t>
            </a:r>
            <a:r>
              <a:rPr lang="ru-RU" sz="1400" b="1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«ХЛОПАЙ»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/>
              <a:t>Пусть стоят на месте ножки,</a:t>
            </a:r>
            <a:endParaRPr lang="ru-RU" sz="1400" dirty="0" smtClean="0"/>
          </a:p>
          <a:p>
            <a:r>
              <a:rPr lang="ru-RU" sz="1400" b="1" dirty="0" smtClean="0"/>
              <a:t>Да-да-да, да-да-да.</a:t>
            </a:r>
            <a:endParaRPr lang="ru-RU" sz="1400" dirty="0" smtClean="0"/>
          </a:p>
          <a:p>
            <a:r>
              <a:rPr lang="ru-RU" sz="1400" b="1" dirty="0" smtClean="0"/>
              <a:t>Лёжа на кровати, Ноги согнуты в коленях.</a:t>
            </a:r>
            <a:endParaRPr lang="ru-RU" sz="1400" dirty="0" smtClean="0"/>
          </a:p>
          <a:p>
            <a:r>
              <a:rPr lang="ru-RU" sz="1400" b="1" dirty="0" smtClean="0"/>
              <a:t>Только хлопаю ладошки.</a:t>
            </a:r>
            <a:endParaRPr lang="ru-RU" sz="1400" dirty="0" smtClean="0"/>
          </a:p>
          <a:p>
            <a:r>
              <a:rPr lang="ru-RU" sz="1400" b="1" dirty="0" smtClean="0"/>
              <a:t>Да-да-да, да-да-да.</a:t>
            </a:r>
            <a:endParaRPr lang="ru-RU" sz="1400" dirty="0" smtClean="0"/>
          </a:p>
          <a:p>
            <a:r>
              <a:rPr lang="ru-RU" sz="1400" b="1" dirty="0" smtClean="0"/>
              <a:t>Хлопки по </a:t>
            </a:r>
            <a:r>
              <a:rPr lang="ru-RU" sz="1400" b="1" dirty="0" err="1" smtClean="0"/>
              <a:t>коленочкам</a:t>
            </a:r>
            <a:r>
              <a:rPr lang="ru-RU" sz="1400" b="1" dirty="0" smtClean="0"/>
              <a:t>.</a:t>
            </a:r>
            <a:endParaRPr lang="ru-RU" sz="1400" dirty="0" smtClean="0"/>
          </a:p>
          <a:p>
            <a:r>
              <a:rPr lang="ru-RU" sz="1400" b="1" dirty="0" smtClean="0"/>
              <a:t>А сейчас мы будем хлопать-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736" y="683568"/>
            <a:ext cx="5328592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Хлоп-хлоп-хлоп, хлоп-хлоп-хлоп.</a:t>
            </a:r>
            <a:endParaRPr lang="ru-RU" sz="1400" dirty="0" smtClean="0"/>
          </a:p>
          <a:p>
            <a:r>
              <a:rPr lang="ru-RU" sz="1400" b="1" dirty="0" smtClean="0"/>
              <a:t>Хлопки в ладоши перед собой вверху, прямыми руками</a:t>
            </a:r>
            <a:endParaRPr lang="ru-RU" sz="1400" dirty="0" smtClean="0"/>
          </a:p>
          <a:p>
            <a:r>
              <a:rPr lang="ru-RU" sz="1400" b="1" dirty="0" smtClean="0"/>
              <a:t>А теперь скорей похлопай</a:t>
            </a:r>
            <a:endParaRPr lang="ru-RU" sz="1400" dirty="0" smtClean="0"/>
          </a:p>
          <a:p>
            <a:r>
              <a:rPr lang="ru-RU" sz="1400" b="1" dirty="0" smtClean="0"/>
              <a:t>У себя над головой.</a:t>
            </a:r>
            <a:endParaRPr lang="ru-RU" sz="1400" dirty="0" smtClean="0"/>
          </a:p>
          <a:p>
            <a:r>
              <a:rPr lang="ru-RU" sz="1400" b="1" dirty="0" smtClean="0"/>
              <a:t>Прямыми руками хлопаем над головой.</a:t>
            </a:r>
            <a:endParaRPr lang="ru-RU" sz="1400" dirty="0" smtClean="0"/>
          </a:p>
          <a:p>
            <a:r>
              <a:rPr lang="ru-RU" sz="1400" b="1" dirty="0" smtClean="0"/>
              <a:t>На </a:t>
            </a:r>
            <a:r>
              <a:rPr lang="ru-RU" sz="1400" b="1" dirty="0" err="1" smtClean="0"/>
              <a:t>коленочки</a:t>
            </a:r>
            <a:r>
              <a:rPr lang="ru-RU" sz="1400" b="1" dirty="0" smtClean="0"/>
              <a:t> встаём,</a:t>
            </a:r>
            <a:endParaRPr lang="ru-RU" sz="1400" dirty="0" smtClean="0"/>
          </a:p>
          <a:p>
            <a:r>
              <a:rPr lang="ru-RU" sz="1400" b="1" dirty="0" smtClean="0"/>
              <a:t>За спиной в ладоши бьём.</a:t>
            </a:r>
            <a:endParaRPr lang="ru-RU" sz="1400" dirty="0" smtClean="0"/>
          </a:p>
          <a:p>
            <a:r>
              <a:rPr lang="ru-RU" sz="1400" b="1" dirty="0" smtClean="0"/>
              <a:t> Хлопаем в ладоши за спиной, стоя на коленях.</a:t>
            </a:r>
            <a:endParaRPr lang="ru-RU" sz="1400" dirty="0" smtClean="0"/>
          </a:p>
          <a:p>
            <a:r>
              <a:rPr lang="ru-RU" sz="1400" b="1" dirty="0" smtClean="0"/>
              <a:t>Выше, выше будем хлопать,</a:t>
            </a:r>
            <a:endParaRPr lang="ru-RU" sz="1400" dirty="0" smtClean="0"/>
          </a:p>
          <a:p>
            <a:r>
              <a:rPr lang="ru-RU" sz="1400" b="1" dirty="0" smtClean="0"/>
              <a:t>Выше руки поднимай.</a:t>
            </a:r>
            <a:endParaRPr lang="ru-RU" sz="1400" dirty="0" smtClean="0"/>
          </a:p>
          <a:p>
            <a:r>
              <a:rPr lang="ru-RU" sz="1400" b="1" dirty="0" smtClean="0"/>
              <a:t>Постепенно поднимаем руки вверх и хлопаем в ладоши, приподнимая туловище.</a:t>
            </a:r>
            <a:endParaRPr lang="ru-RU" sz="1400" dirty="0" smtClean="0"/>
          </a:p>
          <a:p>
            <a:r>
              <a:rPr lang="ru-RU" sz="1400" b="1" dirty="0" smtClean="0"/>
              <a:t>Ниже, ниже будем хлопать</a:t>
            </a:r>
            <a:endParaRPr lang="ru-RU" sz="1400" dirty="0" smtClean="0"/>
          </a:p>
          <a:p>
            <a:r>
              <a:rPr lang="ru-RU" sz="1400" b="1" dirty="0" smtClean="0"/>
              <a:t>Ниже  руки опускай.</a:t>
            </a:r>
            <a:endParaRPr lang="ru-RU" sz="1400" dirty="0" smtClean="0"/>
          </a:p>
          <a:p>
            <a:r>
              <a:rPr lang="ru-RU" sz="1400" b="1" dirty="0" smtClean="0"/>
              <a:t>Хлопая, опускаем тихо руки вниз, опускаем туловище в исходное положение.</a:t>
            </a:r>
            <a:endParaRPr lang="ru-RU" sz="1400" dirty="0" smtClean="0"/>
          </a:p>
          <a:p>
            <a:r>
              <a:rPr lang="ru-RU" sz="1400" b="1" dirty="0" smtClean="0"/>
              <a:t>Хлопай дружно возле ушка,</a:t>
            </a:r>
            <a:endParaRPr lang="ru-RU" sz="1400" dirty="0" smtClean="0"/>
          </a:p>
          <a:p>
            <a:r>
              <a:rPr lang="ru-RU" sz="1400" b="1" dirty="0" smtClean="0"/>
              <a:t>Впереди, и за спиной.</a:t>
            </a:r>
            <a:endParaRPr lang="ru-RU" sz="1400" dirty="0" smtClean="0"/>
          </a:p>
          <a:p>
            <a:r>
              <a:rPr lang="ru-RU" sz="1400" b="1" dirty="0" smtClean="0"/>
              <a:t>Хлопки возле ушек впереди, за спиной.</a:t>
            </a:r>
            <a:endParaRPr lang="ru-RU" sz="1400" dirty="0" smtClean="0"/>
          </a:p>
          <a:p>
            <a:r>
              <a:rPr lang="ru-RU" sz="1400" b="1" dirty="0" smtClean="0"/>
              <a:t>Легли дружно на подушку</a:t>
            </a:r>
            <a:endParaRPr lang="ru-RU" sz="1400" dirty="0" smtClean="0"/>
          </a:p>
          <a:p>
            <a:r>
              <a:rPr lang="ru-RU" sz="1400" b="1" dirty="0" smtClean="0"/>
              <a:t>И хлопки наперебой.</a:t>
            </a:r>
            <a:endParaRPr lang="ru-RU" sz="1400" dirty="0" smtClean="0"/>
          </a:p>
          <a:p>
            <a:r>
              <a:rPr lang="ru-RU" sz="1400" b="1" dirty="0" smtClean="0"/>
              <a:t>Лёжа, хлопаем под коленом, впереди, сбоку, в разные стороны.</a:t>
            </a:r>
            <a:endParaRPr lang="ru-RU" sz="1400" dirty="0" smtClean="0"/>
          </a:p>
          <a:p>
            <a:r>
              <a:rPr lang="ru-RU" sz="1400" b="1" dirty="0" smtClean="0"/>
              <a:t>А теперь качать руками,</a:t>
            </a:r>
            <a:endParaRPr lang="ru-RU" sz="1400" dirty="0" smtClean="0"/>
          </a:p>
          <a:p>
            <a:r>
              <a:rPr lang="ru-RU" sz="1400" b="1" dirty="0" smtClean="0"/>
              <a:t>Можно целых пять минут.</a:t>
            </a:r>
            <a:endParaRPr lang="ru-RU" sz="1400" dirty="0" smtClean="0"/>
          </a:p>
          <a:p>
            <a:r>
              <a:rPr lang="ru-RU" sz="1400" b="1" dirty="0" smtClean="0"/>
              <a:t>Раскачивание руками </a:t>
            </a:r>
            <a:r>
              <a:rPr lang="ru-RU" sz="1400" b="1" dirty="0" err="1" smtClean="0"/>
              <a:t>влево-вправо</a:t>
            </a:r>
            <a:r>
              <a:rPr lang="ru-RU" sz="1400" b="1" dirty="0" smtClean="0"/>
              <a:t>.</a:t>
            </a:r>
          </a:p>
          <a:p>
            <a:r>
              <a:rPr lang="ru-RU" sz="1400" b="1" dirty="0" smtClean="0"/>
              <a:t> Отдыхайте, дети, с нами,</a:t>
            </a:r>
            <a:endParaRPr lang="ru-RU" sz="1400" dirty="0" smtClean="0"/>
          </a:p>
          <a:p>
            <a:r>
              <a:rPr lang="ru-RU" sz="1400" b="1" dirty="0" smtClean="0"/>
              <a:t>Ручки тоже отдохнут.</a:t>
            </a:r>
            <a:endParaRPr lang="ru-RU" sz="1400" dirty="0" smtClean="0"/>
          </a:p>
          <a:p>
            <a:r>
              <a:rPr lang="ru-RU" sz="1400" b="1" dirty="0" smtClean="0"/>
              <a:t>Расслабление.</a:t>
            </a:r>
            <a:r>
              <a:rPr lang="ru-RU" sz="1400" dirty="0" smtClean="0"/>
              <a:t>  </a:t>
            </a:r>
            <a:r>
              <a:rPr lang="ru-RU" sz="1400" b="1" dirty="0" smtClean="0"/>
              <a:t>Восстановление дыхания.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Январь. Первая, вторая недели. Комплекс № 9.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/>
              <a:t>«ЗВЕРИННАЯ ЗАРЯДКА»</a:t>
            </a:r>
            <a:endParaRPr lang="ru-RU" sz="1400" dirty="0" smtClean="0"/>
          </a:p>
          <a:p>
            <a:r>
              <a:rPr lang="ru-RU" sz="1400" b="1" dirty="0" smtClean="0"/>
              <a:t>Рано, рано мы встаём,</a:t>
            </a:r>
            <a:endParaRPr lang="ru-RU" sz="1400" dirty="0" smtClean="0"/>
          </a:p>
          <a:p>
            <a:r>
              <a:rPr lang="ru-RU" sz="1400" b="1" dirty="0" smtClean="0"/>
              <a:t>Громко сторожа зовём.</a:t>
            </a:r>
            <a:endParaRPr lang="ru-RU" sz="1400" dirty="0" smtClean="0"/>
          </a:p>
          <a:p>
            <a:r>
              <a:rPr lang="ru-RU" sz="1400" b="1" dirty="0" smtClean="0"/>
              <a:t>Лёжа на кровати, ноги согнуты в коленях.</a:t>
            </a:r>
            <a:endParaRPr lang="ru-RU" sz="1400" dirty="0" smtClean="0"/>
          </a:p>
          <a:p>
            <a:r>
              <a:rPr lang="ru-RU" sz="1400" b="1" dirty="0" smtClean="0"/>
              <a:t>Шагаем ножками по кровати.</a:t>
            </a:r>
            <a:endParaRPr lang="ru-RU" sz="1400" dirty="0" smtClean="0"/>
          </a:p>
          <a:p>
            <a:r>
              <a:rPr lang="ru-RU" sz="1400" b="1" dirty="0" smtClean="0"/>
              <a:t>Сторож, сторож, поскорей,</a:t>
            </a:r>
            <a:endParaRPr lang="ru-RU" sz="1400" dirty="0" smtClean="0"/>
          </a:p>
          <a:p>
            <a:r>
              <a:rPr lang="ru-RU" sz="1400" b="1" dirty="0" smtClean="0"/>
              <a:t>Выходи кормить зверей.</a:t>
            </a:r>
            <a:endParaRPr lang="ru-RU" sz="1400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dirty="0" smtClean="0"/>
          </a:p>
          <a:p>
            <a:endParaRPr lang="ru-RU" sz="1400" dirty="0" smtClean="0">
              <a:solidFill>
                <a:srgbClr val="FF0000"/>
              </a:solidFill>
            </a:endParaRP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24744" y="480090"/>
            <a:ext cx="4896544" cy="877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 smtClean="0"/>
              <a:t>Хлопаем руками по кровати, лёжа «брёвнышко».</a:t>
            </a:r>
            <a:endParaRPr lang="ru-RU" sz="1400" dirty="0" smtClean="0"/>
          </a:p>
          <a:p>
            <a:r>
              <a:rPr lang="ru-RU" sz="1400" b="1" dirty="0" err="1" smtClean="0"/>
              <a:t>Зубовато</a:t>
            </a:r>
            <a:r>
              <a:rPr lang="ru-RU" sz="1400" b="1" dirty="0" smtClean="0"/>
              <a:t>, серовато,</a:t>
            </a:r>
            <a:endParaRPr lang="ru-RU" sz="1400" dirty="0" smtClean="0"/>
          </a:p>
          <a:p>
            <a:r>
              <a:rPr lang="ru-RU" sz="1400" b="1" dirty="0" smtClean="0"/>
              <a:t>По полю рыщет, телят, ягнят ищет.</a:t>
            </a:r>
            <a:endParaRPr lang="ru-RU" sz="1400" dirty="0" smtClean="0"/>
          </a:p>
          <a:p>
            <a:r>
              <a:rPr lang="ru-RU" sz="1400" b="1" dirty="0" smtClean="0"/>
              <a:t>Лёжа на кровати, руки вытянуты вперёд. Хлопки руками перед собой.</a:t>
            </a:r>
            <a:endParaRPr lang="ru-RU" sz="1400" dirty="0" smtClean="0"/>
          </a:p>
          <a:p>
            <a:r>
              <a:rPr lang="ru-RU" sz="1400" b="1" dirty="0" smtClean="0"/>
              <a:t>Я колючий серый ёж,</a:t>
            </a:r>
            <a:endParaRPr lang="ru-RU" sz="1400" dirty="0" smtClean="0"/>
          </a:p>
          <a:p>
            <a:r>
              <a:rPr lang="ru-RU" sz="1400" b="1" dirty="0" smtClean="0"/>
              <a:t>Я на всех ежей похож.</a:t>
            </a:r>
            <a:endParaRPr lang="ru-RU" sz="1400" dirty="0" smtClean="0"/>
          </a:p>
          <a:p>
            <a:r>
              <a:rPr lang="ru-RU" sz="1400" b="1" dirty="0" smtClean="0"/>
              <a:t>Горбом спина, на спине борона.</a:t>
            </a:r>
            <a:endParaRPr lang="ru-RU" sz="1400" dirty="0" smtClean="0"/>
          </a:p>
          <a:p>
            <a:r>
              <a:rPr lang="ru-RU" sz="1400" b="1" dirty="0" smtClean="0"/>
              <a:t>Раскачивание на спине, обхватив колени руками – в группировке.</a:t>
            </a:r>
            <a:endParaRPr lang="ru-RU" sz="1400" dirty="0" smtClean="0"/>
          </a:p>
          <a:p>
            <a:r>
              <a:rPr lang="ru-RU" sz="1400" b="1" dirty="0" smtClean="0"/>
              <a:t>Конь ретивый с длинной гривой.</a:t>
            </a:r>
            <a:endParaRPr lang="ru-RU" sz="1400" dirty="0" smtClean="0"/>
          </a:p>
          <a:p>
            <a:r>
              <a:rPr lang="ru-RU" sz="1400" b="1" dirty="0" smtClean="0"/>
              <a:t>Скачет, скачет по полям,</a:t>
            </a:r>
            <a:endParaRPr lang="ru-RU" sz="1400" dirty="0" smtClean="0"/>
          </a:p>
          <a:p>
            <a:r>
              <a:rPr lang="ru-RU" sz="1400" b="1" dirty="0" smtClean="0"/>
              <a:t>Тут и там, тут и там.</a:t>
            </a:r>
            <a:endParaRPr lang="ru-RU" sz="1400" dirty="0" smtClean="0"/>
          </a:p>
          <a:p>
            <a:r>
              <a:rPr lang="ru-RU" sz="1400" b="1" dirty="0" smtClean="0"/>
              <a:t> Лёжа на кровати, выполняем хлопки руками по левым и правым коленями попеременно.</a:t>
            </a:r>
            <a:endParaRPr lang="ru-RU" sz="1400" dirty="0" smtClean="0"/>
          </a:p>
          <a:p>
            <a:r>
              <a:rPr lang="ru-RU" sz="1400" b="1" dirty="0" smtClean="0"/>
              <a:t>Стройный, быстрый, рога ветвисты,</a:t>
            </a:r>
            <a:endParaRPr lang="ru-RU" sz="1400" dirty="0" smtClean="0"/>
          </a:p>
          <a:p>
            <a:r>
              <a:rPr lang="ru-RU" sz="1400" b="1" dirty="0" smtClean="0"/>
              <a:t>Пасётся весь день, ведь это же олень.</a:t>
            </a:r>
            <a:endParaRPr lang="ru-RU" sz="1400" dirty="0" smtClean="0"/>
          </a:p>
          <a:p>
            <a:r>
              <a:rPr lang="ru-RU" sz="1400" b="1" dirty="0" smtClean="0"/>
              <a:t>Сидя на кровати, наклоны вперёд к коленям, руками изображаем рога. И обратно в исходное положение.</a:t>
            </a:r>
            <a:endParaRPr lang="ru-RU" sz="1400" dirty="0" smtClean="0"/>
          </a:p>
          <a:p>
            <a:r>
              <a:rPr lang="ru-RU" sz="1400" b="1" dirty="0" smtClean="0"/>
              <a:t>Скок, скок, поскок,</a:t>
            </a:r>
            <a:endParaRPr lang="ru-RU" sz="1400" dirty="0" smtClean="0"/>
          </a:p>
          <a:p>
            <a:r>
              <a:rPr lang="ru-RU" sz="1400" b="1" dirty="0" smtClean="0"/>
              <a:t>Я зайчишка серый бок.</a:t>
            </a:r>
            <a:endParaRPr lang="ru-RU" sz="1400" dirty="0" smtClean="0"/>
          </a:p>
          <a:p>
            <a:r>
              <a:rPr lang="ru-RU" sz="1400" b="1" dirty="0" smtClean="0"/>
              <a:t>Прыгаю я ловко, и люблю морковку.</a:t>
            </a:r>
            <a:endParaRPr lang="ru-RU" sz="1400" dirty="0" smtClean="0"/>
          </a:p>
          <a:p>
            <a:r>
              <a:rPr lang="ru-RU" sz="1400" b="1" dirty="0" smtClean="0"/>
              <a:t>Сидя на коленях, пружинка на пяточки туловищем.</a:t>
            </a:r>
          </a:p>
          <a:p>
            <a:endParaRPr lang="ru-RU" sz="1400" b="1" dirty="0" smtClean="0"/>
          </a:p>
          <a:p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Третья, четвертая недели. </a:t>
            </a:r>
            <a:r>
              <a:rPr lang="ru-RU" sz="1400" b="1" dirty="0" smtClean="0">
                <a:solidFill>
                  <a:srgbClr val="FF0000"/>
                </a:solidFill>
              </a:rPr>
              <a:t>Комплекс № 10.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И.п.: лежа на спине, руки вдоль туловища, поднять руки вверх, потя­нуться, руки вперед, и.п.</a:t>
            </a:r>
          </a:p>
          <a:p>
            <a:r>
              <a:rPr lang="ru-RU" sz="1400" b="1" dirty="0" smtClean="0"/>
              <a:t>2.  И.п.: лежа на спине, руки вдоль туловища, носки потянуть на себя, и.п.</a:t>
            </a:r>
          </a:p>
          <a:p>
            <a:r>
              <a:rPr lang="ru-RU" sz="1400" b="1" dirty="0" smtClean="0"/>
              <a:t>3. И.п.: сидя, ноги прямые, руки в упоре сзади, развести носки ног в стороны, и.п.</a:t>
            </a:r>
          </a:p>
          <a:p>
            <a:r>
              <a:rPr lang="ru-RU" sz="1400" b="1" dirty="0" smtClean="0"/>
              <a:t>4. «Пешеход». И.п. то же, переступание пальчиками, сгибая колени, то же с выпрямлением ног.</a:t>
            </a:r>
          </a:p>
          <a:p>
            <a:r>
              <a:rPr lang="ru-RU" sz="1400" b="1" dirty="0" smtClean="0"/>
              <a:t>5. «Молоточки». И.п.: сидя, согнув ноги, руки в упоре за спиной, паль­чики на носках, удар левой пяткой об пол.</a:t>
            </a:r>
          </a:p>
          <a:p>
            <a:r>
              <a:rPr lang="ru-RU" sz="1400" b="1" dirty="0" smtClean="0"/>
              <a:t>6. И.п.: о.с., руки на пояс, перекат с носков на пятки.</a:t>
            </a:r>
          </a:p>
          <a:p>
            <a:endParaRPr lang="ru-RU" sz="1400" dirty="0" smtClean="0"/>
          </a:p>
          <a:p>
            <a:endParaRPr lang="ru-RU" sz="1400" dirty="0" smtClean="0">
              <a:solidFill>
                <a:srgbClr val="FF0000"/>
              </a:solidFill>
            </a:endParaRPr>
          </a:p>
          <a:p>
            <a:endParaRPr lang="ru-RU" sz="1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736" y="539552"/>
            <a:ext cx="5184576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ФЕВРАЛЬ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Первая и вторая недели. Комплекс № 10.</a:t>
            </a:r>
            <a:endParaRPr lang="ru-RU" sz="1400" dirty="0" smtClean="0">
              <a:solidFill>
                <a:srgbClr val="FF0000"/>
              </a:solidFill>
            </a:endParaRPr>
          </a:p>
          <a:p>
            <a:pPr lvl="0"/>
            <a:r>
              <a:rPr lang="ru-RU" sz="1400" b="1" dirty="0" smtClean="0">
                <a:solidFill>
                  <a:srgbClr val="FF0000"/>
                </a:solidFill>
              </a:rPr>
              <a:t>Гимнастика в постели.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Потягивание. И.п. – лежа на спине. Упражнение имитирует потягивание кошки: потянуться руками, ногами, наискосок рука-нога.</a:t>
            </a:r>
            <a:r>
              <a:rPr lang="ru-RU" sz="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«Велосипед». И.п. – лежа на спине. Имитировать езду на велосипеде, стопами описывая круги. (20 сек.)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«Калачик». И.п. – лежа на спине. Подтянуть голову и бедра к груди («калачик») стараясь оставаться в этом положении как можно дольше (20 сек.)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Зарядка для глаз.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«Часики». И.п. – стоя, ноги на ширине плеч, руки опущены, голова прямо.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 раз – глаза вправо, на два – и.п., на три – глаза влево, на четыре – и.п. Повторить 8-10 раз.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И.п. то же. На раз – глаза вверх, на два – и.п., на три – глаза вниз, на четыре – и.п. Повторить 8-10 раз.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И.п. тоже . Выполняем круговые движения глазами слева направо и наоборот. Повторить по 3-4 раза в каждую сторону.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4. «Жмурки». И.п. то же. На раз – глаза закрыли, на два – и.п., на три – подмигнули одним глазом, на четыре – другим глазом. Повторить 8-10 раз.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Третья, четвертая недели. Комплекс № 11.</a:t>
            </a:r>
            <a:endParaRPr lang="ru-RU" sz="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b="1" dirty="0" smtClean="0"/>
              <a:t> </a:t>
            </a:r>
            <a:r>
              <a:rPr lang="ru-RU" sz="1400" b="1" dirty="0" smtClean="0"/>
              <a:t>«Самолет»</a:t>
            </a:r>
          </a:p>
          <a:p>
            <a:r>
              <a:rPr lang="ru-RU" sz="1400" b="1" dirty="0" smtClean="0"/>
              <a:t>1.И.п.: сидя, ноги </a:t>
            </a:r>
            <a:r>
              <a:rPr lang="ru-RU" sz="1400" b="1" dirty="0" err="1" smtClean="0"/>
              <a:t>скрестно</a:t>
            </a:r>
            <a:r>
              <a:rPr lang="ru-RU" sz="1400" b="1" dirty="0" smtClean="0"/>
              <a:t>. Смотреть вверх, не поднимая головы, и во­дить пальцем за пролетающим самолетом (сопровождение глазами).</a:t>
            </a:r>
          </a:p>
          <a:p>
            <a:r>
              <a:rPr lang="ru-RU" sz="1400" b="1" dirty="0" smtClean="0"/>
              <a:t>Пролетает самолет,</a:t>
            </a:r>
          </a:p>
          <a:p>
            <a:r>
              <a:rPr lang="ru-RU" sz="1400" b="1" dirty="0" smtClean="0"/>
              <a:t>С ним собрался я в полет.</a:t>
            </a:r>
          </a:p>
          <a:p>
            <a:r>
              <a:rPr lang="ru-RU" sz="1400" b="1" dirty="0" smtClean="0"/>
              <a:t>2.И.п. то же. Отвести правую руку в сторону (следить взглядом), то же выполняется в левую сторону.</a:t>
            </a:r>
          </a:p>
          <a:p>
            <a:r>
              <a:rPr lang="ru-RU" sz="1400" b="1" dirty="0" smtClean="0"/>
              <a:t>Правое крыло отвел, </a:t>
            </a:r>
          </a:p>
          <a:p>
            <a:r>
              <a:rPr lang="ru-RU" sz="1400" b="1" dirty="0" smtClean="0"/>
              <a:t>Посмотрел. </a:t>
            </a:r>
          </a:p>
          <a:p>
            <a:r>
              <a:rPr lang="ru-RU" sz="1400" b="1" dirty="0" smtClean="0"/>
              <a:t>Левое крыло отвел,</a:t>
            </a:r>
          </a:p>
          <a:p>
            <a:r>
              <a:rPr lang="ru-RU" sz="1400" b="1" dirty="0" smtClean="0"/>
              <a:t> Поглядел.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2871</Words>
  <Application>Microsoft Office PowerPoint</Application>
  <PresentationFormat>Экран (4:3)</PresentationFormat>
  <Paragraphs>381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Денеги</dc:creator>
  <cp:lastModifiedBy>Денеги</cp:lastModifiedBy>
  <cp:revision>37</cp:revision>
  <dcterms:created xsi:type="dcterms:W3CDTF">2016-12-19T13:36:01Z</dcterms:created>
  <dcterms:modified xsi:type="dcterms:W3CDTF">2021-05-23T09:55:45Z</dcterms:modified>
</cp:coreProperties>
</file>