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91" r:id="rId4"/>
    <p:sldId id="307" r:id="rId5"/>
    <p:sldId id="292" r:id="rId6"/>
    <p:sldId id="293" r:id="rId7"/>
    <p:sldId id="290" r:id="rId8"/>
    <p:sldId id="268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1" r:id="rId19"/>
    <p:sldId id="283" r:id="rId20"/>
    <p:sldId id="284" r:id="rId21"/>
    <p:sldId id="285" r:id="rId22"/>
    <p:sldId id="286" r:id="rId23"/>
    <p:sldId id="288" r:id="rId24"/>
    <p:sldId id="289" r:id="rId25"/>
    <p:sldId id="298" r:id="rId26"/>
    <p:sldId id="300" r:id="rId27"/>
    <p:sldId id="302" r:id="rId28"/>
    <p:sldId id="303" r:id="rId29"/>
    <p:sldId id="305" r:id="rId30"/>
  </p:sldIdLst>
  <p:sldSz cx="5329238" cy="756126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2">
          <p15:clr>
            <a:srgbClr val="A4A3A4"/>
          </p15:clr>
        </p15:guide>
        <p15:guide id="2" pos="16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2328" y="48"/>
      </p:cViewPr>
      <p:guideLst>
        <p:guide orient="horz" pos="2382"/>
        <p:guide pos="16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9693" y="2348894"/>
            <a:ext cx="4529852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9387" y="4284717"/>
            <a:ext cx="3730467" cy="193232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863698" y="302802"/>
            <a:ext cx="1199079" cy="64515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6463" y="302802"/>
            <a:ext cx="3508415" cy="645157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974" y="4858812"/>
            <a:ext cx="4529852" cy="150175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0974" y="3204786"/>
            <a:ext cx="4529852" cy="165402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6462" y="1764296"/>
            <a:ext cx="2353747" cy="49900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709029" y="1764296"/>
            <a:ext cx="2353747" cy="49900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6462" y="1692533"/>
            <a:ext cx="2354672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6462" y="2397901"/>
            <a:ext cx="2354672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707180" y="1692533"/>
            <a:ext cx="2355597" cy="7053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707180" y="2397901"/>
            <a:ext cx="2355597" cy="435647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462" y="301050"/>
            <a:ext cx="1753283" cy="128121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83584" y="301051"/>
            <a:ext cx="2979192" cy="645332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6462" y="1582266"/>
            <a:ext cx="1753283" cy="517211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4568" y="5292886"/>
            <a:ext cx="3197543" cy="62485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44568" y="675613"/>
            <a:ext cx="3197543" cy="45367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44568" y="5917739"/>
            <a:ext cx="3197543" cy="8873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462" y="302803"/>
            <a:ext cx="4796314" cy="12602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6462" y="1764296"/>
            <a:ext cx="4796314" cy="49900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66463" y="7008172"/>
            <a:ext cx="1243489" cy="4025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820823" y="7008172"/>
            <a:ext cx="1687592" cy="4025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3819288" y="7008172"/>
            <a:ext cx="1243489" cy="4025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gif"/><Relationship Id="rId7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-359717" y="1404367"/>
            <a:ext cx="4529138" cy="1620838"/>
          </a:xfrm>
          <a:scene3d>
            <a:camera prst="isometricOffAxis1Right"/>
            <a:lightRig rig="threePt" dir="t"/>
          </a:scene3d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>
                <a:solidFill>
                  <a:srgbClr val="00B050"/>
                </a:solidFill>
              </a:rPr>
              <a:t/>
            </a:r>
            <a:br>
              <a:rPr lang="ru-RU" dirty="0">
                <a:solidFill>
                  <a:srgbClr val="00B050"/>
                </a:solidFill>
              </a:rPr>
            </a:br>
            <a:r>
              <a:rPr lang="ru-RU" sz="3600" b="1" i="1" dirty="0" smtClean="0">
                <a:solidFill>
                  <a:schemeClr val="accent6">
                    <a:lumMod val="75000"/>
                  </a:schemeClr>
                </a:solidFill>
              </a:rPr>
              <a:t>Книжка малышка о чистоте и порядке.</a:t>
            </a:r>
            <a:endParaRPr lang="ru-RU" sz="36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5835" y="3852639"/>
            <a:ext cx="2663825" cy="230345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Встал утром, привел себя в порядок и приведи в порядок свою планету. </a:t>
            </a:r>
            <a:br>
              <a:rPr lang="ru-RU" b="1" i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(Антуан де Сент-Экзюпери, французский писатель)</a:t>
            </a:r>
          </a:p>
        </p:txBody>
      </p:sp>
    </p:spTree>
    <p:extLst>
      <p:ext uri="{BB962C8B-B14F-4D97-AF65-F5344CB8AC3E}">
        <p14:creationId xmlns:p14="http://schemas.microsoft.com/office/powerpoint/2010/main" val="74519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8435" y="2484487"/>
            <a:ext cx="3312368" cy="487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Мамам дружно помогаем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Мамам дружно помогаем: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Сами в тазике стираем.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И рубашки, и носочки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Для сыночка и для дочки. (Наклоны вперёд, движения руками, имитирующие полоскание.)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Через двор растянем ловко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Для одежды три верёвки. (Потягивания — руки в стороны.)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Светит солнышко-ромашка,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Скоро высохнут рубашки. (Потягивания — руки вверх.)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328" b="4889"/>
          <a:stretch/>
        </p:blipFill>
        <p:spPr bwMode="auto">
          <a:xfrm>
            <a:off x="1" y="1"/>
            <a:ext cx="5329237" cy="2556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655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0483" y="1188343"/>
            <a:ext cx="295232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1. Зайка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серый умывается,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Видно, в гости собирается.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Вымыл хвостик, вымыл ухо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вытер сухо. (Дети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имитируют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движения умывания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2.На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болоте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На болоте две подружки,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Две зеленые лягушки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Утром рано умывались,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Полотенцем растирались.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Ножками топали,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Ручками хлопали,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Вправо, влево наклонялись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 обратно возвращались.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Вот здоровья в чем секрет.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Всем друзьям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физкультпривет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! (Дети сопровождают чтение стихотворения движениями.)</a:t>
            </a:r>
          </a:p>
        </p:txBody>
      </p:sp>
    </p:spTree>
    <p:extLst>
      <p:ext uri="{BB962C8B-B14F-4D97-AF65-F5344CB8AC3E}">
        <p14:creationId xmlns:p14="http://schemas.microsoft.com/office/powerpoint/2010/main" val="202503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913" y="1188343"/>
            <a:ext cx="298889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Скачет заинька косой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Под высокою сосной (прыгают на двух ногах).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Под сосной валялись банки: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Он поранил сильно лапки (приседают, ладони кладут на колени).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Под высокою сосной,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Плачет заинька косой (ладони к ушам, качают головой).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Под другою под сосной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Скачет заинька другой ( прыгают на двух ногах).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Под сосною чисто- значит,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Скачет заинька, не плачет (поворачиваются вправо и влево).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Ты скачи, скачи косой,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Наслаждайся чистотой! (прыгают на двух ногах.)</a:t>
            </a:r>
          </a:p>
          <a:p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7172" name="Picture 4" descr="http://fantasyflash.ru/grafic/bunny/image/bunny5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347" y="180231"/>
            <a:ext cx="1287463" cy="112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fantasyflash.ru/grafic/bunny/image/bunny5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6491" y="180231"/>
            <a:ext cx="1287463" cy="112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fantasyflash.ru/grafic/bunny/image/bunny5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685" y="6440488"/>
            <a:ext cx="1287463" cy="112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063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://fantasyflash.ru/grafic/bunny/image/bunny5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-533400"/>
            <a:ext cx="1287463" cy="112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funforkids.ru/pictures/hare/hare007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8635" y="1328042"/>
            <a:ext cx="1281113" cy="172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funforkids.ru/pictures/hare/hare066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3329" y="4140671"/>
            <a:ext cx="1849438" cy="208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://funforkids.ru/pictures/hare/hare090.gi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5753" y="961330"/>
            <a:ext cx="1735138" cy="2455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://funforkids.ru/pictures/hare/hare103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1860" y="5724847"/>
            <a:ext cx="1801813" cy="164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http://funforkids.ru/pictures/hare/hare127.gi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7975" y="3139752"/>
            <a:ext cx="1749425" cy="200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71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12491" y="1332359"/>
            <a:ext cx="2663825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          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12490" y="1916249"/>
            <a:ext cx="2663825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Огонь чистит, вода моет.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Чистая вода для хвори беда.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Жить в бедности не стыдно, а в грязи - позорно. 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Чист источник - чист ручей.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Кто аккуратен, тот и людям приятен.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Чистая вода для хвори беда.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Прежде чем начинать менять мир, трижды огляди свой дом.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Чисто жить - здоровым быть.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Чистота - лучшая красота.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42688" y="1152310"/>
            <a:ext cx="2663825" cy="7294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Народные пословицы о чистоте и порядке</a:t>
            </a:r>
          </a:p>
        </p:txBody>
      </p:sp>
    </p:spTree>
    <p:extLst>
      <p:ext uri="{BB962C8B-B14F-4D97-AF65-F5344CB8AC3E}">
        <p14:creationId xmlns:p14="http://schemas.microsoft.com/office/powerpoint/2010/main" val="399816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www.sun-hands.ru/fdom3.jpe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0523" y="1620391"/>
            <a:ext cx="2088232" cy="48965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9563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6547" y="1188343"/>
            <a:ext cx="226722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Порядок в доме есть - хозяину честь.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Хоть лыком шит, да мылом мыт.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Мойся белее - будешь милее.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Порядком стоит дом, непорядком -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Cодом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Болезнь с грязью в дружбе.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Грязь не сало, помыл - и отстало.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Каков Дема, таково у него и дома.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Печаль проходит, когда ее выскажут, грязь - когда ее смоют.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16336"/>
            <a:ext cx="2088555" cy="6192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416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0483" y="1531690"/>
            <a:ext cx="307274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У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каждой вещи должно быть своё место.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Кто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о чём сейчас мечтает,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А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мне время не хватает.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Пора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 школу собираться,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Не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могу найти я ранца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Вот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он ранец на шкафу,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Теперь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ботинки не найду.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Всё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разбросано кругом,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И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дела все кувырком.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Мама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каждый день твердит,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Что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я чудовищно ленив,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Что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неряху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превратился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И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что ленью заразился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Что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я должен вещи брать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И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на место убирать.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Только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где же это место.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Если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 доме очень тесно?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Надо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будет попытаться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шкафу на полках разобраться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8434" y="1188343"/>
            <a:ext cx="3024335" cy="41454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093234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2451" y="1044327"/>
            <a:ext cx="3312368" cy="6144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«Как узнать своего поросенка?» </a:t>
            </a:r>
            <a:r>
              <a:rPr lang="ru-RU" b="1" i="1" dirty="0" err="1" smtClean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В.Орлов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                    По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лужам носились ребята,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Прошу извинить — поросята.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(А, впрочем, бывают ребята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Такие же, как поросята.)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Но вот появляются мамы -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Солидные, строгие дамы,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Бегом направляясь к ребятам,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Простите к своим поросятам.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- Скажите,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пожалуйста, мамы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,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У вас не случаются драмы?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Чужого нельзя поросёнка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Принять за родного ребёнка?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Красивы они и пригожи,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Но все абсолютно похожи!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-Простите! — ответили мамы.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-Мой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хрюшечка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 чистенький самый.</a:t>
            </a:r>
          </a:p>
        </p:txBody>
      </p:sp>
    </p:spTree>
    <p:extLst>
      <p:ext uri="{BB962C8B-B14F-4D97-AF65-F5344CB8AC3E}">
        <p14:creationId xmlns:p14="http://schemas.microsoft.com/office/powerpoint/2010/main" val="271444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6637" y="2637672"/>
            <a:ext cx="259228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Товарищи!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 школе, в театре, в саду,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 метро и на уличной шири -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Везде вы должны соблюдать чистоту,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Как в собственной вашей квартире.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Ведь улиц асфальтовых темная гладь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 парков зеленые рощи,-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Все это - наш город, точнее сказать,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Огромная наша жилплощадь.</a:t>
            </a:r>
          </a:p>
        </p:txBody>
      </p:sp>
      <p:pic>
        <p:nvPicPr>
          <p:cNvPr id="4" name="Рисунок 3" descr="Классный час &quot;Путешествие в город Чистоты и Порядка&quot;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3278" y="1188342"/>
            <a:ext cx="2103469" cy="14493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733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84499" y="1188343"/>
            <a:ext cx="245131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Поэма о Маше и Ване.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96467" y="1557675"/>
            <a:ext cx="306089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Наши Маша и Ванюша жили в разных городах.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Об одном их разговоре я поведаю сейчас.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Как-то раз сказал Ванюша: «Маша, ты меня послушай!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 нашем городе сейчас просто класс: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Вся дорога перерыта и не скучно прыгать нам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 канавам и камням».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Маша строго посмотрела и сказала и сказала: «Плохо дело.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Если нет спортплощадки, где будут играть ребятки?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Вот в моем дворе площадка: домик, лесенка, качалка!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Можно с мячиком играть, на скакалочке скакать!</a:t>
            </a:r>
          </a:p>
        </p:txBody>
      </p:sp>
    </p:spTree>
    <p:extLst>
      <p:ext uri="{BB962C8B-B14F-4D97-AF65-F5344CB8AC3E}">
        <p14:creationId xmlns:p14="http://schemas.microsoft.com/office/powerpoint/2010/main" val="41572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0483" y="1188343"/>
            <a:ext cx="2880320" cy="6144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Вредные советы.           Чтоб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грязнулей вас не звали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Ни за что и ни про что,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Сразу, как вы погуляли,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Принимайтесь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обувь мыть.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Набирайте в тазик воду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И несите её в зал,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Чтобы всем было заметно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Уваженье к чистоте.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На ковёр кроссовки ставьте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И полейте их водой.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Ничего, что станет мама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Громко что-то объяснять, 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Пусть попробует-ка в ванной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Их сама тогда помыть</a:t>
            </a:r>
            <a:r>
              <a:rPr lang="ru-RU" dirty="0">
                <a:ea typeface="Calibri"/>
                <a:cs typeface="Times New Roman"/>
              </a:rPr>
              <a:t>.</a:t>
            </a:r>
          </a:p>
        </p:txBody>
      </p:sp>
      <p:pic>
        <p:nvPicPr>
          <p:cNvPr id="3" name="Рисунок 2" descr="http://festival.1september.ru/articles/532633/img1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653" y="1188343"/>
            <a:ext cx="1052830" cy="20882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4674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1505" y="1858955"/>
            <a:ext cx="270656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Жили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люди на планете,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Мамы, папы и их дети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Бросят люди по бумажке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Планета станет замарашкой....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Чтоб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цветы в лесу цвели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Всю весну и лето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Мы не будем собирать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Их больших букетов.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Если птенчик из гнезда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Выпорхнул до срока,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Мы поможем, не беда,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Не трещи, сорока.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Хоть и вредный мухомор,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Мы его не тронем.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Вдруг понадобиться он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Жителю лесному.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17006" y="1188343"/>
            <a:ext cx="2663825" cy="64633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«Что человек делает, таков он и есть!»</a:t>
            </a:r>
          </a:p>
        </p:txBody>
      </p:sp>
    </p:spTree>
    <p:extLst>
      <p:ext uri="{BB962C8B-B14F-4D97-AF65-F5344CB8AC3E}">
        <p14:creationId xmlns:p14="http://schemas.microsoft.com/office/powerpoint/2010/main" val="36167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84499" y="1188343"/>
            <a:ext cx="244827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Хрупкий домик муравья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Надо тоже охранять.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Обязательно он должен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За заборчиком стоять.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Зайчика и ежика -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Жителей лесных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Лучше вы не трогайте!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Охраняйте их!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Давайте, дошколята, природу охранять!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О ней ни на минуту не надо забывать.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Ведь цветы, леса, поля и речки,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Это все для нас навечно!</a:t>
            </a:r>
          </a:p>
        </p:txBody>
      </p:sp>
      <p:pic>
        <p:nvPicPr>
          <p:cNvPr id="3" name="Рисунок 2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2571" y="5652839"/>
            <a:ext cx="1603375" cy="16948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4840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4459" y="1476375"/>
            <a:ext cx="3744416" cy="4750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Пылесос, пылесос,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  Ты куда суёшь свой нос?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  Я жужжу, я жужжу,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  Я порядок навожу.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  Ритмичное сгибание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пальцев обеих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рук (ладони смотрят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вперёд)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то же, но ладони обращены друг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к другу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.</a:t>
            </a:r>
            <a:endParaRPr lang="ru-RU" b="1" dirty="0">
              <a:solidFill>
                <a:schemeClr val="accent6">
                  <a:lumMod val="75000"/>
                </a:schemeClr>
              </a:solidFill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Соприкосновение кончиков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пальцев.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95691" y="1188343"/>
            <a:ext cx="2704074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Пальчиковая гимнастика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13730" cy="1283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76587" y="6012879"/>
            <a:ext cx="2952650" cy="1548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327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4459" y="1188343"/>
            <a:ext cx="331236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Не плачь, куколка моя, остаешься ты одна.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Не могу с тобой играть,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Нужно мне перестирать: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Твои платья и носки, твои юбки и чулки,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Свитер, варежки, жакет,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Шапочку, цветной берет.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Я налью воды чуток,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 таз насыплю порошок.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Пену снежную взобью, постираю и пойду.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Пока светит солнышко,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Натяну веревочку.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К ней одежду прикреплю,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Ветерком все просушу.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Поработали вдвоем,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А теперь мы отдохнем.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Имитация укачивания куклы. 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Загибание пальчиков.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Имитация по описанию в стихотворения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19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4459" y="1276177"/>
            <a:ext cx="316835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Раз, два, три, четыре,                     (чередование хлопков в ладоши и ударов кулачков друг о друга)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Мы посуду перемыли:                      (одна ладонь скользит по другой по кругу)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Чайник, чашку, ковшик, ложку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 большую поварешку .                   (загибать пальчики по одному, начиная с большого)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Только чашку мы разбили,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Ковшик тоже развалился,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Нос у чайника отбился.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Ложку мы чуть-чуть сломали.          (разгибать пальчики по одному, начиная с большого)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Так мы маме помогали!                     (удар кулачками друг о друга, хлопок в ладоши)</a:t>
            </a:r>
          </a:p>
        </p:txBody>
      </p:sp>
    </p:spTree>
    <p:extLst>
      <p:ext uri="{BB962C8B-B14F-4D97-AF65-F5344CB8AC3E}">
        <p14:creationId xmlns:p14="http://schemas.microsoft.com/office/powerpoint/2010/main" val="2235911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96467" y="1188343"/>
            <a:ext cx="23042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Девочка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Иринка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порядок наводила.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Показывают большой палец.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Девочка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Иринка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кукле говорила: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«Салфетки должны быть в салфетнице,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Масло должно быть в масленке.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Хлебушек должен быть в хлебнице,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А соль? Ну, конечно, в солонке!»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Поочередно    соединяют    большой    палец    с    остальными,    начиная   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с указательного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6667" y="4788744"/>
            <a:ext cx="2232571" cy="27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0125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0483" y="1188343"/>
            <a:ext cx="29523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Посуду моет наш Антошка.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Потирают ладошки друг о друга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Моет вилку, чашку, ложку.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Вымыл блюдце и стакан,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Разгибают пальцы из кулачка, начиная с мизинца.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 закрыл покрепче кран.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Выполняют имитирующее движение.</a:t>
            </a:r>
          </a:p>
          <a:p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93441" y="4284687"/>
            <a:ext cx="2352675" cy="1658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7178" y="5724847"/>
            <a:ext cx="1658938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7276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913" y="1102182"/>
            <a:ext cx="2663825" cy="59093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На поляне дом стоит (смыкают ладони над головой)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Ну, а к дому путь закрыт ( руки крест-накрест).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Мусор, банки и бутылки (разводят пальцы в стороны)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Развалились на тропинке (руки в стороны).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Быстро мусор собираем ( маховые движения ладонями в одну, затем в другую стороны),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Подметаем, подметаем.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Мы ворота открываем ( руки в стороны),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Всех вас в гости приглашаем!</a:t>
            </a:r>
          </a:p>
        </p:txBody>
      </p:sp>
    </p:spTree>
    <p:extLst>
      <p:ext uri="{BB962C8B-B14F-4D97-AF65-F5344CB8AC3E}">
        <p14:creationId xmlns:p14="http://schemas.microsoft.com/office/powerpoint/2010/main" val="313391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s5.rimg.info/4ac3c9baa4b3136679c7aa0621a8c8c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96667" y="1116335"/>
            <a:ext cx="1076325" cy="149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913" y="1116335"/>
            <a:ext cx="3060898" cy="3921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4542" y="1116335"/>
            <a:ext cx="3635640" cy="7174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Наша планета Земля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Очень щедра и богата: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Горы, леса и поля -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Дом наш родимый, ребята!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Давайте будем беречь планету,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Другой такой нет на свете.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Развеем над нею и тучи и дым,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В обиду её никому не дадим.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Беречь будем птиц, насекомых, зверей,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От этого станем мы только добрей.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Украсим всю Землю садами, цветами: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Такая планета нужна нам с вами.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464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68475" y="1476375"/>
            <a:ext cx="287984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Расскажи-ка мне сейчас, а что у вас?»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«А у нас во дворе лужи даже в декабре.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Ну, подумаешь, труба протекает, а пока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В этой луже мы играем и кораблики пускаем.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А за мусорным бачком у девчонок кукол дом.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 в подъезде у нас свет давно уже погас. Это раз.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Разрисована стена. Это два.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Ну, а в-третьих, дверь входная на одной петле висит.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Холод в дом она впускает, громко хлопает, скрипит. А у вас?»</a:t>
            </a:r>
          </a:p>
        </p:txBody>
      </p:sp>
    </p:spTree>
    <p:extLst>
      <p:ext uri="{BB962C8B-B14F-4D97-AF65-F5344CB8AC3E}">
        <p14:creationId xmlns:p14="http://schemas.microsoft.com/office/powerpoint/2010/main" val="262899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img.nnov.org/data/myupload/1/531/1531509/musor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5329239" cy="75612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918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12491" y="1548383"/>
            <a:ext cx="2663825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«А у нас всегда светло, в доме чисто и тепло.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Стены, двери бережем, чтобы был красивым дом.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А еще у нас газоны и красивые цветы,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 деревья все у дома вот такой высоты. А у вас?»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«А у нас забор сломали, и деревья не растут.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Нет ни травки, ни газонов, и цветочки не цветут».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Тут наш Ваня загрустил, глазки в землю опустил…</a:t>
            </a:r>
          </a:p>
          <a:p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01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40483" y="1188343"/>
            <a:ext cx="273630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Если каждый из вас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Бросит в день хотя бы раз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Или фантик от конфет,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Иль бумажку, иль пакет,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То со временем, глядишь,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Станет мусор выше крыш.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Постепенно день за днем,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Город ваш утонет в нем!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 город ваш тоже красивым пусть будет.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Живут в нем культурные, добрые люди!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Пусть исправят, починят, покрасят все тут.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 самое главное, пусть сберегут.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До вас донесла я эту добрую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весть.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94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92387" y="1081579"/>
            <a:ext cx="2663825" cy="425501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sz="2000" b="1" i="1" dirty="0">
                <a:solidFill>
                  <a:srgbClr val="FFFF00"/>
                </a:solidFill>
                <a:ea typeface="Calibri"/>
                <a:cs typeface="Times New Roman"/>
              </a:rPr>
              <a:t>Физкультминутки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31913" y="1477855"/>
            <a:ext cx="291688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Льется чистая водица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Льется чистая водица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Мы умеем сами мыться.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Порошок зубной берем,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Крепко щеткой зубы трем.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Моем шею, моем уши,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После вытремся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посуше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Поверни головку вправо,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Поверни головку влево.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Опусти головку вниз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И тихонечко садись. (Слова текста сопровождаем действиями.)</a:t>
            </a:r>
          </a:p>
        </p:txBody>
      </p:sp>
      <p:pic>
        <p:nvPicPr>
          <p:cNvPr id="6" name="Рисунок 5" descr="http://nimg.edinstvennaya.ua/pictures/content/3/3189_38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77" y="5076775"/>
            <a:ext cx="5329237" cy="2484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43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913" y="1188343"/>
            <a:ext cx="3060898" cy="6144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Полотер, полотер!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Зря ты щеткой пол натер! (Руки на пояс, наклоны туловища влево-вправо.)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По паркету я пойду, (Прыжки на месте.)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Поскользнусь и упаду! (Присели.)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Чтоб не поскользнуться (Руки вверх, в стороны, вниз.)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И шею не сломать, (Руки на пояс, повороты туловища влево-вправо.)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Нужно пол не щеткой, (Наклоны туловища вперед.)</a:t>
            </a:r>
            <a:b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А теркой натирать! (Шагаем на месте.)</a:t>
            </a:r>
          </a:p>
        </p:txBody>
      </p:sp>
      <p:pic>
        <p:nvPicPr>
          <p:cNvPr id="3" name="Рисунок 2" descr="http://fortunita.info/Image/rebenok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88343"/>
            <a:ext cx="1424940" cy="21246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64464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35107"/>
            <a:ext cx="5329237" cy="2726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96467" y="1044327"/>
            <a:ext cx="3168352" cy="3790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Дворик.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Чисто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, чисто 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во дворе! (Шагают.)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Мы играем на траве (приседают).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Мусор мы бросать не будем (грозят указательным пальцем)</a:t>
            </a:r>
          </a:p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ea typeface="Calibri"/>
                <a:cs typeface="Times New Roman"/>
              </a:rPr>
              <a:t>И примером станем людям (показывают большой палец)</a:t>
            </a:r>
          </a:p>
        </p:txBody>
      </p:sp>
    </p:spTree>
    <p:extLst>
      <p:ext uri="{BB962C8B-B14F-4D97-AF65-F5344CB8AC3E}">
        <p14:creationId xmlns:p14="http://schemas.microsoft.com/office/powerpoint/2010/main" val="106039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650</TotalTime>
  <Words>1464</Words>
  <Application>Microsoft Office PowerPoint</Application>
  <PresentationFormat>Произвольный</PresentationFormat>
  <Paragraphs>224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3" baseType="lpstr">
      <vt:lpstr>Arial</vt:lpstr>
      <vt:lpstr>Calibri</vt:lpstr>
      <vt:lpstr>Times New Roman</vt:lpstr>
      <vt:lpstr>Тема Office</vt:lpstr>
      <vt:lpstr>  Книжка малышка о чистоте и порядке.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SKP</cp:lastModifiedBy>
  <cp:revision>65</cp:revision>
  <dcterms:created xsi:type="dcterms:W3CDTF">2014-01-04T10:34:58Z</dcterms:created>
  <dcterms:modified xsi:type="dcterms:W3CDTF">2021-05-23T14:56:22Z</dcterms:modified>
</cp:coreProperties>
</file>