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060848"/>
            <a:ext cx="5382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3300"/>
                </a:solidFill>
                <a:latin typeface="Times New Roman"/>
                <a:ea typeface="Times New Roman"/>
              </a:rPr>
              <a:t>Конспект занятия с использованием ИКТ в старшей группе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3300"/>
                </a:solidFill>
                <a:latin typeface="Times New Roman"/>
                <a:ea typeface="Times New Roman"/>
              </a:rPr>
              <a:t>«Путешествие по правилам дорожного движения»</a:t>
            </a:r>
            <a:endParaRPr lang="ru-RU" b="1" dirty="0">
              <a:solidFill>
                <a:srgbClr val="0033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149080"/>
            <a:ext cx="2627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Подготовила:   воспитатель старшей группы Денега Н. Н.</a:t>
            </a:r>
          </a:p>
          <a:p>
            <a:r>
              <a:rPr lang="ru-RU" sz="16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МКДОУ д/с № 14 с. Борисовка.</a:t>
            </a:r>
          </a:p>
        </p:txBody>
      </p:sp>
    </p:spTree>
    <p:extLst>
      <p:ext uri="{BB962C8B-B14F-4D97-AF65-F5344CB8AC3E}">
        <p14:creationId xmlns:p14="http://schemas.microsoft.com/office/powerpoint/2010/main" val="88652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635823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8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6408712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24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648072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448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836712"/>
            <a:ext cx="6372473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86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052736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27709"/>
            <a:ext cx="63367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      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 закрепление знаний у детей правил дорожного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движения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Задачи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</a:rPr>
              <a:t>: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расширять знания о правилах поведения на улице, в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транспорте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; закреплять название и назначение дорожных знаков; воспитывать ответственное отношение к своей безопасности на улице.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/>
                <a:ea typeface="Times New Roman"/>
              </a:rPr>
              <a:t>Материал: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дорожные знаки, презентация. Предварительная работа: беседы «Сигналы светофора», «Красный, жёлтый, зелёный», «Дорожные знаки», «Правила перехода улиц и дорог», «О полосатой «зебре» и дорожном знаке «Пешеходный переход»; дидактические игры: «Что такое улица», «Я - водитель», «Дорожные знаки»; чтение художественной литературы: В. Берестов «Это еду я бегом», С. Михалков «Если свет </a:t>
            </a:r>
            <a:r>
              <a:rPr lang="ru-RU" sz="1600" b="1" dirty="0" err="1">
                <a:solidFill>
                  <a:srgbClr val="003300"/>
                </a:solidFill>
                <a:latin typeface="Times New Roman"/>
                <a:ea typeface="Times New Roman"/>
              </a:rPr>
              <a:t>зажёгся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 красный», Б. Житков «Светофор». </a:t>
            </a:r>
            <a:endParaRPr lang="ru-RU" sz="1600" b="1" dirty="0" smtClean="0">
              <a:solidFill>
                <a:srgbClr val="0033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Ход</a:t>
            </a:r>
            <a:endParaRPr lang="ru-RU" sz="1600" b="1" dirty="0">
              <a:solidFill>
                <a:srgbClr val="0033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Воспитатель: Ребята мне сегодня пришло письмо от Незнайки. Он пишет, что у них в городе очень много машин, все куда-то торопятся, спешат из-за этого происходят аварии. И жители этого города очень этим огорчены, они не знают, что делать. И просят нас о помощи. Поможем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Незнайке?                   Дети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: Да.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Воспитатель: Тогда давайте отгадаем загадки.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        Три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разноцветных круга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        Мигают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друг за другом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.</a:t>
            </a:r>
            <a:endParaRPr lang="ru-RU" sz="1600" b="1" dirty="0">
              <a:solidFill>
                <a:srgbClr val="0033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         Светятся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, моргают –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Times New Roman"/>
              </a:rPr>
              <a:t>              Людям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Times New Roman"/>
              </a:rPr>
              <a:t>помогают.</a:t>
            </a:r>
            <a:endParaRPr lang="ru-RU" sz="1600" b="1" dirty="0">
              <a:solidFill>
                <a:srgbClr val="0033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819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7" y="4797152"/>
            <a:ext cx="1457325" cy="169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48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74" y="188640"/>
            <a:ext cx="3545929" cy="6192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05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° Ð²ÐµÐ»Ð¾ÑÐ¸Ð¿ÐµÐ´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655272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6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° Ð¼ÐµÑÑÐ¾ Ð´Ð»Ñ Ð´ÐµÑÐµÐ¹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712" y="908720"/>
            <a:ext cx="647675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98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ÑÑÐ¸Ð½ÐºÐ° ÑÑÐ¾Ð»Ð»ÐµÐ¹Ð±ÑÑ Ð´Ð»Ñ Ð´ÐµÑÐµÐ¹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548"/>
          <a:stretch/>
        </p:blipFill>
        <p:spPr bwMode="auto">
          <a:xfrm>
            <a:off x="2339752" y="1052736"/>
            <a:ext cx="6480720" cy="48130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59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Ð¾ÑÐ¾Ð¶ÐµÐµ Ð¸Ð·Ð¾Ð±ÑÐ°Ð¶ÐµÐ½Ð¸Ð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6192688" cy="4394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59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ºÐ°Ðº Ð¾Ð±Ð¾Ð·Ð½Ð°ÑÐ°ÐµÑÑÑ Ð¿ÐµÑÐµÑÐ¾Ð´Ð½ÑÐ¹ Ð¿ÐµÑÐµÑÐ¾Ð´ Ð½Ð° Ð´Ð¾ÑÐ¾Ð³Ðµ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803561"/>
            <a:ext cx="5904656" cy="5217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94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ÐÐ°ÑÑÐ¸Ð½ÐºÐ¸ Ð¿Ð¾ Ð·Ð°Ð¿ÑÐ¾ÑÑ Ð¿ÑÐµÐ·ÐµÐ½ÑÐ°ÑÐ¸Ð¸ Ñ Ð¸Ð³ÑÐ°Ð¼Ð¸ Ð¿Ð¾ Ð¿ÑÐ°Ð²Ð¸Ð»Ð°Ð¼ Ð´Ð¾ÑÐ¾Ð¶Ð½Ð¾Ð³Ð¾ Ð´Ð²Ð¸Ð¶ÐµÐ½Ð¸Ñ Ð´Ð»Ñ Ð´Ð¾ÑÐºÐ¾Ð»ÑÐ½Ð¸ÐºÐ¾Ð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47637"/>
            <a:ext cx="5472608" cy="6562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96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254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SKP</cp:lastModifiedBy>
  <cp:revision>19</cp:revision>
  <dcterms:created xsi:type="dcterms:W3CDTF">2019-05-16T08:59:17Z</dcterms:created>
  <dcterms:modified xsi:type="dcterms:W3CDTF">2021-05-23T15:03:23Z</dcterms:modified>
</cp:coreProperties>
</file>