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0"/>
  </p:notesMasterIdLst>
  <p:sldIdLst>
    <p:sldId id="256" r:id="rId2"/>
    <p:sldId id="257" r:id="rId3"/>
    <p:sldId id="263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721DD3-0277-47A0-8363-93F5C74E3D75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6855B-80CB-4E9D-972F-529AD0D7C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7117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6855B-80CB-4E9D-972F-529AD0D7C4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640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573016"/>
            <a:ext cx="7772400" cy="5760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300" dirty="0"/>
              <a:t/>
            </a:r>
            <a:br>
              <a:rPr lang="ru-RU" sz="1300" dirty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b="1" dirty="0" smtClean="0"/>
              <a:t/>
            </a:r>
            <a:br>
              <a:rPr lang="ru-RU" sz="1300" b="1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/>
              <a:t/>
            </a:r>
            <a:br>
              <a:rPr lang="ru-RU" sz="1300" dirty="0"/>
            </a:br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600" dirty="0" smtClean="0">
                <a:solidFill>
                  <a:schemeClr val="bg1"/>
                </a:solidFill>
              </a:rPr>
              <a:t>МУНИЦИПАЛЬНОЕ </a:t>
            </a:r>
            <a:r>
              <a:rPr lang="ru-RU" sz="1600" dirty="0">
                <a:solidFill>
                  <a:schemeClr val="bg1"/>
                </a:solidFill>
              </a:rPr>
              <a:t>ОБРАЗОВАТЕЛЬНОЕ УЧРЕЖДЕНИЕ ДОПОЛНИТЕЛЬНОГО ОБРАЗОВАНИЯ</a:t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>  ЕГОРЛЫКСКИЙ ЦЕНТР ВНЕШКОЛЬНОЙ </a:t>
            </a:r>
            <a:r>
              <a:rPr lang="ru-RU" sz="1600" dirty="0" smtClean="0">
                <a:solidFill>
                  <a:schemeClr val="bg1"/>
                </a:solidFill>
              </a:rPr>
              <a:t>РАБОТЫ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/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/>
            </a:r>
            <a:br>
              <a:rPr lang="ru-RU" sz="1600" dirty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2700" dirty="0">
                <a:solidFill>
                  <a:schemeClr val="bg1"/>
                </a:solidFill>
              </a:rPr>
              <a:t>Мастер класс для детей </a:t>
            </a:r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«</a:t>
            </a:r>
            <a:r>
              <a:rPr lang="ru-RU" sz="3600" dirty="0">
                <a:solidFill>
                  <a:schemeClr val="bg1"/>
                </a:solidFill>
              </a:rPr>
              <a:t>Панно из семян и крупы»</a:t>
            </a:r>
            <a:r>
              <a:rPr lang="ru-RU" sz="8900" dirty="0">
                <a:solidFill>
                  <a:schemeClr val="bg1"/>
                </a:solidFill>
              </a:rPr>
              <a:t> </a:t>
            </a:r>
            <a:br>
              <a:rPr lang="ru-RU" sz="8900" dirty="0">
                <a:solidFill>
                  <a:schemeClr val="bg1"/>
                </a:solidFill>
              </a:rPr>
            </a:br>
            <a:r>
              <a:rPr lang="ru-RU" sz="1600" dirty="0">
                <a:solidFill>
                  <a:schemeClr val="bg1"/>
                </a:solidFill>
              </a:rPr>
              <a:t/>
            </a:r>
            <a:br>
              <a:rPr lang="ru-RU" sz="1600" dirty="0">
                <a:solidFill>
                  <a:schemeClr val="bg1"/>
                </a:solidFill>
              </a:rPr>
            </a:b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653136"/>
            <a:ext cx="2880320" cy="1728192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Выполнил: педагог дополнительного образования </a:t>
            </a:r>
            <a:r>
              <a:rPr lang="ru-RU" dirty="0" smtClean="0"/>
              <a:t>Невакшонова Л.А.</a:t>
            </a:r>
            <a:endParaRPr lang="ru-RU" dirty="0"/>
          </a:p>
          <a:p>
            <a:r>
              <a:rPr lang="ru-RU" dirty="0"/>
              <a:t>2021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883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u="sng" dirty="0" smtClean="0"/>
              <a:t>Цель:</a:t>
            </a:r>
            <a:r>
              <a:rPr lang="ru-RU" dirty="0" smtClean="0"/>
              <a:t> научить </a:t>
            </a:r>
            <a:r>
              <a:rPr lang="ru-RU" dirty="0"/>
              <a:t>составлять стилизованную аппликацию из круп и семян</a:t>
            </a:r>
            <a:r>
              <a:rPr lang="ru-RU" dirty="0" smtClean="0"/>
              <a:t>, создание творческой работы из семян и крупы.</a:t>
            </a:r>
          </a:p>
          <a:p>
            <a:pPr algn="just"/>
            <a:r>
              <a:rPr lang="ru-RU" u="sng" dirty="0" smtClean="0"/>
              <a:t>Задачи: </a:t>
            </a:r>
          </a:p>
          <a:p>
            <a:pPr algn="just"/>
            <a:r>
              <a:rPr lang="ru-RU" dirty="0" smtClean="0"/>
              <a:t>закрепит умение наклеивать </a:t>
            </a:r>
            <a:r>
              <a:rPr lang="ru-RU" dirty="0"/>
              <a:t>детали аппликации в соответствии с </a:t>
            </a:r>
            <a:r>
              <a:rPr lang="ru-RU" dirty="0" smtClean="0"/>
              <a:t>замыслом,;</a:t>
            </a:r>
          </a:p>
          <a:p>
            <a:pPr algn="just"/>
            <a:r>
              <a:rPr lang="ru-RU" dirty="0" smtClean="0"/>
              <a:t>закрепить знание основных приемов </a:t>
            </a:r>
            <a:r>
              <a:rPr lang="ru-RU" dirty="0"/>
              <a:t>изготовления аппликаций из семян и </a:t>
            </a:r>
            <a:r>
              <a:rPr lang="ru-RU" dirty="0" smtClean="0"/>
              <a:t>круп;</a:t>
            </a:r>
          </a:p>
          <a:p>
            <a:pPr algn="just"/>
            <a:r>
              <a:rPr lang="ru-RU" dirty="0"/>
              <a:t>развивать познавательные и творческие способности детей, развивать фантазию, воображение, наблюдательность, </a:t>
            </a:r>
            <a:r>
              <a:rPr lang="ru-RU" dirty="0" smtClean="0"/>
              <a:t>мелкую </a:t>
            </a:r>
            <a:r>
              <a:rPr lang="ru-RU" dirty="0"/>
              <a:t>моторику </a:t>
            </a:r>
            <a:r>
              <a:rPr lang="ru-RU" dirty="0" smtClean="0"/>
              <a:t>рук;</a:t>
            </a:r>
          </a:p>
          <a:p>
            <a:pPr algn="just"/>
            <a:r>
              <a:rPr lang="ru-RU" dirty="0" smtClean="0"/>
              <a:t>продемонстрировать творческую работу из круп и семян.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450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dirty="0"/>
              <a:t>Что необходимо для создания панно из семян и крупы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92080" y="1920085"/>
            <a:ext cx="3394720" cy="443484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 Клей ПВА</a:t>
            </a:r>
          </a:p>
          <a:p>
            <a:r>
              <a:rPr lang="ru-RU" dirty="0" smtClean="0"/>
              <a:t>2. Кисточка</a:t>
            </a:r>
          </a:p>
          <a:p>
            <a:r>
              <a:rPr lang="ru-RU" dirty="0" smtClean="0"/>
              <a:t>3. Шаблон рисунка</a:t>
            </a:r>
          </a:p>
          <a:p>
            <a:r>
              <a:rPr lang="ru-RU" dirty="0" smtClean="0"/>
              <a:t>4. Крупы и семена:</a:t>
            </a:r>
          </a:p>
          <a:p>
            <a:r>
              <a:rPr lang="ru-RU" dirty="0" smtClean="0"/>
              <a:t>Горох;</a:t>
            </a:r>
          </a:p>
          <a:p>
            <a:r>
              <a:rPr lang="ru-RU" dirty="0" smtClean="0"/>
              <a:t>Гречневая крупа;</a:t>
            </a:r>
          </a:p>
          <a:p>
            <a:r>
              <a:rPr lang="ru-RU" dirty="0" smtClean="0"/>
              <a:t>Пшено;</a:t>
            </a:r>
          </a:p>
          <a:p>
            <a:r>
              <a:rPr lang="ru-RU" dirty="0" smtClean="0"/>
              <a:t>Пшеница;</a:t>
            </a:r>
          </a:p>
          <a:p>
            <a:r>
              <a:rPr lang="ru-RU" dirty="0" smtClean="0"/>
              <a:t>Манная крупа;</a:t>
            </a:r>
          </a:p>
          <a:p>
            <a:r>
              <a:rPr lang="ru-RU" dirty="0" smtClean="0"/>
              <a:t>Семечки кабачка. </a:t>
            </a:r>
            <a:endParaRPr lang="ru-RU" dirty="0"/>
          </a:p>
        </p:txBody>
      </p:sp>
      <p:pic>
        <p:nvPicPr>
          <p:cNvPr id="5" name="Picture 2" descr="C:\Users\User\Desktop\ЦВР\картинки\МОИ ФОТО\из семян\IMG_20210514_09242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489654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377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Выбираем </a:t>
            </a:r>
            <a:r>
              <a:rPr lang="ru-RU" sz="4000" dirty="0" smtClean="0"/>
              <a:t>картинку.</a:t>
            </a:r>
            <a:endParaRPr lang="ru-RU" sz="4000" dirty="0"/>
          </a:p>
        </p:txBody>
      </p:sp>
      <p:pic>
        <p:nvPicPr>
          <p:cNvPr id="2051" name="Picture 3" descr="C:\Users\User\Desktop\ЦВР\картинки\МОИ ФОТО\из семян\IMG_20210514_0933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7344816" cy="4389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9314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91264" cy="158644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dirty="0" smtClean="0"/>
              <a:t>Создание картины будет поэтапным. Наносим </a:t>
            </a:r>
            <a:r>
              <a:rPr lang="ru-RU" sz="3200" dirty="0" smtClean="0"/>
              <a:t>клей </a:t>
            </a:r>
            <a:r>
              <a:rPr lang="ru-RU" sz="3200" dirty="0" smtClean="0"/>
              <a:t>на небольшие участки  рисунка, </a:t>
            </a:r>
            <a:r>
              <a:rPr lang="ru-RU" sz="3200" dirty="0" smtClean="0"/>
              <a:t>засыпаем крупой и укладываем семена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pic>
        <p:nvPicPr>
          <p:cNvPr id="3076" name="Picture 4" descr="C:\Users\User\Desktop\ЦВР\картинки\МОИ ФОТО\из семян\IMG_20210512_14514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564904"/>
            <a:ext cx="4040188" cy="3388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ЦВР\картинки\МОИ ФОТО\из семян\IMG_20210512_14515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636913"/>
            <a:ext cx="4041775" cy="3316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4590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Когда клей высохнет, излишки материалов можно аккуратно стрясти. </a:t>
            </a:r>
            <a:endParaRPr lang="ru-RU" sz="3200" dirty="0"/>
          </a:p>
        </p:txBody>
      </p:sp>
      <p:pic>
        <p:nvPicPr>
          <p:cNvPr id="4098" name="Picture 2" descr="C:\Users\User\Desktop\ЦВР\картинки\МОИ ФОТО\из семян\IMG_20210514_09344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4032448" cy="415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ЦВР\картинки\МОИ ФОТО\из семян\IMG_20210514_09344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04864"/>
            <a:ext cx="3744416" cy="4156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606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/>
              <a:t>По окончании работы её можно расписать красками.</a:t>
            </a:r>
            <a:endParaRPr lang="ru-RU" sz="2800" dirty="0"/>
          </a:p>
        </p:txBody>
      </p:sp>
      <p:pic>
        <p:nvPicPr>
          <p:cNvPr id="1026" name="Picture 2" descr="C:\Users\User\Desktop\ЦВР\картинки\МОИ ФОТО\из семян\IMG_20210518_11375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276872"/>
            <a:ext cx="3672408" cy="4444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ЦВР\картинки\МОИ ФОТО\из семян\IMG_20210518_113829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276872"/>
            <a:ext cx="360836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537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style>
          <a:lnRef idx="0">
            <a:scrgbClr r="0" g="0" b="0"/>
          </a:lnRef>
          <a:fillRef idx="1001">
            <a:schemeClr val="lt2"/>
          </a:fillRef>
          <a:effectRef idx="0">
            <a:scrgbClr r="0" g="0" b="0"/>
          </a:effectRef>
          <a:fontRef idx="major"/>
        </p:style>
        <p:txBody>
          <a:bodyPr vert="horz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endParaRPr lang="ru-RU" sz="4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0" indent="0" algn="ctr">
              <a:buNone/>
            </a:pPr>
            <a:endParaRPr lang="ru-RU" sz="4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0" indent="0" algn="ctr">
              <a:buNone/>
            </a:pPr>
            <a:r>
              <a:rPr lang="ru-RU" sz="4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 за  внимание!</a:t>
            </a:r>
            <a:endParaRPr lang="ru-RU" sz="4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4456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136</Words>
  <Application>Microsoft Office PowerPoint</Application>
  <PresentationFormat>Экран (4:3)</PresentationFormat>
  <Paragraphs>28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                                                                                       МУНИЦИПАЛЬНОЕ ОБРАЗОВАТЕЛЬНОЕ УЧРЕЖДЕНИЕ ДОПОЛНИТЕЛЬНОГО ОБРАЗОВАНИЯ   ЕГОРЛЫКСКИЙ ЦЕНТР ВНЕШКОЛЬНОЙ РАБОТЫ      Мастер класс для детей  «Панно из семян и крупы»   </vt:lpstr>
      <vt:lpstr>Презентация PowerPoint</vt:lpstr>
      <vt:lpstr>Что необходимо для создания панно из семян и крупы</vt:lpstr>
      <vt:lpstr>Выбираем картинку.</vt:lpstr>
      <vt:lpstr> Создание картины будет поэтапным. Наносим клей на небольшие участки  рисунка, засыпаем крупой и укладываем семена.</vt:lpstr>
      <vt:lpstr>Когда клей высохнет, излишки материалов можно аккуратно стрясти. </vt:lpstr>
      <vt:lpstr>По окончании работы её можно расписать красками.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ОБРАЗОВАТЕЛЬНОЕ УЧРЕЖДЕНИЕ ДОПОЛНИТЕЛЬНОГО ОБРАЗОВАНИЯ   ЕГОРЛЫКСКИЙ ЦЕНТР ВНЕШКОЛЬНОЙ РАБОТЫ     Мастер класс для детей «Панно из семян и крупы»  </dc:title>
  <dc:creator>User</dc:creator>
  <cp:lastModifiedBy>User</cp:lastModifiedBy>
  <cp:revision>10</cp:revision>
  <dcterms:created xsi:type="dcterms:W3CDTF">2021-05-17T19:31:26Z</dcterms:created>
  <dcterms:modified xsi:type="dcterms:W3CDTF">2021-05-23T14:43:42Z</dcterms:modified>
</cp:coreProperties>
</file>