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9" r:id="rId3"/>
    <p:sldId id="282" r:id="rId4"/>
    <p:sldId id="264" r:id="rId5"/>
    <p:sldId id="283" r:id="rId6"/>
    <p:sldId id="284" r:id="rId7"/>
    <p:sldId id="287" r:id="rId8"/>
    <p:sldId id="286" r:id="rId9"/>
    <p:sldId id="274" r:id="rId10"/>
    <p:sldId id="28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CC00CC"/>
    <a:srgbClr val="FF00FF"/>
    <a:srgbClr val="FF6699"/>
    <a:srgbClr val="0099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DC693C-01F5-48CC-9AE3-40835E1A8761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98402-A6D1-4DC4-A345-3849DA6FD4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05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905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356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6973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356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98402-A6D1-4DC4-A345-3849DA6FD4B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35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99391"/>
            <a:ext cx="9144000" cy="6957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3648" y="980728"/>
            <a:ext cx="9144000" cy="44644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«</a:t>
            </a:r>
            <a:r>
              <a:rPr lang="ru-RU" sz="4800" dirty="0"/>
              <a:t>Муниципальное бюджетное дошкольное образовательное учреждение – детский сад № 1 «Тополек» второй категории общеразвивающего вида с приоритетным осуществлением деятельности по познавательно – речевому направлению развития детей</a:t>
            </a:r>
            <a:br>
              <a:rPr lang="ru-RU" sz="4800" dirty="0"/>
            </a:br>
            <a:r>
              <a:rPr lang="ru-RU" sz="4800" dirty="0"/>
              <a:t> </a:t>
            </a:r>
            <a:br>
              <a:rPr lang="ru-RU" sz="4800" dirty="0"/>
            </a:br>
            <a:r>
              <a:rPr lang="ru-RU" sz="4800" dirty="0"/>
              <a:t> </a:t>
            </a:r>
            <a:br>
              <a:rPr lang="ru-RU" sz="4800" dirty="0"/>
            </a:br>
            <a:r>
              <a:rPr lang="ru-RU" sz="4800" dirty="0"/>
              <a:t> </a:t>
            </a:r>
            <a:br>
              <a:rPr lang="ru-RU" sz="4800" dirty="0"/>
            </a:br>
            <a:r>
              <a:rPr lang="ru-RU" sz="4800" b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 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b="1" dirty="0"/>
              <a:t> 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– детский сад № 1 «Тополек» второй категории общеразвивающего вида с приоритетным осуществлением деятельности по познавательно – речевому направлению развития детей</a:t>
            </a:r>
            <a:b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/>
              <a:t> </a:t>
            </a:r>
            <a:br>
              <a:rPr lang="ru-RU" sz="2000" dirty="0"/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itchFamily="18" charset="0"/>
              </a:rPr>
              <a:t>Мастер </a:t>
            </a: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класс </a:t>
            </a:r>
            <a:br>
              <a:rPr 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педагогов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«Реализация технологии «Мнемотехника»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тактильных дощечек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развития речи дошкольников».</a:t>
            </a:r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B0F0"/>
                </a:solidFill>
                <a:latin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</a:rPr>
            </a:br>
            <a:r>
              <a:rPr lang="ru-RU" sz="2000" b="1" dirty="0" smtClean="0">
                <a:solidFill>
                  <a:srgbClr val="CC00CC"/>
                </a:solidFill>
                <a:latin typeface="Cambria" pitchFamily="18" charset="0"/>
              </a:rPr>
              <a:t> </a:t>
            </a:r>
            <a:endParaRPr lang="ru-RU" sz="2800" b="1" dirty="0">
              <a:solidFill>
                <a:srgbClr val="FF00FF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06600" y="2555025"/>
            <a:ext cx="5697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Коновалова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Викторовна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</a:t>
            </a:r>
          </a:p>
          <a:p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2021 г.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000240"/>
            <a:ext cx="8229600" cy="114300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32792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116633"/>
            <a:ext cx="8496944" cy="2331639"/>
          </a:xfrm>
        </p:spPr>
        <p:txBody>
          <a:bodyPr>
            <a:noAutofit/>
          </a:bodyPr>
          <a:lstStyle/>
          <a:p>
            <a:pPr algn="just"/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286258"/>
            <a:ext cx="4512067" cy="285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Анна\Desktop\тополёк\занятие по ф-ре фото ср. гр\IMG-20191115-WA007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171"/>
            <a:ext cx="3744416" cy="33123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Users\Анна\Desktop\IMG_20191001_10302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3744416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Анна\Desktop\тополёк\семинар старшая группа Коновалова Н.В\№3 занятия по р.р\WhatsApp Image 2021-02-19 at 19.43.19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45024"/>
            <a:ext cx="4392488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0756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116633"/>
            <a:ext cx="8064896" cy="1080119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8579296" cy="64087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Основа работы с тактильными дощечками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развитие тактильной памяти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Тактильная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память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это способность запоминать ощущения от прикосновения с каким-либо предметом.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азвитие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умения выразить словами свои ощущения от прикосновения.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развивать память, внимание, образное мышление, монологическую и диалогическую речь, мелкую моторику рук; обучать тренировке тактильных ощущений; воспитывать наблюдательность.</a:t>
            </a:r>
          </a:p>
        </p:txBody>
      </p:sp>
      <p:pic>
        <p:nvPicPr>
          <p:cNvPr id="2050" name="Picture 2" descr="C:\Users\Анна\Desktop\WhatsApp Image 2021-04-03 at 20.32.14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29000"/>
            <a:ext cx="5040560" cy="3024336"/>
          </a:xfrm>
          <a:prstGeom prst="rect">
            <a:avLst/>
          </a:prstGeom>
          <a:ln w="38100" cap="sq">
            <a:solidFill>
              <a:srgbClr val="FF006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4596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737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4" y="548681"/>
            <a:ext cx="8496945" cy="172819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познакомить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с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тактильными дощечками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ввести в активный словарь прилагательные и учить группировать 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«тактильные дощечки»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по отдельным признакам при помощи зрительных и тактильных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ощущений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нна\Desktop\интернет\Downloads\WhatsApp Image 2021-04-03 at 20.30.49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5755" y="2964137"/>
            <a:ext cx="4392488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Заголовок 7"/>
          <p:cNvSpPr txBox="1">
            <a:spLocks/>
          </p:cNvSpPr>
          <p:nvPr/>
        </p:nvSpPr>
        <p:spPr>
          <a:xfrm>
            <a:off x="395535" y="11737"/>
            <a:ext cx="8352928" cy="840622"/>
          </a:xfrm>
          <a:prstGeom prst="rect">
            <a:avLst/>
          </a:prstGeom>
        </p:spPr>
        <p:txBody>
          <a:bodyPr vert="horz" lIns="0" tIns="45720" rIns="0" bIns="0" anchor="b">
            <a:normAutofit fontScale="90000" lnSpcReduction="1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6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sz="6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3855" y="-223758"/>
            <a:ext cx="9144000" cy="7362056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836712"/>
            <a:ext cx="7979224" cy="1296144"/>
          </a:xfrm>
        </p:spPr>
        <p:txBody>
          <a:bodyPr>
            <a:noAutofit/>
          </a:bodyPr>
          <a:lstStyle/>
          <a:p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учить детей соотносить поверхности дощечек с определённым предметом, животным, эмоциональным состоянием. </a:t>
            </a:r>
            <a:b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30352" y="-171400"/>
            <a:ext cx="7772400" cy="1224136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5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algn="ctr"/>
            <a:endParaRPr lang="ru-RU" dirty="0"/>
          </a:p>
        </p:txBody>
      </p:sp>
      <p:pic>
        <p:nvPicPr>
          <p:cNvPr id="4098" name="Picture 2" descr="C:\Users\Анна\Desktop\интернет\Downloads\WhatsApp Image 2021-04-03 at 20.30.49 (1).jp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36838"/>
            <a:ext cx="4968552" cy="3860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77998525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0352" y="1124744"/>
            <a:ext cx="7772400" cy="1224136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учить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составлять рассказы с опорой на тактильные дощечки и тактильные ощущения, 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давать оценку своему эмоциональному состоянию. </a:t>
            </a: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30352" y="116632"/>
            <a:ext cx="7772400" cy="108012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5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</a:p>
          <a:p>
            <a:pPr algn="ctr"/>
            <a:endParaRPr lang="ru-RU" dirty="0"/>
          </a:p>
        </p:txBody>
      </p:sp>
      <p:pic>
        <p:nvPicPr>
          <p:cNvPr id="5123" name="Picture 3" descr="C:\Users\Анна\Desktop\интернет\Downloads\WhatsApp Image 2021-04-03 at 21.05.02.jpe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92897"/>
            <a:ext cx="2736850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C:\Users\Анна\Desktop\интернет\Downloads\WhatsApp Image 2021-04-03 at 21.05.02 (1)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29000"/>
            <a:ext cx="2952328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5" name="Picture 5" descr="C:\Users\Анна\Desktop\интернет\Downloads\WhatsApp Image 2021-04-03 at 21.10.00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32857"/>
            <a:ext cx="3203848" cy="26642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8757492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400296"/>
          </a:xfrm>
        </p:spPr>
        <p:txBody>
          <a:bodyPr>
            <a:noAutofit/>
          </a:bodyPr>
          <a:lstStyle/>
          <a:p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 Дать сигнал ребенку, чтобы он закрыл глаза;</a:t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 Вложить в его руки дощечку с установкой на обследование;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 Спросить у ребенка, что ему это напоминает, когда он трогает (гладит) дощечку  (пушистого котенка, колючего ежа, зубастого волка);</a:t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 Взять у ребенка дощечку и дать установку, чтобы он открыл глаза.</a:t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30352" y="188640"/>
            <a:ext cx="7772400" cy="115212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342266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67544" y="1340768"/>
            <a:ext cx="7772400" cy="3816424"/>
          </a:xfrm>
        </p:spPr>
        <p:txBody>
          <a:bodyPr>
            <a:noAutofit/>
          </a:bodyPr>
          <a:lstStyle/>
          <a:p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результате правильно выстроенных этапов у детей обогатился:</a:t>
            </a:r>
            <a:b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  словарный запас; </a:t>
            </a:r>
            <a:b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  увеличился объем знаний об окружающем мире;</a:t>
            </a:r>
            <a:b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появилось желание пересказывать тексты, придумывать интересные истории;</a:t>
            </a:r>
            <a:b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появился интерес к заучиванию стихов, поговорок, пословиц, </a:t>
            </a:r>
            <a:r>
              <a:rPr lang="ru-RU" sz="2000" b="0" dirty="0" err="1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многие дети преодолели робость, застенчивость, научились свободно держаться перед коллективом.</a:t>
            </a:r>
            <a:b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b="0" dirty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30352" y="188640"/>
            <a:ext cx="7772400" cy="108012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 работы</a:t>
            </a:r>
            <a:endParaRPr lang="ru-RU" sz="5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715308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" y="4851"/>
            <a:ext cx="9144000" cy="6858000"/>
          </a:xfrm>
          <a:prstGeom prst="rect">
            <a:avLst/>
          </a:prstGeom>
        </p:spPr>
      </p:pic>
      <p:pic>
        <p:nvPicPr>
          <p:cNvPr id="6146" name="Picture 2" descr="C:\Users\Анна\Desktop\83c3c148ad93e5fb08206c9efd0518d8_w720_h540.jpe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" y="-5432"/>
            <a:ext cx="9143338" cy="6863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5364419" y="-10284"/>
            <a:ext cx="3779912" cy="144016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«Теремок» </a:t>
            </a:r>
            <a:endParaRPr lang="ru-RU" sz="32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Метелёв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12" name="Picture 20" descr="https://img1.liveinternet.ru/images/attach/c/3/122/246/122246277____________________________5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4870589"/>
            <a:ext cx="2079278" cy="2022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1010</TotalTime>
  <Words>182</Words>
  <Application>Microsoft Office PowerPoint</Application>
  <PresentationFormat>Экран (4:3)</PresentationFormat>
  <Paragraphs>39</Paragraphs>
  <Slides>10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«Муниципальное бюджетное дошкольное образовательное учреждение – детский сад № 1 «Тополек» второй категории общеразвивающего вида с приоритетным осуществлением деятельности по познавательно – речевому направлению развития детей                                  Муниципальное бюджетное дошкольное образовательное учреждение – детский сад № 1 «Тополек» второй категории общеразвивающего вида с приоритетным осуществлением деятельности по познавательно – речевому направлению развития детей       Мастер – класс  для педагогов «Реализация технологии «Мнемотехника»  через использование тактильных дощечек  для развития речи дошкольников».      </vt:lpstr>
      <vt:lpstr>Презентация PowerPoint</vt:lpstr>
      <vt:lpstr> </vt:lpstr>
      <vt:lpstr>Цель: познакомить детей с тактильными дощечками, ввести в активный словарь прилагательные и учить группировать «тактильные дощечки» по отдельным признакам при помощи зрительных и тактильных ощущений. </vt:lpstr>
      <vt:lpstr> Цель: учить детей соотносить поверхности дощечек с определённым предметом, животным, эмоциональным состоянием.  </vt:lpstr>
      <vt:lpstr> Цель: учить детей  составлять рассказы с опорой на тактильные дощечки и тактильные ощущения,  давать оценку своему эмоциональному состоянию. </vt:lpstr>
      <vt:lpstr>- Дать сигнал ребенку, чтобы он закрыл глаза; - Вложить в его руки дощечку с установкой на обследование; - Спросить у ребенка, что ему это напоминает, когда он трогает (гладит) дощечку  (пушистого котенка, колючего ежа, зубастого волка); - Взять у ребенка дощечку и дать установку, чтобы он открыл глаза. </vt:lpstr>
      <vt:lpstr> В результате правильно выстроенных этапов у детей обогатился: -  словарный запас;  -  увеличился объем знаний об окружающем мире; - появилось желание пересказывать тексты, придумывать интересные истории; - появился интерес к заучиванию стихов, поговорок, пословиц, потешек; - многие дети преодолели робость, застенчивость, научились свободно держаться перед коллективом.  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 ДОУ Павловский детский сад №5   «Использование мнемотехники в развитии речи дошкольников».  Ведущий мастер-класса: воспитатель  Орлова Елена Андреевна</dc:title>
  <dc:creator>Стасик</dc:creator>
  <cp:lastModifiedBy>Анна</cp:lastModifiedBy>
  <cp:revision>105</cp:revision>
  <dcterms:created xsi:type="dcterms:W3CDTF">2015-04-13T17:52:36Z</dcterms:created>
  <dcterms:modified xsi:type="dcterms:W3CDTF">2021-04-12T17:08:30Z</dcterms:modified>
</cp:coreProperties>
</file>