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8.png" ContentType="image/png"/>
  <Override PartName="/ppt/media/image2.jpeg" ContentType="image/jpeg"/>
  <Override PartName="/ppt/media/image5.png" ContentType="image/png"/>
  <Override PartName="/ppt/media/image3.jpeg" ContentType="image/jpeg"/>
  <Override PartName="/ppt/media/image4.jpeg" ContentType="image/jpeg"/>
  <Override PartName="/ppt/media/image6.png" ContentType="image/pn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924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22840"/>
            <a:ext cx="8228880" cy="12463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4" descr=""/>
          <p:cNvPicPr/>
          <p:nvPr/>
        </p:nvPicPr>
        <p:blipFill>
          <a:blip r:embed="rId2"/>
          <a:stretch/>
        </p:blipFill>
        <p:spPr>
          <a:xfrm>
            <a:off x="285840" y="2714760"/>
            <a:ext cx="2285280" cy="1386000"/>
          </a:xfrm>
          <a:prstGeom prst="rect">
            <a:avLst/>
          </a:prstGeom>
          <a:ln w="9360"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642960" y="1722240"/>
            <a:ext cx="7771680" cy="1310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8000" spc="46" strike="noStrike">
                <a:solidFill>
                  <a:srgbClr val="fefef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ru-RU" sz="8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785960" y="2376000"/>
            <a:ext cx="6400080" cy="2663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Русский язык </a:t>
            </a:r>
            <a:br/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 класс,  ПНШ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7" name="Рисунок 61" descr=""/>
          <p:cNvPicPr/>
          <p:nvPr/>
        </p:nvPicPr>
        <p:blipFill>
          <a:blip r:embed="rId3"/>
          <a:stretch/>
        </p:blipFill>
        <p:spPr>
          <a:xfrm>
            <a:off x="7500960" y="3071880"/>
            <a:ext cx="1208880" cy="961200"/>
          </a:xfrm>
          <a:prstGeom prst="rect">
            <a:avLst/>
          </a:prstGeom>
          <a:ln w="9360">
            <a:noFill/>
          </a:ln>
        </p:spPr>
      </p:pic>
      <p:sp>
        <p:nvSpPr>
          <p:cNvPr id="118" name="CustomShape 3"/>
          <p:cNvSpPr/>
          <p:nvPr/>
        </p:nvSpPr>
        <p:spPr>
          <a:xfrm>
            <a:off x="1071360" y="4214880"/>
            <a:ext cx="6786000" cy="14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1071360" y="1000080"/>
            <a:ext cx="7200360" cy="64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dc5924"/>
                </a:solidFill>
                <a:uFill>
                  <a:solidFill>
                    <a:srgbClr val="ffffff"/>
                  </a:solidFill>
                </a:uFill>
                <a:latin typeface="Impact"/>
                <a:ea typeface="DejaVu Sans"/>
              </a:rPr>
              <a:t>Домашнее задание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4286160" y="2143080"/>
            <a:ext cx="3714120" cy="1918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р.т. стр.38, 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упр. 51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8" name="" descr=""/>
          <p:cNvPicPr/>
          <p:nvPr/>
        </p:nvPicPr>
        <p:blipFill>
          <a:blip r:embed="rId1"/>
          <a:stretch/>
        </p:blipFill>
        <p:spPr>
          <a:xfrm>
            <a:off x="5000760" y="4857840"/>
            <a:ext cx="2285280" cy="1386000"/>
          </a:xfrm>
          <a:prstGeom prst="rect">
            <a:avLst/>
          </a:prstGeom>
          <a:ln w="9360">
            <a:noFill/>
          </a:ln>
        </p:spPr>
      </p:pic>
      <p:pic>
        <p:nvPicPr>
          <p:cNvPr id="159" name="" descr=""/>
          <p:cNvPicPr/>
          <p:nvPr/>
        </p:nvPicPr>
        <p:blipFill>
          <a:blip r:embed="rId2"/>
          <a:stretch/>
        </p:blipFill>
        <p:spPr>
          <a:xfrm>
            <a:off x="864000" y="1944000"/>
            <a:ext cx="3430080" cy="3458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02283115-480B-4756-8034-C2BC9EFE280C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76189E9A-F4F3-42DA-8BA1-C36CD197BD37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09200" y="2446200"/>
            <a:ext cx="7714440" cy="698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На уроке русского языка я буду...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12E21B8D-B7D9-4E99-A232-27D317E4816B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E483B0E-B7B4-45A4-83B7-72A0F35E8B6B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2455920" y="1676160"/>
            <a:ext cx="4495320" cy="75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i="1" lang="ru-RU" sz="44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Чистописание</a:t>
            </a:r>
            <a:r>
              <a:rPr b="1" i="1" lang="ru-RU" sz="40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4"/>
          <p:cNvSpPr/>
          <p:nvPr/>
        </p:nvSpPr>
        <p:spPr>
          <a:xfrm>
            <a:off x="945000" y="2612160"/>
            <a:ext cx="6650280" cy="191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i="1" lang="ru-RU" sz="40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   про   по   до  от   об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40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за   на   при   пере   вы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40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писать читать делать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5"/>
          <p:cNvSpPr/>
          <p:nvPr/>
        </p:nvSpPr>
        <p:spPr>
          <a:xfrm>
            <a:off x="3607920" y="4643280"/>
            <a:ext cx="505152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5" dur="indefinite" restart="never" nodeType="tmRoot">
          <p:childTnLst>
            <p:seq>
              <p:cTn id="6" nodeType="mainSeq">
                <p:childTnLst>
                  <p:par>
                    <p:cTn id="7" fill="freeze">
                      <p:stCondLst>
                        <p:cond delay="0"/>
                      </p:stCondLst>
                      <p:childTnLst>
                        <p:par>
                          <p:cTn id="8" fill="freeze">
                            <p:stCondLst>
                              <p:cond delay="0"/>
                            </p:stCondLst>
                            <p:childTnLst>
                              <p:par>
                                <p:cTn id="9" nodeType="after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1" dur="500" fill="hold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2" dur="500" fill="hold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" dur="500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freeze">
                      <p:stCondLst>
                        <p:cond delay="indefinite"/>
                      </p:stCondLst>
                      <p:childTnLst>
                        <p:par>
                          <p:cTn id="15" fill="freeze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0880" y="355680"/>
            <a:ext cx="8400240" cy="4071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Тема урока: Образование глаголов                             приставочным способом.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Цель урока: научиться образовывать глаголы                         приставочным способом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5037E635-7861-4A7B-8226-E668ABAD900B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A961653-906D-43B9-9EE2-4306EA3B0FD3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4"/>
          <p:cNvSpPr/>
          <p:nvPr/>
        </p:nvSpPr>
        <p:spPr>
          <a:xfrm>
            <a:off x="216000" y="2457360"/>
            <a:ext cx="8286120" cy="1142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1" name="Рисунок 59" descr=""/>
          <p:cNvPicPr/>
          <p:nvPr/>
        </p:nvPicPr>
        <p:blipFill>
          <a:blip r:embed="rId1"/>
          <a:stretch/>
        </p:blipFill>
        <p:spPr>
          <a:xfrm>
            <a:off x="6858000" y="571320"/>
            <a:ext cx="1928160" cy="17344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>
                <p:childTnLst>
                  <p:par>
                    <p:cTn id="21" fill="freeze">
                      <p:stCondLst>
                        <p:cond delay="indefinite"/>
                      </p:stCondLst>
                      <p:childTnLst>
                        <p:par>
                          <p:cTn id="22" fill="freeze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</a:t>
            </a: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Словари 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3" name="" descr=""/>
          <p:cNvPicPr/>
          <p:nvPr/>
        </p:nvPicPr>
        <p:blipFill>
          <a:blip r:embed="rId1"/>
          <a:srcRect l="11020" t="54604" r="44106" b="13648"/>
          <a:stretch/>
        </p:blipFill>
        <p:spPr>
          <a:xfrm>
            <a:off x="448560" y="1152000"/>
            <a:ext cx="8237520" cy="4973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6" dur="indefinite" restart="never" nodeType="tmRoot">
          <p:childTnLst>
            <p:seq>
              <p:cTn id="2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847440" y="454320"/>
            <a:ext cx="7000200" cy="5831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               </a:t>
            </a: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Упр. 73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облететь вокруг села;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перелететь через забор;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подлететь к дому;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пролететь мимо;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улететь на юг;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вылететь из гнезда;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взлететь на дерево;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2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слететь с дерева.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Образуются слова.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3AE1DFE0-4FEE-4500-8B50-17A67FF79AB6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7AE35296-6E95-4257-99C1-364899F17E8B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7" name="Picture 4" descr=""/>
          <p:cNvPicPr/>
          <p:nvPr/>
        </p:nvPicPr>
        <p:blipFill>
          <a:blip r:embed="rId1"/>
          <a:stretch/>
        </p:blipFill>
        <p:spPr>
          <a:xfrm>
            <a:off x="6858000" y="4714920"/>
            <a:ext cx="1799640" cy="1571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8" dur="indefinite" restart="never" nodeType="tmRoot">
          <p:childTnLst>
            <p:seq>
              <p:cTn id="2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90360" y="648000"/>
            <a:ext cx="7977600" cy="5574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               </a:t>
            </a:r>
            <a:r>
              <a:rPr b="1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Физминутка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при — приставкою присесть,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по — приставкою подняться.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под — подпрыгнуть, подмигнуть.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вы — вытягиваем руки, 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о — опустим их опять,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Вот и все настало время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 за — зарядку завершать.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2169360" y="2286000"/>
            <a:ext cx="409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3"/>
          <p:cNvSpPr/>
          <p:nvPr/>
        </p:nvSpPr>
        <p:spPr>
          <a:xfrm>
            <a:off x="6532920" y="2428920"/>
            <a:ext cx="409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4"/>
          <p:cNvSpPr/>
          <p:nvPr/>
        </p:nvSpPr>
        <p:spPr>
          <a:xfrm>
            <a:off x="2388600" y="4143240"/>
            <a:ext cx="40788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5"/>
          <p:cNvSpPr/>
          <p:nvPr/>
        </p:nvSpPr>
        <p:spPr>
          <a:xfrm>
            <a:off x="2970720" y="4143240"/>
            <a:ext cx="6379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6"/>
          <p:cNvSpPr/>
          <p:nvPr/>
        </p:nvSpPr>
        <p:spPr>
          <a:xfrm>
            <a:off x="2370600" y="5572080"/>
            <a:ext cx="409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CustomShape 7"/>
          <p:cNvSpPr/>
          <p:nvPr/>
        </p:nvSpPr>
        <p:spPr>
          <a:xfrm>
            <a:off x="5451480" y="5572080"/>
            <a:ext cx="51156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8"/>
          <p:cNvSpPr/>
          <p:nvPr/>
        </p:nvSpPr>
        <p:spPr>
          <a:xfrm>
            <a:off x="7942680" y="2071800"/>
            <a:ext cx="29520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9"/>
          <p:cNvSpPr/>
          <p:nvPr/>
        </p:nvSpPr>
        <p:spPr>
          <a:xfrm>
            <a:off x="8156880" y="3643200"/>
            <a:ext cx="29520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0" dur="indefinite" restart="never" nodeType="tmRoot">
          <p:childTnLst>
            <p:seq>
              <p:cTn id="3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6C37EA88-598A-4430-9751-8EAC7E527EA3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899E7F8A-0C42-4D15-A4D2-A47FBF20B674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856440" y="1224000"/>
            <a:ext cx="8143200" cy="478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</a:t>
            </a:r>
            <a:r>
              <a:rPr b="1" lang="ru-RU" sz="2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Графический диктант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  +   -   +   -   +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CustomShape 4"/>
          <p:cNvSpPr/>
          <p:nvPr/>
        </p:nvSpPr>
        <p:spPr>
          <a:xfrm>
            <a:off x="1571760" y="857160"/>
            <a:ext cx="62143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2" dur="indefinite" restart="never" nodeType="tmRoot">
          <p:childTnLst>
            <p:seq>
              <p:cTn id="3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fld id="{123598BB-62D4-4FB9-B88B-C96AAB322BF6}" type="datetime1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24.02.2020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3DB40C32-8A21-4D2F-8703-0DE001D0C077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4"/>
          <p:cNvSpPr/>
          <p:nvPr/>
        </p:nvSpPr>
        <p:spPr>
          <a:xfrm>
            <a:off x="1322640" y="642960"/>
            <a:ext cx="6369480" cy="807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ff9f5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Итог урока</a:t>
            </a:r>
            <a:endParaRPr b="0" lang="ru-RU" sz="5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5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На уроке русского языка я...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Теперь я могу...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Я приобрел...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Меня удивило...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Своей работой на уроке я...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5"/>
          <p:cNvSpPr/>
          <p:nvPr/>
        </p:nvSpPr>
        <p:spPr>
          <a:xfrm>
            <a:off x="2071800" y="4500720"/>
            <a:ext cx="5571360" cy="1756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4" dur="indefinite" restart="never" nodeType="tmRoot">
          <p:childTnLst>
            <p:seq>
              <p:cTn id="35" nodeType="mainSeq">
                <p:childTnLst>
                  <p:par>
                    <p:cTn id="36" fill="freeze">
                      <p:stCondLst>
                        <p:cond delay="indefinite"/>
                      </p:stCondLst>
                      <p:childTnLst>
                        <p:par>
                          <p:cTn id="37" fill="freeze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4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272</TotalTime>
  <Application>LibreOffice/5.3.3.2$Windows_x86 LibreOffice_project/3d9a8b4b4e538a85e0782bd6c2d430bafe583448</Application>
  <Words>523</Words>
  <Paragraphs>123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2010-01-08T10:46:03Z</dcterms:created>
  <dc:creator>Анжелика</dc:creator>
  <dc:description>http://aida.ucoz.ru</dc:description>
  <dc:language>ru-RU</dc:language>
  <cp:lastModifiedBy/>
  <dcterms:modified xsi:type="dcterms:W3CDTF">2020-02-24T17:45:56Z</dcterms:modified>
  <cp:revision>32</cp:revision>
  <dc:subject/>
  <dc:title> Приставка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  <property fmtid="{D5CDD505-2E9C-101B-9397-08002B2CF9AE}" pid="12" name="category">
    <vt:lpwstr>шаблоны к Powerpoint</vt:lpwstr>
  </property>
</Properties>
</file>