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65" r:id="rId2"/>
    <p:sldId id="266" r:id="rId3"/>
    <p:sldId id="264" r:id="rId4"/>
    <p:sldId id="263" r:id="rId5"/>
    <p:sldId id="262" r:id="rId6"/>
    <p:sldId id="258" r:id="rId7"/>
    <p:sldId id="261" r:id="rId8"/>
    <p:sldId id="260" r:id="rId9"/>
    <p:sldId id="259" r:id="rId10"/>
    <p:sldId id="257" r:id="rId11"/>
  </p:sldIdLst>
  <p:sldSz cx="9144000" cy="6858000" type="screen4x3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D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D491D9E-7DB5-4A18-BE9B-E22F623C800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E6469F7-0436-4F68-A239-83C497800D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4330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857232"/>
            <a:ext cx="4786346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034D15"/>
                </a:solidFill>
                <a:latin typeface="Times New Roman"/>
                <a:ea typeface="Times New Roman"/>
                <a:cs typeface="Times New Roman"/>
              </a:rPr>
              <a:t>Перспективный план проведения дидактических </a:t>
            </a:r>
            <a:r>
              <a:rPr lang="ru-RU" sz="3200" b="1" dirty="0">
                <a:solidFill>
                  <a:srgbClr val="034D15"/>
                </a:solidFill>
                <a:latin typeface="Times New Roman"/>
                <a:ea typeface="Times New Roman"/>
                <a:cs typeface="Times New Roman"/>
              </a:rPr>
              <a:t>игр </a:t>
            </a:r>
            <a:r>
              <a:rPr lang="ru-RU" sz="3200" b="1" dirty="0" smtClean="0">
                <a:solidFill>
                  <a:srgbClr val="034D15"/>
                </a:solidFill>
                <a:latin typeface="Times New Roman"/>
                <a:ea typeface="Times New Roman"/>
                <a:cs typeface="Times New Roman"/>
              </a:rPr>
              <a:t>с использованием регионального компонента.</a:t>
            </a:r>
            <a:endParaRPr lang="ru-RU" sz="3200" dirty="0">
              <a:solidFill>
                <a:srgbClr val="034D15"/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00496" y="4572008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1F497D">
                    <a:lumMod val="50000"/>
                  </a:srgbClr>
                </a:solidFill>
                <a:ea typeface="Calibri"/>
                <a:cs typeface="Times New Roman"/>
              </a:rPr>
              <a:t>Подготовила: воспитатель старшей группы Денега Н. Н. МКДОУ д/с №  14 с. Борисовка.</a:t>
            </a:r>
            <a:endParaRPr lang="ru-RU" sz="2400" b="1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11268" name="Picture 4" descr="https://img.clipartfest.com/aa24c960dad0dedf370fadc574d03c0d_girl-in-a-russian-national-national-costumes-clipart-russia_1006-130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609" y="808060"/>
            <a:ext cx="3425003" cy="478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397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5" y="465633"/>
            <a:ext cx="8280921" cy="5771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7590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5"/>
            <a:ext cx="7848872" cy="5072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9906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548679"/>
            <a:ext cx="7920881" cy="576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718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1" y="620687"/>
            <a:ext cx="8208913" cy="5544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845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3"/>
            <a:ext cx="7992888" cy="461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7642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59" y="548680"/>
            <a:ext cx="7920881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3011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92125"/>
            <a:ext cx="8064896" cy="567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049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5788"/>
            <a:ext cx="8136904" cy="5867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82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6534" y="1196752"/>
            <a:ext cx="792088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627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28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Денеги</cp:lastModifiedBy>
  <cp:revision>7</cp:revision>
  <cp:lastPrinted>2017-05-10T08:47:50Z</cp:lastPrinted>
  <dcterms:created xsi:type="dcterms:W3CDTF">2017-05-10T08:09:26Z</dcterms:created>
  <dcterms:modified xsi:type="dcterms:W3CDTF">2017-05-11T06:36:26Z</dcterms:modified>
</cp:coreProperties>
</file>