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3" r:id="rId2"/>
    <p:sldMasterId id="2147483695" r:id="rId3"/>
  </p:sldMasterIdLst>
  <p:notesMasterIdLst>
    <p:notesMasterId r:id="rId31"/>
  </p:notesMasterIdLst>
  <p:sldIdLst>
    <p:sldId id="304" r:id="rId4"/>
    <p:sldId id="259" r:id="rId5"/>
    <p:sldId id="282" r:id="rId6"/>
    <p:sldId id="308" r:id="rId7"/>
    <p:sldId id="307" r:id="rId8"/>
    <p:sldId id="287" r:id="rId9"/>
    <p:sldId id="281" r:id="rId10"/>
    <p:sldId id="283" r:id="rId11"/>
    <p:sldId id="285" r:id="rId12"/>
    <p:sldId id="286" r:id="rId13"/>
    <p:sldId id="284" r:id="rId14"/>
    <p:sldId id="288" r:id="rId15"/>
    <p:sldId id="289" r:id="rId16"/>
    <p:sldId id="290" r:id="rId17"/>
    <p:sldId id="294" r:id="rId18"/>
    <p:sldId id="293" r:id="rId19"/>
    <p:sldId id="295" r:id="rId20"/>
    <p:sldId id="274" r:id="rId21"/>
    <p:sldId id="296" r:id="rId22"/>
    <p:sldId id="297" r:id="rId23"/>
    <p:sldId id="298" r:id="rId24"/>
    <p:sldId id="299" r:id="rId25"/>
    <p:sldId id="300" r:id="rId26"/>
    <p:sldId id="301" r:id="rId27"/>
    <p:sldId id="302" r:id="rId28"/>
    <p:sldId id="306" r:id="rId29"/>
    <p:sldId id="30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1" d="100"/>
          <a:sy n="51" d="100"/>
        </p:scale>
        <p:origin x="-62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D23F11-0446-487A-BACB-869E4710A9A7}" type="datetimeFigureOut">
              <a:rPr lang="ru-RU" smtClean="0"/>
              <a:pPr/>
              <a:t>22.03.2021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E47FA-729C-4A6D-8958-FEBC8B3090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BE47FA-729C-4A6D-8958-FEBC8B309063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Рисунок 25" descr="45.jpg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728" y="6143644"/>
            <a:ext cx="6400800" cy="538154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500826" y="1643050"/>
            <a:ext cx="2428892" cy="1928826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368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9FCA-53C8-4B46-9221-2C90837A8529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955A-9290-44BB-A6DB-F79D64355B6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633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7017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3574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763" y="4665663"/>
            <a:ext cx="228123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0686-9F23-4D76-B302-172C8488D6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0808-0DFE-42BE-A339-D7527DDE4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8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4C13-BE78-4568-8A34-2A00C4D468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453-02E0-47E8-8241-F4D083DC57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867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6863"/>
            <a:ext cx="22860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C0A-0A36-4170-A813-57F4D382B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9EA1-E8C4-4FF8-80B1-CCD120F313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743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57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C38B-B00B-4595-9F9A-4A2F856DE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0CE2-EE70-471A-9F7F-7D97D1DAF2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947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14313"/>
            <a:ext cx="307181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5D1F-0E18-4AB7-871C-C257577125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FDCC-572D-4E31-8AAE-FE8A35073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04596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CF20-5FA9-4426-9D2C-830370F543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A0A3-42F5-4EC2-A1C6-9E0E92B3EF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777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44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D48F-3330-4251-B758-068DD6957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6F35-D993-4445-AD74-8815206B2E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91360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7051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4CC3-937A-4260-98A1-6B083F822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7F2C-9D7F-4BF7-914D-01CEBF4BC3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04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59" y="228600"/>
            <a:ext cx="6407165" cy="7588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9290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1524-5A5E-49B8-8976-EB971EAC617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7D7D7-2402-47C4-A5BA-D58ECBD99E6B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5617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6639-801E-4721-AED0-450EC36CAE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4790-6ECB-4D2D-9178-55BB4EB054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092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79FC-5458-4D67-BBDA-90E395DCA9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4271-091A-401E-8F40-126F0CBE2B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9041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961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1513-5305-425B-85B2-F91C43A9D42A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EB80-96B0-4FF5-A6A3-7C4BAACFBE8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38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0043-33CE-478A-9474-D74546614808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600A22C-D62F-4AA8-A76F-8603FEEDAEF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313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F026-41B0-4A61-9B2A-9ABB9C157F64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1F08-966E-4F21-A0EC-6EDA16265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7523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BF42-9995-4549-AE0A-D2348AA631DC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02BFBF8-E330-4878-83AA-E6B5D7BDC78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978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2BF8-CADC-4CAC-921D-F5102ABE132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1A9F-134D-4451-8A1C-98963774DCC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892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1CB-1927-43A3-9155-AF5F4C56032F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5C44F-0927-4D3F-AC6D-982BAE27D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1142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95B85A-8987-4C91-8B01-CC9E87E444F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B2A3-D3B3-419A-BBEE-EFBCC25F5C0F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6755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286E-01C0-4D16-835C-2D30774FF81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0E3290-9874-4FF2-8911-38D3A7701638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429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C94F-D2E3-44B9-AE04-02779916F76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C858-ABC6-413A-AFA2-0419B4A5E4DD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4315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106C-B193-4790-9DFF-381F4AD46D63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C789-7EBE-47FF-A3EC-94F3159F4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940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DBFC3-D735-4BEC-8E5F-6C8FF617ED43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C3E0-BA6E-4C4E-862F-CCC5D9C4A599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840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8600"/>
            <a:ext cx="6407292" cy="75895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2428868"/>
            <a:ext cx="4038600" cy="3624460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7BE9-FCAB-4640-B76A-EEEAF559E0E2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22FD-4E21-47AD-9B94-2FEFE9BA075A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390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C020-2FA5-4B72-A0AD-ABD94BFD6B96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5A88C9-6D2C-485D-A908-3EFEC564DA8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0850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C307-7AC0-452D-A0BA-D90D5A385D0C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E8FFC-A63E-47D9-938A-8393884FFDF4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983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8169-8E0D-412D-A015-8D95BAD9C101}" type="datetimeFigureOut">
              <a:rPr lang="ru-RU"/>
              <a:pPr>
                <a:defRPr/>
              </a:pPr>
              <a:t>22.03.2021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0BEDAC-22B6-44F7-A9F9-704E24A9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464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02635C-15EE-45AE-A3AA-085E0679D44F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517D-D4D8-4134-8152-47A5869997B1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9555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502A-4C51-4E7E-BAF5-44B76F28ACC1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050F7-0C50-40E7-9B0C-60BB87CAC8D4}" type="datetimeFigureOut">
              <a:rPr lang="ru-RU"/>
              <a:pPr>
                <a:defRPr/>
              </a:pPr>
              <a:t>22.03.2021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68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62B50-A7EA-41D8-AD30-6DFE00183DEF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22.03.2021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DA931-4B6E-4A8A-8ACA-04E65A028FCC}" type="slidenum">
              <a:rPr lang="ru-RU">
                <a:solidFill>
                  <a:srgbClr val="8CADAE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2357438" y="228600"/>
            <a:ext cx="647858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2357438"/>
            <a:ext cx="8534400" cy="37655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0" name="Рисунок 19" descr="45.jpg"/>
          <p:cNvPicPr>
            <a:picLocks noChangeAspect="1"/>
          </p:cNvPicPr>
          <p:nvPr userDrawn="1"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4310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r="23000" b="-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22.03.2021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15D0D-6696-4DB7-B4DA-25293E470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77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1809F-3160-4344-8C9A-E179AB64FF42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22.03.2021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231C7-2352-49F1-B02B-6AB5ADA6178F}" type="slidenum">
              <a:rPr lang="ru-RU">
                <a:solidFill>
                  <a:srgbClr val="9BBB59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="" xmlns:p14="http://schemas.microsoft.com/office/powerpoint/2010/main" val="4863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badumka.ru/images/116143_pozhar-01-plakaty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etsad2.ru/image/fire/2/7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57290" y="4357694"/>
            <a:ext cx="756084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Леонтьева Наталия Васильевна,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во 2б,3б классе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692695"/>
            <a:ext cx="777686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Детям о правилах пожарной безопасности</a:t>
            </a:r>
            <a:endParaRPr kumimoji="0" lang="ru-RU" sz="72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80612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295" r="55974" b="694"/>
          <a:stretch/>
        </p:blipFill>
        <p:spPr bwMode="auto">
          <a:xfrm>
            <a:off x="2885898" y="1059756"/>
            <a:ext cx="3300198" cy="43221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Затемнение электроламп сгораемыми материалами (бумагой, тканью)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88640"/>
            <a:ext cx="87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2481344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7/824801/slides/slide_2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771800" y="954298"/>
            <a:ext cx="3972407" cy="43822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Неисправность электропроводки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Пользование самодельными предохранителями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688471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7/824801/slides/slide_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1009722" y="896526"/>
            <a:ext cx="7326317" cy="41727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75" y="5044534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Применение розжига печей легковоспламеняющихся и горючих жидкостей, выпадение углей, трещины в кладке, возгорание сажи в дымоходах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88640"/>
            <a:ext cx="87369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25046690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  <p:pic>
        <p:nvPicPr>
          <p:cNvPr id="13314" name="Picture 2" descr="http://player.myshared.ru/7/824801/slides/slide_2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27"/>
          <a:stretch/>
        </p:blipFill>
        <p:spPr bwMode="auto">
          <a:xfrm>
            <a:off x="708162" y="912956"/>
            <a:ext cx="7727675" cy="4409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Отогревание замерзших труб паяльными лампами и факелами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54278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4338" name="Picture 2" descr="http://player.myshared.ru/7/824801/slides/slide_2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6"/>
          <a:stretch/>
        </p:blipFill>
        <p:spPr bwMode="auto">
          <a:xfrm>
            <a:off x="2451618" y="911547"/>
            <a:ext cx="4240763" cy="42750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01209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Самовозгорание обтирочных материалов, промасленной одежды, непросушенного сена и зерна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38824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 descr="http://player.myshared.ru/7/824801/slides/slide_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55"/>
          <a:stretch/>
        </p:blipFill>
        <p:spPr bwMode="auto">
          <a:xfrm>
            <a:off x="694420" y="941875"/>
            <a:ext cx="7755159" cy="44339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4522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Нарушение правил проведения сварочных работ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78986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6386" name="Picture 2" descr="http://player.myshared.ru/7/824801/slides/slide_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841783" y="1039311"/>
            <a:ext cx="7532442" cy="42618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Разведение костров, поджигание сухой травы (палы)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8258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1615"/>
            <a:ext cx="3888431" cy="5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692697"/>
            <a:ext cx="4320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Ребята,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знаете ли вы,</a:t>
            </a:r>
            <a:r>
              <a:rPr lang="ru-RU" sz="4400" dirty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правильно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действовать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пожаре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</a:p>
        </p:txBody>
      </p:sp>
    </p:spTree>
    <p:extLst>
      <p:ext uri="{BB962C8B-B14F-4D97-AF65-F5344CB8AC3E}">
        <p14:creationId xmlns="" xmlns:p14="http://schemas.microsoft.com/office/powerpoint/2010/main" val="27232826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detsad2.ru/image/fire/2/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7396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Позвонив по телефону, необходимо сообщить следующую информацию:</a:t>
            </a:r>
            <a:endParaRPr lang="ru-RU" sz="4400" b="1" i="1" dirty="0">
              <a:solidFill>
                <a:srgbClr val="FF00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6318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точный адрес (улица, проспект, проезд, площадь, бульвар,);</a:t>
            </a:r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номер дома, строения, корпуса;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 горит (дом, квартира, мусоропровод);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каком этаже пожар;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фамилию и телефон (с которого звоните).</a:t>
            </a:r>
          </a:p>
        </p:txBody>
      </p:sp>
    </p:spTree>
    <p:extLst>
      <p:ext uri="{BB962C8B-B14F-4D97-AF65-F5344CB8AC3E}">
        <p14:creationId xmlns="" xmlns:p14="http://schemas.microsoft.com/office/powerpoint/2010/main" val="359841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326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Здравствуйте, Ребята! </a:t>
            </a:r>
            <a:endParaRPr lang="ru-RU" sz="4000" dirty="0"/>
          </a:p>
        </p:txBody>
      </p:sp>
      <p:pic>
        <p:nvPicPr>
          <p:cNvPr id="1026" name="Picture 2" descr="https://www.allgigs.co.uk/images/object/artist/63479/Fireman_Sam-1-250-250-85-nocro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400" b="100000" l="29200" r="82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34484"/>
            <a:ext cx="3888432" cy="43222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Я – пожарный Сэм! </a:t>
            </a:r>
          </a:p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Хочу напомнить Вам правила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ПОЖАРНОЙ </a:t>
            </a:r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безопасности. Вы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должны знать, как  вести себя дома, чтобы не случилось беды.</a:t>
            </a:r>
          </a:p>
        </p:txBody>
      </p:sp>
    </p:spTree>
    <p:extLst>
      <p:ext uri="{BB962C8B-B14F-4D97-AF65-F5344CB8AC3E}">
        <p14:creationId xmlns="" xmlns:p14="http://schemas.microsoft.com/office/powerpoint/2010/main" val="1044108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1856684" y="967318"/>
            <a:ext cx="5286616" cy="528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594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заливай водой горящие электроприборы!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616270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8" b="54"/>
          <a:stretch/>
        </p:blipFill>
        <p:spPr bwMode="auto">
          <a:xfrm>
            <a:off x="1619672" y="1196752"/>
            <a:ext cx="59046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открывай окна!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49996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1691680" y="896526"/>
            <a:ext cx="5376613" cy="54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Прятаться во время пожара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39317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521293" y="2055624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920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29745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195736" y="1224744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Лифтом пользоваться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126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91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Сообщи о пожаре соседям и попроси их вызвать пожарных!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912586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3095973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950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sz="24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3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Анатолий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Гостюшин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Основы Безопасности Жизнедеятельности. 1-4 классы Издательство: АСТ,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Иванова, Анастасова, Ижевский: Основы безопасности жизнедеятельности: Методические рекомендации. 1-4 классы Издательство: Просвещение,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Сергей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Шинкарчук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Правила безопасности дома и на улице Издательство: Литера, 2010 г.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endParaRPr kumimoji="0" lang="ru-RU" altLang="ru-RU" i="0" u="none" strike="noStrike" kern="0" cap="none" spc="0" normalizeH="0" baseline="0" noProof="0" dirty="0" smtClean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kern="0" dirty="0">
              <a:solidFill>
                <a:srgbClr val="375F7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altLang="ru-RU" kern="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badumka.ru/images/116143_pozhar-01-plakaty.jpg</a:t>
            </a:r>
            <a:endParaRPr lang="ru-RU" altLang="ru-RU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www.detsad2.ru/image/fire/2/7.png</a:t>
            </a:r>
            <a:endParaRPr lang="ru-RU" kern="0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9036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дома</a:t>
            </a:r>
          </a:p>
        </p:txBody>
      </p:sp>
      <p:pic>
        <p:nvPicPr>
          <p:cNvPr id="7170" name="Picture 2" descr="http://player.myshared.ru/7/824801/slides/slide_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91"/>
          <a:stretch/>
        </p:blipFill>
        <p:spPr bwMode="auto">
          <a:xfrm>
            <a:off x="274645" y="968533"/>
            <a:ext cx="8578281" cy="47772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74581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Детская шалость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008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714752"/>
            <a:ext cx="6478603" cy="7588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876"/>
            <a:ext cx="6478603" cy="758825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7/824801/slides/slide_1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52535" y="836712"/>
            <a:ext cx="8621486" cy="46805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1723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Курение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535" y="188640"/>
            <a:ext cx="8621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3943301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/>
        </p:blipFill>
        <p:spPr bwMode="auto">
          <a:xfrm>
            <a:off x="298580" y="836712"/>
            <a:ext cx="8602824" cy="44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580" y="5242223"/>
            <a:ext cx="8602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Оставление без присмотра электронагревательных приборов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580" y="188640"/>
            <a:ext cx="8602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3679691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8" y="1053547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38" y="5559336"/>
            <a:ext cx="805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Перегрузка электросети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4077554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0458" b="4"/>
          <a:stretch/>
        </p:blipFill>
        <p:spPr bwMode="auto">
          <a:xfrm>
            <a:off x="2541983" y="836712"/>
            <a:ext cx="4348065" cy="46064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5728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Сушка белья над газовыми плитами 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="" xmlns:p14="http://schemas.microsoft.com/office/powerpoint/2010/main" val="6631726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жарная безопа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301</Words>
  <Application>Microsoft Office PowerPoint</Application>
  <PresentationFormat>Экран (4:3)</PresentationFormat>
  <Paragraphs>60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1_Официальная</vt:lpstr>
      <vt:lpstr>Пожарная безопасность</vt:lpstr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2017-03-31T10:23:56Z</dcterms:created>
  <dcterms:modified xsi:type="dcterms:W3CDTF">2021-03-22T18:39:28Z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2204177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