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7" r:id="rId2"/>
    <p:sldId id="260" r:id="rId3"/>
    <p:sldId id="258" r:id="rId4"/>
    <p:sldId id="259" r:id="rId5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9" d="100"/>
          <a:sy n="69" d="100"/>
        </p:scale>
        <p:origin x="-1416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viewProps" Target="view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presProps" Target="presProps.xml"/><Relationship Id="rId5" Type="http://schemas.openxmlformats.org/officeDocument/2006/relationships/slide" Target="slides/slide4.xml"/><Relationship Id="rId4" Type="http://schemas.openxmlformats.org/officeDocument/2006/relationships/slide" Target="slides/slide3.xml"/><Relationship Id="rId9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9BF51-F29B-4636-AC00-7F71A871B1D4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683D-D2DC-474B-994D-E811CABBFE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268537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9BF51-F29B-4636-AC00-7F71A871B1D4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683D-D2DC-474B-994D-E811CABBFE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9877611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9BF51-F29B-4636-AC00-7F71A871B1D4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683D-D2DC-474B-994D-E811CABBFE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96841069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9BF51-F29B-4636-AC00-7F71A871B1D4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683D-D2DC-474B-994D-E811CABBFE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08141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9BF51-F29B-4636-AC00-7F71A871B1D4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683D-D2DC-474B-994D-E811CABBFE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779487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9BF51-F29B-4636-AC00-7F71A871B1D4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683D-D2DC-474B-994D-E811CABBFE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2286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9BF51-F29B-4636-AC00-7F71A871B1D4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683D-D2DC-474B-994D-E811CABBFE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9754717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9BF51-F29B-4636-AC00-7F71A871B1D4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683D-D2DC-474B-994D-E811CABBFE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240780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9BF51-F29B-4636-AC00-7F71A871B1D4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683D-D2DC-474B-994D-E811CABBFE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7811699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9BF51-F29B-4636-AC00-7F71A871B1D4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683D-D2DC-474B-994D-E811CABBFE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7335179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80A9BF51-F29B-4636-AC00-7F71A871B1D4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FD4683D-D2DC-474B-994D-E811CABBFE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9235685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0A9BF51-F29B-4636-AC00-7F71A871B1D4}" type="datetimeFigureOut">
              <a:rPr lang="ru-RU" smtClean="0"/>
              <a:t>23.05.2021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FD4683D-D2DC-474B-994D-E811CABBFED3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1796708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Занятие на тему «Безопасное лето»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339752" y="1600200"/>
            <a:ext cx="4176464" cy="4853136"/>
          </a:xfrm>
        </p:spPr>
      </p:pic>
    </p:spTree>
    <p:extLst>
      <p:ext uri="{BB962C8B-B14F-4D97-AF65-F5344CB8AC3E}">
        <p14:creationId xmlns:p14="http://schemas.microsoft.com/office/powerpoint/2010/main" val="362002174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Игра «Кому нужна вода?»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70096" y="1600200"/>
            <a:ext cx="8003808" cy="4525963"/>
          </a:xfrm>
        </p:spPr>
      </p:pic>
    </p:spTree>
    <p:extLst>
      <p:ext uri="{BB962C8B-B14F-4D97-AF65-F5344CB8AC3E}">
        <p14:creationId xmlns:p14="http://schemas.microsoft.com/office/powerpoint/2010/main" val="73116889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 пасхе готовы!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691680" y="1500808"/>
            <a:ext cx="4824536" cy="5168552"/>
          </a:xfrm>
        </p:spPr>
      </p:pic>
    </p:spTree>
    <p:extLst>
      <p:ext uri="{BB962C8B-B14F-4D97-AF65-F5344CB8AC3E}">
        <p14:creationId xmlns:p14="http://schemas.microsoft.com/office/powerpoint/2010/main" val="292119846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Украшение пасхальных яичек…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48922" y="1600200"/>
            <a:ext cx="8046156" cy="4525963"/>
          </a:xfrm>
        </p:spPr>
      </p:pic>
    </p:spTree>
    <p:extLst>
      <p:ext uri="{BB962C8B-B14F-4D97-AF65-F5344CB8AC3E}">
        <p14:creationId xmlns:p14="http://schemas.microsoft.com/office/powerpoint/2010/main" val="176886780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27</TotalTime>
  <Words>21</Words>
  <Application>Microsoft Office PowerPoint</Application>
  <PresentationFormat>Экран (4:3)</PresentationFormat>
  <Paragraphs>4</Paragraphs>
  <Slides>4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4</vt:i4>
      </vt:variant>
    </vt:vector>
  </HeadingPairs>
  <TitlesOfParts>
    <vt:vector size="5" baseType="lpstr">
      <vt:lpstr>Тема Office</vt:lpstr>
      <vt:lpstr>Занятие на тему «Безопасное лето»</vt:lpstr>
      <vt:lpstr>Игра «Кому нужна вода?»</vt:lpstr>
      <vt:lpstr>К пасхе готовы!</vt:lpstr>
      <vt:lpstr>Украшение пасхальных яичек…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Пользователь Windows</dc:creator>
  <cp:lastModifiedBy>Пользователь Windows</cp:lastModifiedBy>
  <cp:revision>2</cp:revision>
  <dcterms:created xsi:type="dcterms:W3CDTF">2021-05-23T12:54:17Z</dcterms:created>
  <dcterms:modified xsi:type="dcterms:W3CDTF">2021-05-23T13:21:33Z</dcterms:modified>
</cp:coreProperties>
</file>