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56" r:id="rId2"/>
    <p:sldId id="269" r:id="rId3"/>
    <p:sldId id="270" r:id="rId4"/>
    <p:sldId id="271" r:id="rId5"/>
    <p:sldId id="272" r:id="rId6"/>
    <p:sldId id="273" r:id="rId7"/>
    <p:sldId id="262" r:id="rId8"/>
    <p:sldId id="263" r:id="rId9"/>
    <p:sldId id="264" r:id="rId10"/>
    <p:sldId id="265" r:id="rId11"/>
    <p:sldId id="274" r:id="rId12"/>
    <p:sldId id="268" r:id="rId13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Валерия Пучкова" initials="ВП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90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8" name="Shape 11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Заголовок и под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Текст заголовка</a:t>
            </a:r>
          </a:p>
        </p:txBody>
      </p:sp>
      <p:sp>
        <p:nvSpPr>
          <p:cNvPr id="12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3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Уровень текста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marL="727604" indent="-727604">
              <a:defRPr sz="5500"/>
            </a:lvl1pPr>
            <a:lvl2pPr marL="1362604" indent="-727604">
              <a:defRPr sz="5500"/>
            </a:lvl2pPr>
            <a:lvl3pPr marL="1997604" indent="-727604">
              <a:defRPr sz="5500"/>
            </a:lvl3pPr>
            <a:lvl4pPr marL="2632604" indent="-727604">
              <a:defRPr sz="5500"/>
            </a:lvl4pPr>
            <a:lvl5pPr marL="3267604" indent="-727604">
              <a:defRPr sz="55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111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 — горизонталь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532241774_2880x1920.jpg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Текст заголовка</a:t>
            </a:r>
          </a:p>
        </p:txBody>
      </p:sp>
      <p:sp>
        <p:nvSpPr>
          <p:cNvPr id="22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23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 — по центр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31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 — вертикальн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532204087_1355x1355.jpg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Текст заголовка</a:t>
            </a:r>
          </a:p>
        </p:txBody>
      </p:sp>
      <p:sp>
        <p:nvSpPr>
          <p:cNvPr id="40" name="Уровень текста 1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1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 — сверх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49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пункт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Текст заголовка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Текст заголовка</a:t>
            </a:r>
          </a:p>
        </p:txBody>
      </p:sp>
      <p:sp>
        <p:nvSpPr>
          <p:cNvPr id="57" name="Уровень текста 1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marL="727604" indent="-727604">
              <a:defRPr sz="5500"/>
            </a:lvl1pPr>
            <a:lvl2pPr marL="1362604" indent="-727604">
              <a:defRPr sz="5500"/>
            </a:lvl2pPr>
            <a:lvl3pPr marL="1997604" indent="-727604">
              <a:defRPr sz="5500"/>
            </a:lvl3pPr>
            <a:lvl4pPr marL="2632604" indent="-727604">
              <a:defRPr sz="5500"/>
            </a:lvl4pPr>
            <a:lvl5pPr marL="3267604" indent="-727604">
              <a:defRPr sz="5500"/>
            </a:lvl5pPr>
          </a:lstStyle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58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 (3 шт.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532205080_1647x1098.jpg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532204087_1355x1355.jpg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532241774_2880x1920.jpg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Цита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— Иван Арсентьев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— Иван Арсентьев</a:t>
            </a:r>
          </a:p>
        </p:txBody>
      </p:sp>
      <p:sp>
        <p:nvSpPr>
          <p:cNvPr id="94" name="«Введите цитату здесь».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«Введите цитату здесь». </a:t>
            </a:r>
          </a:p>
        </p:txBody>
      </p:sp>
      <p:sp>
        <p:nvSpPr>
          <p:cNvPr id="95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Фо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532241774_2880x1920.jpg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Номер слайда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заголовка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Текст заголовка</a:t>
            </a:r>
          </a:p>
        </p:txBody>
      </p:sp>
      <p:sp>
        <p:nvSpPr>
          <p:cNvPr id="3" name="Уровень текста 1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Уровень текста 1</a:t>
            </a:r>
          </a:p>
          <a:p>
            <a:pPr lvl="1"/>
            <a:r>
              <a:t>Уровень текста 2</a:t>
            </a:r>
          </a:p>
          <a:p>
            <a:pPr lvl="2"/>
            <a:r>
              <a:t>Уровень текста 3</a:t>
            </a:r>
          </a:p>
          <a:p>
            <a:pPr lvl="3"/>
            <a:r>
              <a:t>Уровень текста 4</a:t>
            </a:r>
          </a:p>
          <a:p>
            <a:pPr lvl="4"/>
            <a:r>
              <a:t>Уровень текста 5</a:t>
            </a:r>
          </a:p>
        </p:txBody>
      </p:sp>
      <p:sp>
        <p:nvSpPr>
          <p:cNvPr id="4" name="Номер слайда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61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7" r:id="rId7"/>
    <p:sldLayoutId id="2147483658" r:id="rId8"/>
    <p:sldLayoutId id="2147483659" r:id="rId9"/>
    <p:sldLayoutId id="2147483660" r:id="rId10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3" name="Rectangle 162">
            <a:extLst>
              <a:ext uri="{FF2B5EF4-FFF2-40B4-BE49-F238E27FC236}">
                <a16:creationId xmlns:a16="http://schemas.microsoft.com/office/drawing/2014/main" id="{3C54F4CE-85F0-46ED-80DA-9518C9251A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4384000" cy="13716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Freeform: Shape 164">
            <a:extLst>
              <a:ext uri="{FF2B5EF4-FFF2-40B4-BE49-F238E27FC236}">
                <a16:creationId xmlns:a16="http://schemas.microsoft.com/office/drawing/2014/main" id="{DADD1FCA-8ACB-4958-81DD-4CDD6D3E19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11604172" cy="13716000"/>
          </a:xfrm>
          <a:custGeom>
            <a:avLst/>
            <a:gdLst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6695 w 5734864"/>
              <a:gd name="connsiteY13" fmla="*/ 1035077 h 6858000"/>
              <a:gd name="connsiteX14" fmla="*/ 847865 w 5734864"/>
              <a:gd name="connsiteY14" fmla="*/ 1070795 h 6858000"/>
              <a:gd name="connsiteX15" fmla="*/ 862786 w 5734864"/>
              <a:gd name="connsiteY15" fmla="*/ 1238994 h 6858000"/>
              <a:gd name="connsiteX16" fmla="*/ 859345 w 5734864"/>
              <a:gd name="connsiteY16" fmla="*/ 1380427 h 6858000"/>
              <a:gd name="connsiteX17" fmla="*/ 855172 w 5734864"/>
              <a:gd name="connsiteY17" fmla="*/ 1435262 h 6858000"/>
              <a:gd name="connsiteX18" fmla="*/ 860494 w 5734864"/>
              <a:gd name="connsiteY18" fmla="*/ 1453861 h 6858000"/>
              <a:gd name="connsiteX19" fmla="*/ 853731 w 5734864"/>
              <a:gd name="connsiteY19" fmla="*/ 1467047 h 6858000"/>
              <a:gd name="connsiteX20" fmla="*/ 845847 w 5734864"/>
              <a:gd name="connsiteY20" fmla="*/ 1502307 h 6858000"/>
              <a:gd name="connsiteX21" fmla="*/ 817613 w 5734864"/>
              <a:gd name="connsiteY21" fmla="*/ 1565166 h 6858000"/>
              <a:gd name="connsiteX22" fmla="*/ 804223 w 5734864"/>
              <a:gd name="connsiteY22" fmla="*/ 1601941 h 6858000"/>
              <a:gd name="connsiteX23" fmla="*/ 791773 w 5734864"/>
              <a:gd name="connsiteY23" fmla="*/ 1627005 h 6858000"/>
              <a:gd name="connsiteX24" fmla="*/ 774645 w 5734864"/>
              <a:gd name="connsiteY24" fmla="*/ 1699922 h 6858000"/>
              <a:gd name="connsiteX25" fmla="*/ 752343 w 5734864"/>
              <a:gd name="connsiteY25" fmla="*/ 1824604 h 6858000"/>
              <a:gd name="connsiteX26" fmla="*/ 746254 w 5734864"/>
              <a:gd name="connsiteY26" fmla="*/ 1850222 h 6858000"/>
              <a:gd name="connsiteX27" fmla="*/ 728600 w 5734864"/>
              <a:gd name="connsiteY27" fmla="*/ 1869603 h 6858000"/>
              <a:gd name="connsiteX28" fmla="*/ 724396 w 5734864"/>
              <a:gd name="connsiteY28" fmla="*/ 1883104 h 6858000"/>
              <a:gd name="connsiteX29" fmla="*/ 722165 w 5734864"/>
              <a:gd name="connsiteY29" fmla="*/ 1885924 h 6858000"/>
              <a:gd name="connsiteX30" fmla="*/ 721338 w 5734864"/>
              <a:gd name="connsiteY30" fmla="*/ 1887123 h 6858000"/>
              <a:gd name="connsiteX31" fmla="*/ 714840 w 5734864"/>
              <a:gd name="connsiteY31" fmla="*/ 1902274 h 6858000"/>
              <a:gd name="connsiteX32" fmla="*/ 722847 w 5734864"/>
              <a:gd name="connsiteY32" fmla="*/ 1929891 h 6858000"/>
              <a:gd name="connsiteX33" fmla="*/ 719647 w 5734864"/>
              <a:gd name="connsiteY33" fmla="*/ 1936120 h 6858000"/>
              <a:gd name="connsiteX34" fmla="*/ 714660 w 5734864"/>
              <a:gd name="connsiteY34" fmla="*/ 1982709 h 6858000"/>
              <a:gd name="connsiteX35" fmla="*/ 710759 w 5734864"/>
              <a:gd name="connsiteY35" fmla="*/ 2013010 h 6858000"/>
              <a:gd name="connsiteX36" fmla="*/ 697927 w 5734864"/>
              <a:gd name="connsiteY36" fmla="*/ 2069833 h 6858000"/>
              <a:gd name="connsiteX37" fmla="*/ 693594 w 5734864"/>
              <a:gd name="connsiteY37" fmla="*/ 2103731 h 6858000"/>
              <a:gd name="connsiteX38" fmla="*/ 691109 w 5734864"/>
              <a:gd name="connsiteY38" fmla="*/ 2124027 h 6858000"/>
              <a:gd name="connsiteX39" fmla="*/ 676593 w 5734864"/>
              <a:gd name="connsiteY39" fmla="*/ 2176182 h 6858000"/>
              <a:gd name="connsiteX40" fmla="*/ 633227 w 5734864"/>
              <a:gd name="connsiteY40" fmla="*/ 2258036 h 6858000"/>
              <a:gd name="connsiteX41" fmla="*/ 625564 w 5734864"/>
              <a:gd name="connsiteY41" fmla="*/ 2284567 h 6858000"/>
              <a:gd name="connsiteX42" fmla="*/ 627074 w 5734864"/>
              <a:gd name="connsiteY42" fmla="*/ 2289605 h 6858000"/>
              <a:gd name="connsiteX43" fmla="*/ 614574 w 5734864"/>
              <a:gd name="connsiteY43" fmla="*/ 2308717 h 6858000"/>
              <a:gd name="connsiteX44" fmla="*/ 606890 w 5734864"/>
              <a:gd name="connsiteY44" fmla="*/ 2320662 h 6858000"/>
              <a:gd name="connsiteX45" fmla="*/ 605558 w 5734864"/>
              <a:gd name="connsiteY45" fmla="*/ 2327897 h 6858000"/>
              <a:gd name="connsiteX46" fmla="*/ 602202 w 5734864"/>
              <a:gd name="connsiteY46" fmla="*/ 2357749 h 6858000"/>
              <a:gd name="connsiteX47" fmla="*/ 600213 w 5734864"/>
              <a:gd name="connsiteY47" fmla="*/ 2364905 h 6858000"/>
              <a:gd name="connsiteX48" fmla="*/ 597160 w 5734864"/>
              <a:gd name="connsiteY48" fmla="*/ 2388351 h 6858000"/>
              <a:gd name="connsiteX49" fmla="*/ 597982 w 5734864"/>
              <a:gd name="connsiteY49" fmla="*/ 2402296 h 6858000"/>
              <a:gd name="connsiteX50" fmla="*/ 593150 w 5734864"/>
              <a:gd name="connsiteY50" fmla="*/ 2420015 h 6858000"/>
              <a:gd name="connsiteX51" fmla="*/ 592833 w 5734864"/>
              <a:gd name="connsiteY51" fmla="*/ 2422749 h 6858000"/>
              <a:gd name="connsiteX52" fmla="*/ 594479 w 5734864"/>
              <a:gd name="connsiteY52" fmla="*/ 2426002 h 6858000"/>
              <a:gd name="connsiteX53" fmla="*/ 591963 w 5734864"/>
              <a:gd name="connsiteY53" fmla="*/ 2431950 h 6858000"/>
              <a:gd name="connsiteX54" fmla="*/ 591544 w 5734864"/>
              <a:gd name="connsiteY54" fmla="*/ 2433897 h 6858000"/>
              <a:gd name="connsiteX55" fmla="*/ 589519 w 5734864"/>
              <a:gd name="connsiteY55" fmla="*/ 2451398 h 6858000"/>
              <a:gd name="connsiteX56" fmla="*/ 590037 w 5734864"/>
              <a:gd name="connsiteY56" fmla="*/ 2455536 h 6858000"/>
              <a:gd name="connsiteX57" fmla="*/ 588179 w 5734864"/>
              <a:gd name="connsiteY57" fmla="*/ 2462981 h 6858000"/>
              <a:gd name="connsiteX58" fmla="*/ 583434 w 5734864"/>
              <a:gd name="connsiteY58" fmla="*/ 2503991 h 6858000"/>
              <a:gd name="connsiteX59" fmla="*/ 567942 w 5734864"/>
              <a:gd name="connsiteY59" fmla="*/ 2652936 h 6858000"/>
              <a:gd name="connsiteX60" fmla="*/ 573869 w 5734864"/>
              <a:gd name="connsiteY60" fmla="*/ 2670188 h 6858000"/>
              <a:gd name="connsiteX61" fmla="*/ 575243 w 5734864"/>
              <a:gd name="connsiteY61" fmla="*/ 2688114 h 6858000"/>
              <a:gd name="connsiteX62" fmla="*/ 573824 w 5734864"/>
              <a:gd name="connsiteY62" fmla="*/ 2689856 h 6858000"/>
              <a:gd name="connsiteX63" fmla="*/ 570699 w 5734864"/>
              <a:gd name="connsiteY63" fmla="*/ 2709353 h 6858000"/>
              <a:gd name="connsiteX64" fmla="*/ 573192 w 5734864"/>
              <a:gd name="connsiteY64" fmla="*/ 2714527 h 6858000"/>
              <a:gd name="connsiteX65" fmla="*/ 572044 w 5734864"/>
              <a:gd name="connsiteY65" fmla="*/ 2728187 h 6858000"/>
              <a:gd name="connsiteX66" fmla="*/ 572465 w 5734864"/>
              <a:gd name="connsiteY66" fmla="*/ 2755863 h 6858000"/>
              <a:gd name="connsiteX67" fmla="*/ 570028 w 5734864"/>
              <a:gd name="connsiteY67" fmla="*/ 2760324 h 6858000"/>
              <a:gd name="connsiteX68" fmla="*/ 566748 w 5734864"/>
              <a:gd name="connsiteY68" fmla="*/ 2800948 h 6858000"/>
              <a:gd name="connsiteX69" fmla="*/ 565509 w 5734864"/>
              <a:gd name="connsiteY69" fmla="*/ 2801167 h 6858000"/>
              <a:gd name="connsiteX70" fmla="*/ 559367 w 5734864"/>
              <a:gd name="connsiteY70" fmla="*/ 2811129 h 6858000"/>
              <a:gd name="connsiteX71" fmla="*/ 550354 w 5734864"/>
              <a:gd name="connsiteY71" fmla="*/ 2830949 h 6858000"/>
              <a:gd name="connsiteX72" fmla="*/ 514795 w 5734864"/>
              <a:gd name="connsiteY72" fmla="*/ 2872433 h 6858000"/>
              <a:gd name="connsiteX73" fmla="*/ 509875 w 5734864"/>
              <a:gd name="connsiteY73" fmla="*/ 2923099 h 6858000"/>
              <a:gd name="connsiteX74" fmla="*/ 509577 w 5734864"/>
              <a:gd name="connsiteY74" fmla="*/ 2923197 h 6858000"/>
              <a:gd name="connsiteX75" fmla="*/ 507597 w 5734864"/>
              <a:gd name="connsiteY75" fmla="*/ 2931868 h 6858000"/>
              <a:gd name="connsiteX76" fmla="*/ 507379 w 5734864"/>
              <a:gd name="connsiteY76" fmla="*/ 2938322 h 6858000"/>
              <a:gd name="connsiteX77" fmla="*/ 504725 w 5734864"/>
              <a:gd name="connsiteY77" fmla="*/ 2954519 h 6858000"/>
              <a:gd name="connsiteX78" fmla="*/ 502018 w 5734864"/>
              <a:gd name="connsiteY78" fmla="*/ 2959643 h 6858000"/>
              <a:gd name="connsiteX79" fmla="*/ 498360 w 5734864"/>
              <a:gd name="connsiteY79" fmla="*/ 2961019 h 6858000"/>
              <a:gd name="connsiteX80" fmla="*/ 498483 w 5734864"/>
              <a:gd name="connsiteY80" fmla="*/ 2962590 h 6858000"/>
              <a:gd name="connsiteX81" fmla="*/ 484403 w 5734864"/>
              <a:gd name="connsiteY81" fmla="*/ 2990538 h 6858000"/>
              <a:gd name="connsiteX82" fmla="*/ 463075 w 5734864"/>
              <a:gd name="connsiteY82" fmla="*/ 3055956 h 6858000"/>
              <a:gd name="connsiteX83" fmla="*/ 455013 w 5734864"/>
              <a:gd name="connsiteY83" fmla="*/ 3094482 h 6858000"/>
              <a:gd name="connsiteX84" fmla="*/ 428391 w 5734864"/>
              <a:gd name="connsiteY84" fmla="*/ 3198850 h 6858000"/>
              <a:gd name="connsiteX85" fmla="*/ 401440 w 5734864"/>
              <a:gd name="connsiteY85" fmla="*/ 3307560 h 6858000"/>
              <a:gd name="connsiteX86" fmla="*/ 386076 w 5734864"/>
              <a:gd name="connsiteY86" fmla="*/ 3373943 h 6858000"/>
              <a:gd name="connsiteX87" fmla="*/ 374726 w 5734864"/>
              <a:gd name="connsiteY87" fmla="*/ 3381364 h 6858000"/>
              <a:gd name="connsiteX88" fmla="*/ 369145 w 5734864"/>
              <a:gd name="connsiteY88" fmla="*/ 3383729 h 6858000"/>
              <a:gd name="connsiteX89" fmla="*/ 364294 w 5734864"/>
              <a:gd name="connsiteY89" fmla="*/ 3414159 h 6858000"/>
              <a:gd name="connsiteX90" fmla="*/ 366450 w 5734864"/>
              <a:gd name="connsiteY90" fmla="*/ 3436925 h 6858000"/>
              <a:gd name="connsiteX91" fmla="*/ 351743 w 5734864"/>
              <a:gd name="connsiteY91" fmla="*/ 3521619 h 6858000"/>
              <a:gd name="connsiteX92" fmla="*/ 345784 w 5734864"/>
              <a:gd name="connsiteY92" fmla="*/ 3603757 h 6858000"/>
              <a:gd name="connsiteX93" fmla="*/ 344198 w 5734864"/>
              <a:gd name="connsiteY93" fmla="*/ 3652424 h 6858000"/>
              <a:gd name="connsiteX94" fmla="*/ 352450 w 5734864"/>
              <a:gd name="connsiteY94" fmla="*/ 3665222 h 6858000"/>
              <a:gd name="connsiteX95" fmla="*/ 342621 w 5734864"/>
              <a:gd name="connsiteY95" fmla="*/ 3700804 h 6858000"/>
              <a:gd name="connsiteX96" fmla="*/ 341514 w 5734864"/>
              <a:gd name="connsiteY96" fmla="*/ 3734774 h 6858000"/>
              <a:gd name="connsiteX97" fmla="*/ 340607 w 5734864"/>
              <a:gd name="connsiteY97" fmla="*/ 3785153 h 6858000"/>
              <a:gd name="connsiteX98" fmla="*/ 340707 w 5734864"/>
              <a:gd name="connsiteY98" fmla="*/ 3788177 h 6858000"/>
              <a:gd name="connsiteX99" fmla="*/ 340361 w 5734864"/>
              <a:gd name="connsiteY99" fmla="*/ 3798803 h 6858000"/>
              <a:gd name="connsiteX100" fmla="*/ 339642 w 5734864"/>
              <a:gd name="connsiteY100" fmla="*/ 3838750 h 6858000"/>
              <a:gd name="connsiteX101" fmla="*/ 360295 w 5734864"/>
              <a:gd name="connsiteY101" fmla="*/ 4015196 h 6858000"/>
              <a:gd name="connsiteX102" fmla="*/ 339043 w 5734864"/>
              <a:gd name="connsiteY102" fmla="*/ 4052778 h 6858000"/>
              <a:gd name="connsiteX103" fmla="*/ 339343 w 5734864"/>
              <a:gd name="connsiteY103" fmla="*/ 4096257 h 6858000"/>
              <a:gd name="connsiteX104" fmla="*/ 340786 w 5734864"/>
              <a:gd name="connsiteY104" fmla="*/ 4321136 h 6858000"/>
              <a:gd name="connsiteX105" fmla="*/ 343158 w 5734864"/>
              <a:gd name="connsiteY105" fmla="*/ 4429174 h 6858000"/>
              <a:gd name="connsiteX106" fmla="*/ 334599 w 5734864"/>
              <a:gd name="connsiteY106" fmla="*/ 4449938 h 6858000"/>
              <a:gd name="connsiteX107" fmla="*/ 332890 w 5734864"/>
              <a:gd name="connsiteY107" fmla="*/ 4453515 h 6858000"/>
              <a:gd name="connsiteX108" fmla="*/ 331105 w 5734864"/>
              <a:gd name="connsiteY108" fmla="*/ 4467941 h 6858000"/>
              <a:gd name="connsiteX109" fmla="*/ 324289 w 5734864"/>
              <a:gd name="connsiteY109" fmla="*/ 4471861 h 6858000"/>
              <a:gd name="connsiteX110" fmla="*/ 317079 w 5734864"/>
              <a:gd name="connsiteY110" fmla="*/ 4493468 h 6858000"/>
              <a:gd name="connsiteX111" fmla="*/ 315557 w 5734864"/>
              <a:gd name="connsiteY111" fmla="*/ 4520067 h 6858000"/>
              <a:gd name="connsiteX112" fmla="*/ 315240 w 5734864"/>
              <a:gd name="connsiteY112" fmla="*/ 4536872 h 6858000"/>
              <a:gd name="connsiteX113" fmla="*/ 316200 w 5734864"/>
              <a:gd name="connsiteY113" fmla="*/ 4538297 h 6858000"/>
              <a:gd name="connsiteX114" fmla="*/ 317507 w 5734864"/>
              <a:gd name="connsiteY114" fmla="*/ 4547582 h 6858000"/>
              <a:gd name="connsiteX115" fmla="*/ 323078 w 5734864"/>
              <a:gd name="connsiteY115" fmla="*/ 4592102 h 6858000"/>
              <a:gd name="connsiteX116" fmla="*/ 328722 w 5734864"/>
              <a:gd name="connsiteY116" fmla="*/ 4667914 h 6858000"/>
              <a:gd name="connsiteX117" fmla="*/ 335597 w 5734864"/>
              <a:gd name="connsiteY117" fmla="*/ 4695035 h 6858000"/>
              <a:gd name="connsiteX118" fmla="*/ 339485 w 5734864"/>
              <a:gd name="connsiteY118" fmla="*/ 4695979 h 6858000"/>
              <a:gd name="connsiteX119" fmla="*/ 341089 w 5734864"/>
              <a:gd name="connsiteY119" fmla="*/ 4704268 h 6858000"/>
              <a:gd name="connsiteX120" fmla="*/ 342177 w 5734864"/>
              <a:gd name="connsiteY120" fmla="*/ 4706060 h 6858000"/>
              <a:gd name="connsiteX121" fmla="*/ 347751 w 5734864"/>
              <a:gd name="connsiteY121" fmla="*/ 4716754 h 6858000"/>
              <a:gd name="connsiteX122" fmla="*/ 344125 w 5734864"/>
              <a:gd name="connsiteY122" fmla="*/ 4764669 h 6858000"/>
              <a:gd name="connsiteX123" fmla="*/ 340188 w 5734864"/>
              <a:gd name="connsiteY123" fmla="*/ 4779386 h 6858000"/>
              <a:gd name="connsiteX124" fmla="*/ 335146 w 5734864"/>
              <a:gd name="connsiteY124" fmla="*/ 4787491 h 6858000"/>
              <a:gd name="connsiteX125" fmla="*/ 319124 w 5734864"/>
              <a:gd name="connsiteY125" fmla="*/ 4843514 h 6858000"/>
              <a:gd name="connsiteX126" fmla="*/ 305956 w 5734864"/>
              <a:gd name="connsiteY126" fmla="*/ 4881505 h 6858000"/>
              <a:gd name="connsiteX127" fmla="*/ 301062 w 5734864"/>
              <a:gd name="connsiteY127" fmla="*/ 4889332 h 6858000"/>
              <a:gd name="connsiteX128" fmla="*/ 302141 w 5734864"/>
              <a:gd name="connsiteY128" fmla="*/ 4899400 h 6858000"/>
              <a:gd name="connsiteX129" fmla="*/ 304424 w 5734864"/>
              <a:gd name="connsiteY129" fmla="*/ 4902664 h 6858000"/>
              <a:gd name="connsiteX130" fmla="*/ 293123 w 5734864"/>
              <a:gd name="connsiteY130" fmla="*/ 4932769 h 6858000"/>
              <a:gd name="connsiteX131" fmla="*/ 292275 w 5734864"/>
              <a:gd name="connsiteY131" fmla="*/ 4936482 h 6858000"/>
              <a:gd name="connsiteX132" fmla="*/ 288304 w 5734864"/>
              <a:gd name="connsiteY132" fmla="*/ 4962325 h 6858000"/>
              <a:gd name="connsiteX133" fmla="*/ 287420 w 5734864"/>
              <a:gd name="connsiteY133" fmla="*/ 5042193 h 6858000"/>
              <a:gd name="connsiteX134" fmla="*/ 287020 w 5734864"/>
              <a:gd name="connsiteY134" fmla="*/ 5065655 h 6858000"/>
              <a:gd name="connsiteX135" fmla="*/ 288488 w 5734864"/>
              <a:gd name="connsiteY135" fmla="*/ 5082216 h 6858000"/>
              <a:gd name="connsiteX136" fmla="*/ 282763 w 5734864"/>
              <a:gd name="connsiteY136" fmla="*/ 5127114 h 6858000"/>
              <a:gd name="connsiteX137" fmla="*/ 269316 w 5734864"/>
              <a:gd name="connsiteY137" fmla="*/ 5202682 h 6858000"/>
              <a:gd name="connsiteX138" fmla="*/ 269174 w 5734864"/>
              <a:gd name="connsiteY138" fmla="*/ 5230835 h 6858000"/>
              <a:gd name="connsiteX139" fmla="*/ 272679 w 5734864"/>
              <a:gd name="connsiteY139" fmla="*/ 5232660 h 6858000"/>
              <a:gd name="connsiteX140" fmla="*/ 272160 w 5734864"/>
              <a:gd name="connsiteY140" fmla="*/ 5241150 h 6858000"/>
              <a:gd name="connsiteX141" fmla="*/ 272760 w 5734864"/>
              <a:gd name="connsiteY141" fmla="*/ 5243156 h 6858000"/>
              <a:gd name="connsiteX142" fmla="*/ 275462 w 5734864"/>
              <a:gd name="connsiteY142" fmla="*/ 5254919 h 6858000"/>
              <a:gd name="connsiteX143" fmla="*/ 262897 w 5734864"/>
              <a:gd name="connsiteY143" fmla="*/ 5286259 h 6858000"/>
              <a:gd name="connsiteX144" fmla="*/ 252761 w 5734864"/>
              <a:gd name="connsiteY144" fmla="*/ 5357801 h 6858000"/>
              <a:gd name="connsiteX145" fmla="*/ 242360 w 5734864"/>
              <a:gd name="connsiteY145" fmla="*/ 5460080 h 6858000"/>
              <a:gd name="connsiteX146" fmla="*/ 229880 w 5734864"/>
              <a:gd name="connsiteY146" fmla="*/ 5539714 h 6858000"/>
              <a:gd name="connsiteX147" fmla="*/ 204283 w 5734864"/>
              <a:gd name="connsiteY147" fmla="*/ 5639080 h 6858000"/>
              <a:gd name="connsiteX148" fmla="*/ 198948 w 5734864"/>
              <a:gd name="connsiteY148" fmla="*/ 5710958 h 6858000"/>
              <a:gd name="connsiteX149" fmla="*/ 192367 w 5734864"/>
              <a:gd name="connsiteY149" fmla="*/ 5719859 h 6858000"/>
              <a:gd name="connsiteX150" fmla="*/ 188035 w 5734864"/>
              <a:gd name="connsiteY150" fmla="*/ 5729935 h 6858000"/>
              <a:gd name="connsiteX151" fmla="*/ 188428 w 5734864"/>
              <a:gd name="connsiteY151" fmla="*/ 5731182 h 6858000"/>
              <a:gd name="connsiteX152" fmla="*/ 181635 w 5734864"/>
              <a:gd name="connsiteY152" fmla="*/ 5753538 h 6858000"/>
              <a:gd name="connsiteX153" fmla="*/ 169744 w 5734864"/>
              <a:gd name="connsiteY153" fmla="*/ 5796307 h 6858000"/>
              <a:gd name="connsiteX154" fmla="*/ 170351 w 5734864"/>
              <a:gd name="connsiteY154" fmla="*/ 5796644 h 6858000"/>
              <a:gd name="connsiteX155" fmla="*/ 171559 w 5734864"/>
              <a:gd name="connsiteY155" fmla="*/ 5803435 h 6858000"/>
              <a:gd name="connsiteX156" fmla="*/ 172284 w 5734864"/>
              <a:gd name="connsiteY156" fmla="*/ 5816391 h 6858000"/>
              <a:gd name="connsiteX157" fmla="*/ 182542 w 5734864"/>
              <a:gd name="connsiteY157" fmla="*/ 5846382 h 6858000"/>
              <a:gd name="connsiteX158" fmla="*/ 175877 w 5734864"/>
              <a:gd name="connsiteY158" fmla="*/ 5871336 h 6858000"/>
              <a:gd name="connsiteX159" fmla="*/ 174910 w 5734864"/>
              <a:gd name="connsiteY159" fmla="*/ 5876376 h 6858000"/>
              <a:gd name="connsiteX160" fmla="*/ 175047 w 5734864"/>
              <a:gd name="connsiteY160" fmla="*/ 5876483 h 6858000"/>
              <a:gd name="connsiteX161" fmla="*/ 174335 w 5734864"/>
              <a:gd name="connsiteY161" fmla="*/ 5881814 h 6858000"/>
              <a:gd name="connsiteX162" fmla="*/ 171273 w 5734864"/>
              <a:gd name="connsiteY162" fmla="*/ 5895339 h 6858000"/>
              <a:gd name="connsiteX163" fmla="*/ 171658 w 5734864"/>
              <a:gd name="connsiteY163" fmla="*/ 5898749 h 6858000"/>
              <a:gd name="connsiteX164" fmla="*/ 174658 w 5734864"/>
              <a:gd name="connsiteY164" fmla="*/ 5919558 h 6858000"/>
              <a:gd name="connsiteX165" fmla="*/ 169099 w 5734864"/>
              <a:gd name="connsiteY165" fmla="*/ 5984417 h 6858000"/>
              <a:gd name="connsiteX166" fmla="*/ 162007 w 5734864"/>
              <a:gd name="connsiteY166" fmla="*/ 6049043 h 6858000"/>
              <a:gd name="connsiteX167" fmla="*/ 156875 w 5734864"/>
              <a:gd name="connsiteY167" fmla="*/ 6114000 h 6858000"/>
              <a:gd name="connsiteX168" fmla="*/ 165441 w 5734864"/>
              <a:gd name="connsiteY168" fmla="*/ 6146938 h 6858000"/>
              <a:gd name="connsiteX169" fmla="*/ 165177 w 5734864"/>
              <a:gd name="connsiteY169" fmla="*/ 6150658 h 6858000"/>
              <a:gd name="connsiteX170" fmla="*/ 161772 w 5734864"/>
              <a:gd name="connsiteY170" fmla="*/ 6160011 h 6858000"/>
              <a:gd name="connsiteX171" fmla="*/ 160051 w 5734864"/>
              <a:gd name="connsiteY171" fmla="*/ 6163393 h 6858000"/>
              <a:gd name="connsiteX172" fmla="*/ 158473 w 5734864"/>
              <a:gd name="connsiteY172" fmla="*/ 6168628 h 6858000"/>
              <a:gd name="connsiteX173" fmla="*/ 158573 w 5734864"/>
              <a:gd name="connsiteY173" fmla="*/ 6168799 h 6858000"/>
              <a:gd name="connsiteX174" fmla="*/ 146463 w 5734864"/>
              <a:gd name="connsiteY174" fmla="*/ 6196671 h 6858000"/>
              <a:gd name="connsiteX175" fmla="*/ 150209 w 5734864"/>
              <a:gd name="connsiteY175" fmla="*/ 6232365 h 6858000"/>
              <a:gd name="connsiteX176" fmla="*/ 148544 w 5734864"/>
              <a:gd name="connsiteY176" fmla="*/ 6246162 h 6858000"/>
              <a:gd name="connsiteX177" fmla="*/ 148403 w 5734864"/>
              <a:gd name="connsiteY177" fmla="*/ 6253754 h 6858000"/>
              <a:gd name="connsiteX178" fmla="*/ 138880 w 5734864"/>
              <a:gd name="connsiteY178" fmla="*/ 6276449 h 6858000"/>
              <a:gd name="connsiteX179" fmla="*/ 138683 w 5734864"/>
              <a:gd name="connsiteY179" fmla="*/ 6279721 h 6858000"/>
              <a:gd name="connsiteX180" fmla="*/ 130721 w 5734864"/>
              <a:gd name="connsiteY180" fmla="*/ 6293675 h 6858000"/>
              <a:gd name="connsiteX181" fmla="*/ 120717 w 5734864"/>
              <a:gd name="connsiteY181" fmla="*/ 6313967 h 6858000"/>
              <a:gd name="connsiteX182" fmla="*/ 120841 w 5734864"/>
              <a:gd name="connsiteY182" fmla="*/ 6315437 h 6858000"/>
              <a:gd name="connsiteX183" fmla="*/ 115208 w 5734864"/>
              <a:gd name="connsiteY183" fmla="*/ 6324024 h 6858000"/>
              <a:gd name="connsiteX184" fmla="*/ 101217 w 5734864"/>
              <a:gd name="connsiteY184" fmla="*/ 6365923 h 6858000"/>
              <a:gd name="connsiteX185" fmla="*/ 74946 w 5734864"/>
              <a:gd name="connsiteY185" fmla="*/ 6556817 h 6858000"/>
              <a:gd name="connsiteX186" fmla="*/ 16001 w 5734864"/>
              <a:gd name="connsiteY186" fmla="*/ 6808678 h 6858000"/>
              <a:gd name="connsiteX187" fmla="*/ 0 w 5734864"/>
              <a:gd name="connsiteY187" fmla="*/ 6858000 h 6858000"/>
              <a:gd name="connsiteX188" fmla="*/ 5734864 w 5734864"/>
              <a:gd name="connsiteY188" fmla="*/ 6858000 h 6858000"/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6695 w 5734864"/>
              <a:gd name="connsiteY13" fmla="*/ 1035077 h 6858000"/>
              <a:gd name="connsiteX14" fmla="*/ 847865 w 5734864"/>
              <a:gd name="connsiteY14" fmla="*/ 1070795 h 6858000"/>
              <a:gd name="connsiteX15" fmla="*/ 862786 w 5734864"/>
              <a:gd name="connsiteY15" fmla="*/ 1238994 h 6858000"/>
              <a:gd name="connsiteX16" fmla="*/ 859345 w 5734864"/>
              <a:gd name="connsiteY16" fmla="*/ 1380427 h 6858000"/>
              <a:gd name="connsiteX17" fmla="*/ 855172 w 5734864"/>
              <a:gd name="connsiteY17" fmla="*/ 1435262 h 6858000"/>
              <a:gd name="connsiteX18" fmla="*/ 860494 w 5734864"/>
              <a:gd name="connsiteY18" fmla="*/ 1453861 h 6858000"/>
              <a:gd name="connsiteX19" fmla="*/ 853731 w 5734864"/>
              <a:gd name="connsiteY19" fmla="*/ 1467047 h 6858000"/>
              <a:gd name="connsiteX20" fmla="*/ 845847 w 5734864"/>
              <a:gd name="connsiteY20" fmla="*/ 1502307 h 6858000"/>
              <a:gd name="connsiteX21" fmla="*/ 817613 w 5734864"/>
              <a:gd name="connsiteY21" fmla="*/ 1565166 h 6858000"/>
              <a:gd name="connsiteX22" fmla="*/ 804223 w 5734864"/>
              <a:gd name="connsiteY22" fmla="*/ 1601941 h 6858000"/>
              <a:gd name="connsiteX23" fmla="*/ 791773 w 5734864"/>
              <a:gd name="connsiteY23" fmla="*/ 1627005 h 6858000"/>
              <a:gd name="connsiteX24" fmla="*/ 774645 w 5734864"/>
              <a:gd name="connsiteY24" fmla="*/ 1699922 h 6858000"/>
              <a:gd name="connsiteX25" fmla="*/ 752343 w 5734864"/>
              <a:gd name="connsiteY25" fmla="*/ 1824604 h 6858000"/>
              <a:gd name="connsiteX26" fmla="*/ 746254 w 5734864"/>
              <a:gd name="connsiteY26" fmla="*/ 1850222 h 6858000"/>
              <a:gd name="connsiteX27" fmla="*/ 728600 w 5734864"/>
              <a:gd name="connsiteY27" fmla="*/ 1869603 h 6858000"/>
              <a:gd name="connsiteX28" fmla="*/ 724396 w 5734864"/>
              <a:gd name="connsiteY28" fmla="*/ 1883104 h 6858000"/>
              <a:gd name="connsiteX29" fmla="*/ 722165 w 5734864"/>
              <a:gd name="connsiteY29" fmla="*/ 1885924 h 6858000"/>
              <a:gd name="connsiteX30" fmla="*/ 721338 w 5734864"/>
              <a:gd name="connsiteY30" fmla="*/ 1887123 h 6858000"/>
              <a:gd name="connsiteX31" fmla="*/ 714840 w 5734864"/>
              <a:gd name="connsiteY31" fmla="*/ 1902274 h 6858000"/>
              <a:gd name="connsiteX32" fmla="*/ 722847 w 5734864"/>
              <a:gd name="connsiteY32" fmla="*/ 1929891 h 6858000"/>
              <a:gd name="connsiteX33" fmla="*/ 714660 w 5734864"/>
              <a:gd name="connsiteY33" fmla="*/ 1982709 h 6858000"/>
              <a:gd name="connsiteX34" fmla="*/ 710759 w 5734864"/>
              <a:gd name="connsiteY34" fmla="*/ 2013010 h 6858000"/>
              <a:gd name="connsiteX35" fmla="*/ 697927 w 5734864"/>
              <a:gd name="connsiteY35" fmla="*/ 2069833 h 6858000"/>
              <a:gd name="connsiteX36" fmla="*/ 693594 w 5734864"/>
              <a:gd name="connsiteY36" fmla="*/ 2103731 h 6858000"/>
              <a:gd name="connsiteX37" fmla="*/ 691109 w 5734864"/>
              <a:gd name="connsiteY37" fmla="*/ 2124027 h 6858000"/>
              <a:gd name="connsiteX38" fmla="*/ 676593 w 5734864"/>
              <a:gd name="connsiteY38" fmla="*/ 2176182 h 6858000"/>
              <a:gd name="connsiteX39" fmla="*/ 633227 w 5734864"/>
              <a:gd name="connsiteY39" fmla="*/ 2258036 h 6858000"/>
              <a:gd name="connsiteX40" fmla="*/ 625564 w 5734864"/>
              <a:gd name="connsiteY40" fmla="*/ 2284567 h 6858000"/>
              <a:gd name="connsiteX41" fmla="*/ 627074 w 5734864"/>
              <a:gd name="connsiteY41" fmla="*/ 2289605 h 6858000"/>
              <a:gd name="connsiteX42" fmla="*/ 614574 w 5734864"/>
              <a:gd name="connsiteY42" fmla="*/ 2308717 h 6858000"/>
              <a:gd name="connsiteX43" fmla="*/ 606890 w 5734864"/>
              <a:gd name="connsiteY43" fmla="*/ 2320662 h 6858000"/>
              <a:gd name="connsiteX44" fmla="*/ 605558 w 5734864"/>
              <a:gd name="connsiteY44" fmla="*/ 2327897 h 6858000"/>
              <a:gd name="connsiteX45" fmla="*/ 602202 w 5734864"/>
              <a:gd name="connsiteY45" fmla="*/ 2357749 h 6858000"/>
              <a:gd name="connsiteX46" fmla="*/ 600213 w 5734864"/>
              <a:gd name="connsiteY46" fmla="*/ 2364905 h 6858000"/>
              <a:gd name="connsiteX47" fmla="*/ 597160 w 5734864"/>
              <a:gd name="connsiteY47" fmla="*/ 2388351 h 6858000"/>
              <a:gd name="connsiteX48" fmla="*/ 597982 w 5734864"/>
              <a:gd name="connsiteY48" fmla="*/ 2402296 h 6858000"/>
              <a:gd name="connsiteX49" fmla="*/ 593150 w 5734864"/>
              <a:gd name="connsiteY49" fmla="*/ 2420015 h 6858000"/>
              <a:gd name="connsiteX50" fmla="*/ 592833 w 5734864"/>
              <a:gd name="connsiteY50" fmla="*/ 2422749 h 6858000"/>
              <a:gd name="connsiteX51" fmla="*/ 594479 w 5734864"/>
              <a:gd name="connsiteY51" fmla="*/ 2426002 h 6858000"/>
              <a:gd name="connsiteX52" fmla="*/ 591963 w 5734864"/>
              <a:gd name="connsiteY52" fmla="*/ 2431950 h 6858000"/>
              <a:gd name="connsiteX53" fmla="*/ 591544 w 5734864"/>
              <a:gd name="connsiteY53" fmla="*/ 2433897 h 6858000"/>
              <a:gd name="connsiteX54" fmla="*/ 589519 w 5734864"/>
              <a:gd name="connsiteY54" fmla="*/ 2451398 h 6858000"/>
              <a:gd name="connsiteX55" fmla="*/ 590037 w 5734864"/>
              <a:gd name="connsiteY55" fmla="*/ 2455536 h 6858000"/>
              <a:gd name="connsiteX56" fmla="*/ 588179 w 5734864"/>
              <a:gd name="connsiteY56" fmla="*/ 2462981 h 6858000"/>
              <a:gd name="connsiteX57" fmla="*/ 583434 w 5734864"/>
              <a:gd name="connsiteY57" fmla="*/ 2503991 h 6858000"/>
              <a:gd name="connsiteX58" fmla="*/ 567942 w 5734864"/>
              <a:gd name="connsiteY58" fmla="*/ 2652936 h 6858000"/>
              <a:gd name="connsiteX59" fmla="*/ 573869 w 5734864"/>
              <a:gd name="connsiteY59" fmla="*/ 2670188 h 6858000"/>
              <a:gd name="connsiteX60" fmla="*/ 575243 w 5734864"/>
              <a:gd name="connsiteY60" fmla="*/ 2688114 h 6858000"/>
              <a:gd name="connsiteX61" fmla="*/ 573824 w 5734864"/>
              <a:gd name="connsiteY61" fmla="*/ 2689856 h 6858000"/>
              <a:gd name="connsiteX62" fmla="*/ 570699 w 5734864"/>
              <a:gd name="connsiteY62" fmla="*/ 2709353 h 6858000"/>
              <a:gd name="connsiteX63" fmla="*/ 573192 w 5734864"/>
              <a:gd name="connsiteY63" fmla="*/ 2714527 h 6858000"/>
              <a:gd name="connsiteX64" fmla="*/ 572044 w 5734864"/>
              <a:gd name="connsiteY64" fmla="*/ 2728187 h 6858000"/>
              <a:gd name="connsiteX65" fmla="*/ 572465 w 5734864"/>
              <a:gd name="connsiteY65" fmla="*/ 2755863 h 6858000"/>
              <a:gd name="connsiteX66" fmla="*/ 570028 w 5734864"/>
              <a:gd name="connsiteY66" fmla="*/ 2760324 h 6858000"/>
              <a:gd name="connsiteX67" fmla="*/ 566748 w 5734864"/>
              <a:gd name="connsiteY67" fmla="*/ 2800948 h 6858000"/>
              <a:gd name="connsiteX68" fmla="*/ 565509 w 5734864"/>
              <a:gd name="connsiteY68" fmla="*/ 2801167 h 6858000"/>
              <a:gd name="connsiteX69" fmla="*/ 559367 w 5734864"/>
              <a:gd name="connsiteY69" fmla="*/ 2811129 h 6858000"/>
              <a:gd name="connsiteX70" fmla="*/ 550354 w 5734864"/>
              <a:gd name="connsiteY70" fmla="*/ 2830949 h 6858000"/>
              <a:gd name="connsiteX71" fmla="*/ 514795 w 5734864"/>
              <a:gd name="connsiteY71" fmla="*/ 2872433 h 6858000"/>
              <a:gd name="connsiteX72" fmla="*/ 509875 w 5734864"/>
              <a:gd name="connsiteY72" fmla="*/ 2923099 h 6858000"/>
              <a:gd name="connsiteX73" fmla="*/ 509577 w 5734864"/>
              <a:gd name="connsiteY73" fmla="*/ 2923197 h 6858000"/>
              <a:gd name="connsiteX74" fmla="*/ 507597 w 5734864"/>
              <a:gd name="connsiteY74" fmla="*/ 2931868 h 6858000"/>
              <a:gd name="connsiteX75" fmla="*/ 507379 w 5734864"/>
              <a:gd name="connsiteY75" fmla="*/ 2938322 h 6858000"/>
              <a:gd name="connsiteX76" fmla="*/ 504725 w 5734864"/>
              <a:gd name="connsiteY76" fmla="*/ 2954519 h 6858000"/>
              <a:gd name="connsiteX77" fmla="*/ 502018 w 5734864"/>
              <a:gd name="connsiteY77" fmla="*/ 2959643 h 6858000"/>
              <a:gd name="connsiteX78" fmla="*/ 498360 w 5734864"/>
              <a:gd name="connsiteY78" fmla="*/ 2961019 h 6858000"/>
              <a:gd name="connsiteX79" fmla="*/ 498483 w 5734864"/>
              <a:gd name="connsiteY79" fmla="*/ 2962590 h 6858000"/>
              <a:gd name="connsiteX80" fmla="*/ 484403 w 5734864"/>
              <a:gd name="connsiteY80" fmla="*/ 2990538 h 6858000"/>
              <a:gd name="connsiteX81" fmla="*/ 463075 w 5734864"/>
              <a:gd name="connsiteY81" fmla="*/ 3055956 h 6858000"/>
              <a:gd name="connsiteX82" fmla="*/ 455013 w 5734864"/>
              <a:gd name="connsiteY82" fmla="*/ 3094482 h 6858000"/>
              <a:gd name="connsiteX83" fmla="*/ 428391 w 5734864"/>
              <a:gd name="connsiteY83" fmla="*/ 3198850 h 6858000"/>
              <a:gd name="connsiteX84" fmla="*/ 401440 w 5734864"/>
              <a:gd name="connsiteY84" fmla="*/ 3307560 h 6858000"/>
              <a:gd name="connsiteX85" fmla="*/ 386076 w 5734864"/>
              <a:gd name="connsiteY85" fmla="*/ 3373943 h 6858000"/>
              <a:gd name="connsiteX86" fmla="*/ 374726 w 5734864"/>
              <a:gd name="connsiteY86" fmla="*/ 3381364 h 6858000"/>
              <a:gd name="connsiteX87" fmla="*/ 369145 w 5734864"/>
              <a:gd name="connsiteY87" fmla="*/ 3383729 h 6858000"/>
              <a:gd name="connsiteX88" fmla="*/ 364294 w 5734864"/>
              <a:gd name="connsiteY88" fmla="*/ 3414159 h 6858000"/>
              <a:gd name="connsiteX89" fmla="*/ 366450 w 5734864"/>
              <a:gd name="connsiteY89" fmla="*/ 3436925 h 6858000"/>
              <a:gd name="connsiteX90" fmla="*/ 351743 w 5734864"/>
              <a:gd name="connsiteY90" fmla="*/ 3521619 h 6858000"/>
              <a:gd name="connsiteX91" fmla="*/ 345784 w 5734864"/>
              <a:gd name="connsiteY91" fmla="*/ 3603757 h 6858000"/>
              <a:gd name="connsiteX92" fmla="*/ 344198 w 5734864"/>
              <a:gd name="connsiteY92" fmla="*/ 3652424 h 6858000"/>
              <a:gd name="connsiteX93" fmla="*/ 352450 w 5734864"/>
              <a:gd name="connsiteY93" fmla="*/ 3665222 h 6858000"/>
              <a:gd name="connsiteX94" fmla="*/ 342621 w 5734864"/>
              <a:gd name="connsiteY94" fmla="*/ 3700804 h 6858000"/>
              <a:gd name="connsiteX95" fmla="*/ 341514 w 5734864"/>
              <a:gd name="connsiteY95" fmla="*/ 3734774 h 6858000"/>
              <a:gd name="connsiteX96" fmla="*/ 340607 w 5734864"/>
              <a:gd name="connsiteY96" fmla="*/ 3785153 h 6858000"/>
              <a:gd name="connsiteX97" fmla="*/ 340707 w 5734864"/>
              <a:gd name="connsiteY97" fmla="*/ 3788177 h 6858000"/>
              <a:gd name="connsiteX98" fmla="*/ 340361 w 5734864"/>
              <a:gd name="connsiteY98" fmla="*/ 3798803 h 6858000"/>
              <a:gd name="connsiteX99" fmla="*/ 339642 w 5734864"/>
              <a:gd name="connsiteY99" fmla="*/ 3838750 h 6858000"/>
              <a:gd name="connsiteX100" fmla="*/ 360295 w 5734864"/>
              <a:gd name="connsiteY100" fmla="*/ 4015196 h 6858000"/>
              <a:gd name="connsiteX101" fmla="*/ 339043 w 5734864"/>
              <a:gd name="connsiteY101" fmla="*/ 4052778 h 6858000"/>
              <a:gd name="connsiteX102" fmla="*/ 339343 w 5734864"/>
              <a:gd name="connsiteY102" fmla="*/ 4096257 h 6858000"/>
              <a:gd name="connsiteX103" fmla="*/ 340786 w 5734864"/>
              <a:gd name="connsiteY103" fmla="*/ 4321136 h 6858000"/>
              <a:gd name="connsiteX104" fmla="*/ 343158 w 5734864"/>
              <a:gd name="connsiteY104" fmla="*/ 4429174 h 6858000"/>
              <a:gd name="connsiteX105" fmla="*/ 334599 w 5734864"/>
              <a:gd name="connsiteY105" fmla="*/ 4449938 h 6858000"/>
              <a:gd name="connsiteX106" fmla="*/ 332890 w 5734864"/>
              <a:gd name="connsiteY106" fmla="*/ 4453515 h 6858000"/>
              <a:gd name="connsiteX107" fmla="*/ 331105 w 5734864"/>
              <a:gd name="connsiteY107" fmla="*/ 4467941 h 6858000"/>
              <a:gd name="connsiteX108" fmla="*/ 324289 w 5734864"/>
              <a:gd name="connsiteY108" fmla="*/ 4471861 h 6858000"/>
              <a:gd name="connsiteX109" fmla="*/ 317079 w 5734864"/>
              <a:gd name="connsiteY109" fmla="*/ 4493468 h 6858000"/>
              <a:gd name="connsiteX110" fmla="*/ 315557 w 5734864"/>
              <a:gd name="connsiteY110" fmla="*/ 4520067 h 6858000"/>
              <a:gd name="connsiteX111" fmla="*/ 315240 w 5734864"/>
              <a:gd name="connsiteY111" fmla="*/ 4536872 h 6858000"/>
              <a:gd name="connsiteX112" fmla="*/ 316200 w 5734864"/>
              <a:gd name="connsiteY112" fmla="*/ 4538297 h 6858000"/>
              <a:gd name="connsiteX113" fmla="*/ 317507 w 5734864"/>
              <a:gd name="connsiteY113" fmla="*/ 4547582 h 6858000"/>
              <a:gd name="connsiteX114" fmla="*/ 323078 w 5734864"/>
              <a:gd name="connsiteY114" fmla="*/ 4592102 h 6858000"/>
              <a:gd name="connsiteX115" fmla="*/ 328722 w 5734864"/>
              <a:gd name="connsiteY115" fmla="*/ 4667914 h 6858000"/>
              <a:gd name="connsiteX116" fmla="*/ 335597 w 5734864"/>
              <a:gd name="connsiteY116" fmla="*/ 4695035 h 6858000"/>
              <a:gd name="connsiteX117" fmla="*/ 339485 w 5734864"/>
              <a:gd name="connsiteY117" fmla="*/ 4695979 h 6858000"/>
              <a:gd name="connsiteX118" fmla="*/ 341089 w 5734864"/>
              <a:gd name="connsiteY118" fmla="*/ 4704268 h 6858000"/>
              <a:gd name="connsiteX119" fmla="*/ 342177 w 5734864"/>
              <a:gd name="connsiteY119" fmla="*/ 4706060 h 6858000"/>
              <a:gd name="connsiteX120" fmla="*/ 347751 w 5734864"/>
              <a:gd name="connsiteY120" fmla="*/ 4716754 h 6858000"/>
              <a:gd name="connsiteX121" fmla="*/ 344125 w 5734864"/>
              <a:gd name="connsiteY121" fmla="*/ 4764669 h 6858000"/>
              <a:gd name="connsiteX122" fmla="*/ 340188 w 5734864"/>
              <a:gd name="connsiteY122" fmla="*/ 4779386 h 6858000"/>
              <a:gd name="connsiteX123" fmla="*/ 335146 w 5734864"/>
              <a:gd name="connsiteY123" fmla="*/ 4787491 h 6858000"/>
              <a:gd name="connsiteX124" fmla="*/ 319124 w 5734864"/>
              <a:gd name="connsiteY124" fmla="*/ 4843514 h 6858000"/>
              <a:gd name="connsiteX125" fmla="*/ 305956 w 5734864"/>
              <a:gd name="connsiteY125" fmla="*/ 4881505 h 6858000"/>
              <a:gd name="connsiteX126" fmla="*/ 301062 w 5734864"/>
              <a:gd name="connsiteY126" fmla="*/ 4889332 h 6858000"/>
              <a:gd name="connsiteX127" fmla="*/ 302141 w 5734864"/>
              <a:gd name="connsiteY127" fmla="*/ 4899400 h 6858000"/>
              <a:gd name="connsiteX128" fmla="*/ 304424 w 5734864"/>
              <a:gd name="connsiteY128" fmla="*/ 4902664 h 6858000"/>
              <a:gd name="connsiteX129" fmla="*/ 293123 w 5734864"/>
              <a:gd name="connsiteY129" fmla="*/ 4932769 h 6858000"/>
              <a:gd name="connsiteX130" fmla="*/ 292275 w 5734864"/>
              <a:gd name="connsiteY130" fmla="*/ 4936482 h 6858000"/>
              <a:gd name="connsiteX131" fmla="*/ 288304 w 5734864"/>
              <a:gd name="connsiteY131" fmla="*/ 4962325 h 6858000"/>
              <a:gd name="connsiteX132" fmla="*/ 287420 w 5734864"/>
              <a:gd name="connsiteY132" fmla="*/ 5042193 h 6858000"/>
              <a:gd name="connsiteX133" fmla="*/ 287020 w 5734864"/>
              <a:gd name="connsiteY133" fmla="*/ 5065655 h 6858000"/>
              <a:gd name="connsiteX134" fmla="*/ 288488 w 5734864"/>
              <a:gd name="connsiteY134" fmla="*/ 5082216 h 6858000"/>
              <a:gd name="connsiteX135" fmla="*/ 282763 w 5734864"/>
              <a:gd name="connsiteY135" fmla="*/ 5127114 h 6858000"/>
              <a:gd name="connsiteX136" fmla="*/ 269316 w 5734864"/>
              <a:gd name="connsiteY136" fmla="*/ 5202682 h 6858000"/>
              <a:gd name="connsiteX137" fmla="*/ 269174 w 5734864"/>
              <a:gd name="connsiteY137" fmla="*/ 5230835 h 6858000"/>
              <a:gd name="connsiteX138" fmla="*/ 272679 w 5734864"/>
              <a:gd name="connsiteY138" fmla="*/ 5232660 h 6858000"/>
              <a:gd name="connsiteX139" fmla="*/ 272160 w 5734864"/>
              <a:gd name="connsiteY139" fmla="*/ 5241150 h 6858000"/>
              <a:gd name="connsiteX140" fmla="*/ 272760 w 5734864"/>
              <a:gd name="connsiteY140" fmla="*/ 5243156 h 6858000"/>
              <a:gd name="connsiteX141" fmla="*/ 275462 w 5734864"/>
              <a:gd name="connsiteY141" fmla="*/ 5254919 h 6858000"/>
              <a:gd name="connsiteX142" fmla="*/ 262897 w 5734864"/>
              <a:gd name="connsiteY142" fmla="*/ 5286259 h 6858000"/>
              <a:gd name="connsiteX143" fmla="*/ 252761 w 5734864"/>
              <a:gd name="connsiteY143" fmla="*/ 5357801 h 6858000"/>
              <a:gd name="connsiteX144" fmla="*/ 242360 w 5734864"/>
              <a:gd name="connsiteY144" fmla="*/ 5460080 h 6858000"/>
              <a:gd name="connsiteX145" fmla="*/ 229880 w 5734864"/>
              <a:gd name="connsiteY145" fmla="*/ 5539714 h 6858000"/>
              <a:gd name="connsiteX146" fmla="*/ 204283 w 5734864"/>
              <a:gd name="connsiteY146" fmla="*/ 5639080 h 6858000"/>
              <a:gd name="connsiteX147" fmla="*/ 198948 w 5734864"/>
              <a:gd name="connsiteY147" fmla="*/ 5710958 h 6858000"/>
              <a:gd name="connsiteX148" fmla="*/ 192367 w 5734864"/>
              <a:gd name="connsiteY148" fmla="*/ 5719859 h 6858000"/>
              <a:gd name="connsiteX149" fmla="*/ 188035 w 5734864"/>
              <a:gd name="connsiteY149" fmla="*/ 5729935 h 6858000"/>
              <a:gd name="connsiteX150" fmla="*/ 188428 w 5734864"/>
              <a:gd name="connsiteY150" fmla="*/ 5731182 h 6858000"/>
              <a:gd name="connsiteX151" fmla="*/ 181635 w 5734864"/>
              <a:gd name="connsiteY151" fmla="*/ 5753538 h 6858000"/>
              <a:gd name="connsiteX152" fmla="*/ 169744 w 5734864"/>
              <a:gd name="connsiteY152" fmla="*/ 5796307 h 6858000"/>
              <a:gd name="connsiteX153" fmla="*/ 170351 w 5734864"/>
              <a:gd name="connsiteY153" fmla="*/ 5796644 h 6858000"/>
              <a:gd name="connsiteX154" fmla="*/ 171559 w 5734864"/>
              <a:gd name="connsiteY154" fmla="*/ 5803435 h 6858000"/>
              <a:gd name="connsiteX155" fmla="*/ 172284 w 5734864"/>
              <a:gd name="connsiteY155" fmla="*/ 5816391 h 6858000"/>
              <a:gd name="connsiteX156" fmla="*/ 182542 w 5734864"/>
              <a:gd name="connsiteY156" fmla="*/ 5846382 h 6858000"/>
              <a:gd name="connsiteX157" fmla="*/ 175877 w 5734864"/>
              <a:gd name="connsiteY157" fmla="*/ 5871336 h 6858000"/>
              <a:gd name="connsiteX158" fmla="*/ 174910 w 5734864"/>
              <a:gd name="connsiteY158" fmla="*/ 5876376 h 6858000"/>
              <a:gd name="connsiteX159" fmla="*/ 175047 w 5734864"/>
              <a:gd name="connsiteY159" fmla="*/ 5876483 h 6858000"/>
              <a:gd name="connsiteX160" fmla="*/ 174335 w 5734864"/>
              <a:gd name="connsiteY160" fmla="*/ 5881814 h 6858000"/>
              <a:gd name="connsiteX161" fmla="*/ 171273 w 5734864"/>
              <a:gd name="connsiteY161" fmla="*/ 5895339 h 6858000"/>
              <a:gd name="connsiteX162" fmla="*/ 171658 w 5734864"/>
              <a:gd name="connsiteY162" fmla="*/ 5898749 h 6858000"/>
              <a:gd name="connsiteX163" fmla="*/ 174658 w 5734864"/>
              <a:gd name="connsiteY163" fmla="*/ 5919558 h 6858000"/>
              <a:gd name="connsiteX164" fmla="*/ 169099 w 5734864"/>
              <a:gd name="connsiteY164" fmla="*/ 5984417 h 6858000"/>
              <a:gd name="connsiteX165" fmla="*/ 162007 w 5734864"/>
              <a:gd name="connsiteY165" fmla="*/ 6049043 h 6858000"/>
              <a:gd name="connsiteX166" fmla="*/ 156875 w 5734864"/>
              <a:gd name="connsiteY166" fmla="*/ 6114000 h 6858000"/>
              <a:gd name="connsiteX167" fmla="*/ 165441 w 5734864"/>
              <a:gd name="connsiteY167" fmla="*/ 6146938 h 6858000"/>
              <a:gd name="connsiteX168" fmla="*/ 165177 w 5734864"/>
              <a:gd name="connsiteY168" fmla="*/ 6150658 h 6858000"/>
              <a:gd name="connsiteX169" fmla="*/ 161772 w 5734864"/>
              <a:gd name="connsiteY169" fmla="*/ 6160011 h 6858000"/>
              <a:gd name="connsiteX170" fmla="*/ 160051 w 5734864"/>
              <a:gd name="connsiteY170" fmla="*/ 6163393 h 6858000"/>
              <a:gd name="connsiteX171" fmla="*/ 158473 w 5734864"/>
              <a:gd name="connsiteY171" fmla="*/ 6168628 h 6858000"/>
              <a:gd name="connsiteX172" fmla="*/ 158573 w 5734864"/>
              <a:gd name="connsiteY172" fmla="*/ 6168799 h 6858000"/>
              <a:gd name="connsiteX173" fmla="*/ 146463 w 5734864"/>
              <a:gd name="connsiteY173" fmla="*/ 6196671 h 6858000"/>
              <a:gd name="connsiteX174" fmla="*/ 150209 w 5734864"/>
              <a:gd name="connsiteY174" fmla="*/ 6232365 h 6858000"/>
              <a:gd name="connsiteX175" fmla="*/ 148544 w 5734864"/>
              <a:gd name="connsiteY175" fmla="*/ 6246162 h 6858000"/>
              <a:gd name="connsiteX176" fmla="*/ 148403 w 5734864"/>
              <a:gd name="connsiteY176" fmla="*/ 6253754 h 6858000"/>
              <a:gd name="connsiteX177" fmla="*/ 138880 w 5734864"/>
              <a:gd name="connsiteY177" fmla="*/ 6276449 h 6858000"/>
              <a:gd name="connsiteX178" fmla="*/ 138683 w 5734864"/>
              <a:gd name="connsiteY178" fmla="*/ 6279721 h 6858000"/>
              <a:gd name="connsiteX179" fmla="*/ 130721 w 5734864"/>
              <a:gd name="connsiteY179" fmla="*/ 6293675 h 6858000"/>
              <a:gd name="connsiteX180" fmla="*/ 120717 w 5734864"/>
              <a:gd name="connsiteY180" fmla="*/ 6313967 h 6858000"/>
              <a:gd name="connsiteX181" fmla="*/ 120841 w 5734864"/>
              <a:gd name="connsiteY181" fmla="*/ 6315437 h 6858000"/>
              <a:gd name="connsiteX182" fmla="*/ 115208 w 5734864"/>
              <a:gd name="connsiteY182" fmla="*/ 6324024 h 6858000"/>
              <a:gd name="connsiteX183" fmla="*/ 101217 w 5734864"/>
              <a:gd name="connsiteY183" fmla="*/ 6365923 h 6858000"/>
              <a:gd name="connsiteX184" fmla="*/ 74946 w 5734864"/>
              <a:gd name="connsiteY184" fmla="*/ 6556817 h 6858000"/>
              <a:gd name="connsiteX185" fmla="*/ 16001 w 5734864"/>
              <a:gd name="connsiteY185" fmla="*/ 6808678 h 6858000"/>
              <a:gd name="connsiteX186" fmla="*/ 0 w 5734864"/>
              <a:gd name="connsiteY186" fmla="*/ 6858000 h 6858000"/>
              <a:gd name="connsiteX187" fmla="*/ 5734864 w 5734864"/>
              <a:gd name="connsiteY187" fmla="*/ 6858000 h 6858000"/>
              <a:gd name="connsiteX188" fmla="*/ 5734864 w 5734864"/>
              <a:gd name="connsiteY188" fmla="*/ 0 h 6858000"/>
              <a:gd name="connsiteX0" fmla="*/ 5734864 w 5734864"/>
              <a:gd name="connsiteY0" fmla="*/ 0 h 6858000"/>
              <a:gd name="connsiteX1" fmla="*/ 771611 w 5734864"/>
              <a:gd name="connsiteY1" fmla="*/ 0 h 6858000"/>
              <a:gd name="connsiteX2" fmla="*/ 771679 w 5734864"/>
              <a:gd name="connsiteY2" fmla="*/ 49108 h 6858000"/>
              <a:gd name="connsiteX3" fmla="*/ 794248 w 5734864"/>
              <a:gd name="connsiteY3" fmla="*/ 200968 h 6858000"/>
              <a:gd name="connsiteX4" fmla="*/ 801749 w 5734864"/>
              <a:gd name="connsiteY4" fmla="*/ 414071 h 6858000"/>
              <a:gd name="connsiteX5" fmla="*/ 818548 w 5734864"/>
              <a:gd name="connsiteY5" fmla="*/ 585467 h 6858000"/>
              <a:gd name="connsiteX6" fmla="*/ 857476 w 5734864"/>
              <a:gd name="connsiteY6" fmla="*/ 800623 h 6858000"/>
              <a:gd name="connsiteX7" fmla="*/ 851083 w 5734864"/>
              <a:gd name="connsiteY7" fmla="*/ 878903 h 6858000"/>
              <a:gd name="connsiteX8" fmla="*/ 873564 w 5734864"/>
              <a:gd name="connsiteY8" fmla="*/ 943826 h 6858000"/>
              <a:gd name="connsiteX9" fmla="*/ 864705 w 5734864"/>
              <a:gd name="connsiteY9" fmla="*/ 973328 h 6858000"/>
              <a:gd name="connsiteX10" fmla="*/ 862869 w 5734864"/>
              <a:gd name="connsiteY10" fmla="*/ 978457 h 6858000"/>
              <a:gd name="connsiteX11" fmla="*/ 862233 w 5734864"/>
              <a:gd name="connsiteY11" fmla="*/ 998041 h 6858000"/>
              <a:gd name="connsiteX12" fmla="*/ 853665 w 5734864"/>
              <a:gd name="connsiteY12" fmla="*/ 1004750 h 6858000"/>
              <a:gd name="connsiteX13" fmla="*/ 847865 w 5734864"/>
              <a:gd name="connsiteY13" fmla="*/ 1070795 h 6858000"/>
              <a:gd name="connsiteX14" fmla="*/ 862786 w 5734864"/>
              <a:gd name="connsiteY14" fmla="*/ 1238994 h 6858000"/>
              <a:gd name="connsiteX15" fmla="*/ 859345 w 5734864"/>
              <a:gd name="connsiteY15" fmla="*/ 1380427 h 6858000"/>
              <a:gd name="connsiteX16" fmla="*/ 855172 w 5734864"/>
              <a:gd name="connsiteY16" fmla="*/ 1435262 h 6858000"/>
              <a:gd name="connsiteX17" fmla="*/ 860494 w 5734864"/>
              <a:gd name="connsiteY17" fmla="*/ 1453861 h 6858000"/>
              <a:gd name="connsiteX18" fmla="*/ 853731 w 5734864"/>
              <a:gd name="connsiteY18" fmla="*/ 1467047 h 6858000"/>
              <a:gd name="connsiteX19" fmla="*/ 845847 w 5734864"/>
              <a:gd name="connsiteY19" fmla="*/ 1502307 h 6858000"/>
              <a:gd name="connsiteX20" fmla="*/ 817613 w 5734864"/>
              <a:gd name="connsiteY20" fmla="*/ 1565166 h 6858000"/>
              <a:gd name="connsiteX21" fmla="*/ 804223 w 5734864"/>
              <a:gd name="connsiteY21" fmla="*/ 1601941 h 6858000"/>
              <a:gd name="connsiteX22" fmla="*/ 791773 w 5734864"/>
              <a:gd name="connsiteY22" fmla="*/ 1627005 h 6858000"/>
              <a:gd name="connsiteX23" fmla="*/ 774645 w 5734864"/>
              <a:gd name="connsiteY23" fmla="*/ 1699922 h 6858000"/>
              <a:gd name="connsiteX24" fmla="*/ 752343 w 5734864"/>
              <a:gd name="connsiteY24" fmla="*/ 1824604 h 6858000"/>
              <a:gd name="connsiteX25" fmla="*/ 746254 w 5734864"/>
              <a:gd name="connsiteY25" fmla="*/ 1850222 h 6858000"/>
              <a:gd name="connsiteX26" fmla="*/ 728600 w 5734864"/>
              <a:gd name="connsiteY26" fmla="*/ 1869603 h 6858000"/>
              <a:gd name="connsiteX27" fmla="*/ 724396 w 5734864"/>
              <a:gd name="connsiteY27" fmla="*/ 1883104 h 6858000"/>
              <a:gd name="connsiteX28" fmla="*/ 722165 w 5734864"/>
              <a:gd name="connsiteY28" fmla="*/ 1885924 h 6858000"/>
              <a:gd name="connsiteX29" fmla="*/ 721338 w 5734864"/>
              <a:gd name="connsiteY29" fmla="*/ 1887123 h 6858000"/>
              <a:gd name="connsiteX30" fmla="*/ 714840 w 5734864"/>
              <a:gd name="connsiteY30" fmla="*/ 1902274 h 6858000"/>
              <a:gd name="connsiteX31" fmla="*/ 722847 w 5734864"/>
              <a:gd name="connsiteY31" fmla="*/ 1929891 h 6858000"/>
              <a:gd name="connsiteX32" fmla="*/ 714660 w 5734864"/>
              <a:gd name="connsiteY32" fmla="*/ 1982709 h 6858000"/>
              <a:gd name="connsiteX33" fmla="*/ 710759 w 5734864"/>
              <a:gd name="connsiteY33" fmla="*/ 2013010 h 6858000"/>
              <a:gd name="connsiteX34" fmla="*/ 697927 w 5734864"/>
              <a:gd name="connsiteY34" fmla="*/ 2069833 h 6858000"/>
              <a:gd name="connsiteX35" fmla="*/ 693594 w 5734864"/>
              <a:gd name="connsiteY35" fmla="*/ 2103731 h 6858000"/>
              <a:gd name="connsiteX36" fmla="*/ 691109 w 5734864"/>
              <a:gd name="connsiteY36" fmla="*/ 2124027 h 6858000"/>
              <a:gd name="connsiteX37" fmla="*/ 676593 w 5734864"/>
              <a:gd name="connsiteY37" fmla="*/ 2176182 h 6858000"/>
              <a:gd name="connsiteX38" fmla="*/ 633227 w 5734864"/>
              <a:gd name="connsiteY38" fmla="*/ 2258036 h 6858000"/>
              <a:gd name="connsiteX39" fmla="*/ 625564 w 5734864"/>
              <a:gd name="connsiteY39" fmla="*/ 2284567 h 6858000"/>
              <a:gd name="connsiteX40" fmla="*/ 627074 w 5734864"/>
              <a:gd name="connsiteY40" fmla="*/ 2289605 h 6858000"/>
              <a:gd name="connsiteX41" fmla="*/ 614574 w 5734864"/>
              <a:gd name="connsiteY41" fmla="*/ 2308717 h 6858000"/>
              <a:gd name="connsiteX42" fmla="*/ 606890 w 5734864"/>
              <a:gd name="connsiteY42" fmla="*/ 2320662 h 6858000"/>
              <a:gd name="connsiteX43" fmla="*/ 605558 w 5734864"/>
              <a:gd name="connsiteY43" fmla="*/ 2327897 h 6858000"/>
              <a:gd name="connsiteX44" fmla="*/ 602202 w 5734864"/>
              <a:gd name="connsiteY44" fmla="*/ 2357749 h 6858000"/>
              <a:gd name="connsiteX45" fmla="*/ 600213 w 5734864"/>
              <a:gd name="connsiteY45" fmla="*/ 2364905 h 6858000"/>
              <a:gd name="connsiteX46" fmla="*/ 597160 w 5734864"/>
              <a:gd name="connsiteY46" fmla="*/ 2388351 h 6858000"/>
              <a:gd name="connsiteX47" fmla="*/ 597982 w 5734864"/>
              <a:gd name="connsiteY47" fmla="*/ 2402296 h 6858000"/>
              <a:gd name="connsiteX48" fmla="*/ 593150 w 5734864"/>
              <a:gd name="connsiteY48" fmla="*/ 2420015 h 6858000"/>
              <a:gd name="connsiteX49" fmla="*/ 592833 w 5734864"/>
              <a:gd name="connsiteY49" fmla="*/ 2422749 h 6858000"/>
              <a:gd name="connsiteX50" fmla="*/ 594479 w 5734864"/>
              <a:gd name="connsiteY50" fmla="*/ 2426002 h 6858000"/>
              <a:gd name="connsiteX51" fmla="*/ 591963 w 5734864"/>
              <a:gd name="connsiteY51" fmla="*/ 2431950 h 6858000"/>
              <a:gd name="connsiteX52" fmla="*/ 591544 w 5734864"/>
              <a:gd name="connsiteY52" fmla="*/ 2433897 h 6858000"/>
              <a:gd name="connsiteX53" fmla="*/ 589519 w 5734864"/>
              <a:gd name="connsiteY53" fmla="*/ 2451398 h 6858000"/>
              <a:gd name="connsiteX54" fmla="*/ 590037 w 5734864"/>
              <a:gd name="connsiteY54" fmla="*/ 2455536 h 6858000"/>
              <a:gd name="connsiteX55" fmla="*/ 588179 w 5734864"/>
              <a:gd name="connsiteY55" fmla="*/ 2462981 h 6858000"/>
              <a:gd name="connsiteX56" fmla="*/ 583434 w 5734864"/>
              <a:gd name="connsiteY56" fmla="*/ 2503991 h 6858000"/>
              <a:gd name="connsiteX57" fmla="*/ 567942 w 5734864"/>
              <a:gd name="connsiteY57" fmla="*/ 2652936 h 6858000"/>
              <a:gd name="connsiteX58" fmla="*/ 573869 w 5734864"/>
              <a:gd name="connsiteY58" fmla="*/ 2670188 h 6858000"/>
              <a:gd name="connsiteX59" fmla="*/ 575243 w 5734864"/>
              <a:gd name="connsiteY59" fmla="*/ 2688114 h 6858000"/>
              <a:gd name="connsiteX60" fmla="*/ 573824 w 5734864"/>
              <a:gd name="connsiteY60" fmla="*/ 2689856 h 6858000"/>
              <a:gd name="connsiteX61" fmla="*/ 570699 w 5734864"/>
              <a:gd name="connsiteY61" fmla="*/ 2709353 h 6858000"/>
              <a:gd name="connsiteX62" fmla="*/ 573192 w 5734864"/>
              <a:gd name="connsiteY62" fmla="*/ 2714527 h 6858000"/>
              <a:gd name="connsiteX63" fmla="*/ 572044 w 5734864"/>
              <a:gd name="connsiteY63" fmla="*/ 2728187 h 6858000"/>
              <a:gd name="connsiteX64" fmla="*/ 572465 w 5734864"/>
              <a:gd name="connsiteY64" fmla="*/ 2755863 h 6858000"/>
              <a:gd name="connsiteX65" fmla="*/ 570028 w 5734864"/>
              <a:gd name="connsiteY65" fmla="*/ 2760324 h 6858000"/>
              <a:gd name="connsiteX66" fmla="*/ 566748 w 5734864"/>
              <a:gd name="connsiteY66" fmla="*/ 2800948 h 6858000"/>
              <a:gd name="connsiteX67" fmla="*/ 565509 w 5734864"/>
              <a:gd name="connsiteY67" fmla="*/ 2801167 h 6858000"/>
              <a:gd name="connsiteX68" fmla="*/ 559367 w 5734864"/>
              <a:gd name="connsiteY68" fmla="*/ 2811129 h 6858000"/>
              <a:gd name="connsiteX69" fmla="*/ 550354 w 5734864"/>
              <a:gd name="connsiteY69" fmla="*/ 2830949 h 6858000"/>
              <a:gd name="connsiteX70" fmla="*/ 514795 w 5734864"/>
              <a:gd name="connsiteY70" fmla="*/ 2872433 h 6858000"/>
              <a:gd name="connsiteX71" fmla="*/ 509875 w 5734864"/>
              <a:gd name="connsiteY71" fmla="*/ 2923099 h 6858000"/>
              <a:gd name="connsiteX72" fmla="*/ 509577 w 5734864"/>
              <a:gd name="connsiteY72" fmla="*/ 2923197 h 6858000"/>
              <a:gd name="connsiteX73" fmla="*/ 507597 w 5734864"/>
              <a:gd name="connsiteY73" fmla="*/ 2931868 h 6858000"/>
              <a:gd name="connsiteX74" fmla="*/ 507379 w 5734864"/>
              <a:gd name="connsiteY74" fmla="*/ 2938322 h 6858000"/>
              <a:gd name="connsiteX75" fmla="*/ 504725 w 5734864"/>
              <a:gd name="connsiteY75" fmla="*/ 2954519 h 6858000"/>
              <a:gd name="connsiteX76" fmla="*/ 502018 w 5734864"/>
              <a:gd name="connsiteY76" fmla="*/ 2959643 h 6858000"/>
              <a:gd name="connsiteX77" fmla="*/ 498360 w 5734864"/>
              <a:gd name="connsiteY77" fmla="*/ 2961019 h 6858000"/>
              <a:gd name="connsiteX78" fmla="*/ 498483 w 5734864"/>
              <a:gd name="connsiteY78" fmla="*/ 2962590 h 6858000"/>
              <a:gd name="connsiteX79" fmla="*/ 484403 w 5734864"/>
              <a:gd name="connsiteY79" fmla="*/ 2990538 h 6858000"/>
              <a:gd name="connsiteX80" fmla="*/ 463075 w 5734864"/>
              <a:gd name="connsiteY80" fmla="*/ 3055956 h 6858000"/>
              <a:gd name="connsiteX81" fmla="*/ 455013 w 5734864"/>
              <a:gd name="connsiteY81" fmla="*/ 3094482 h 6858000"/>
              <a:gd name="connsiteX82" fmla="*/ 428391 w 5734864"/>
              <a:gd name="connsiteY82" fmla="*/ 3198850 h 6858000"/>
              <a:gd name="connsiteX83" fmla="*/ 401440 w 5734864"/>
              <a:gd name="connsiteY83" fmla="*/ 3307560 h 6858000"/>
              <a:gd name="connsiteX84" fmla="*/ 386076 w 5734864"/>
              <a:gd name="connsiteY84" fmla="*/ 3373943 h 6858000"/>
              <a:gd name="connsiteX85" fmla="*/ 374726 w 5734864"/>
              <a:gd name="connsiteY85" fmla="*/ 3381364 h 6858000"/>
              <a:gd name="connsiteX86" fmla="*/ 369145 w 5734864"/>
              <a:gd name="connsiteY86" fmla="*/ 3383729 h 6858000"/>
              <a:gd name="connsiteX87" fmla="*/ 364294 w 5734864"/>
              <a:gd name="connsiteY87" fmla="*/ 3414159 h 6858000"/>
              <a:gd name="connsiteX88" fmla="*/ 366450 w 5734864"/>
              <a:gd name="connsiteY88" fmla="*/ 3436925 h 6858000"/>
              <a:gd name="connsiteX89" fmla="*/ 351743 w 5734864"/>
              <a:gd name="connsiteY89" fmla="*/ 3521619 h 6858000"/>
              <a:gd name="connsiteX90" fmla="*/ 345784 w 5734864"/>
              <a:gd name="connsiteY90" fmla="*/ 3603757 h 6858000"/>
              <a:gd name="connsiteX91" fmla="*/ 344198 w 5734864"/>
              <a:gd name="connsiteY91" fmla="*/ 3652424 h 6858000"/>
              <a:gd name="connsiteX92" fmla="*/ 352450 w 5734864"/>
              <a:gd name="connsiteY92" fmla="*/ 3665222 h 6858000"/>
              <a:gd name="connsiteX93" fmla="*/ 342621 w 5734864"/>
              <a:gd name="connsiteY93" fmla="*/ 3700804 h 6858000"/>
              <a:gd name="connsiteX94" fmla="*/ 341514 w 5734864"/>
              <a:gd name="connsiteY94" fmla="*/ 3734774 h 6858000"/>
              <a:gd name="connsiteX95" fmla="*/ 340607 w 5734864"/>
              <a:gd name="connsiteY95" fmla="*/ 3785153 h 6858000"/>
              <a:gd name="connsiteX96" fmla="*/ 340707 w 5734864"/>
              <a:gd name="connsiteY96" fmla="*/ 3788177 h 6858000"/>
              <a:gd name="connsiteX97" fmla="*/ 340361 w 5734864"/>
              <a:gd name="connsiteY97" fmla="*/ 3798803 h 6858000"/>
              <a:gd name="connsiteX98" fmla="*/ 339642 w 5734864"/>
              <a:gd name="connsiteY98" fmla="*/ 3838750 h 6858000"/>
              <a:gd name="connsiteX99" fmla="*/ 360295 w 5734864"/>
              <a:gd name="connsiteY99" fmla="*/ 4015196 h 6858000"/>
              <a:gd name="connsiteX100" fmla="*/ 339043 w 5734864"/>
              <a:gd name="connsiteY100" fmla="*/ 4052778 h 6858000"/>
              <a:gd name="connsiteX101" fmla="*/ 339343 w 5734864"/>
              <a:gd name="connsiteY101" fmla="*/ 4096257 h 6858000"/>
              <a:gd name="connsiteX102" fmla="*/ 340786 w 5734864"/>
              <a:gd name="connsiteY102" fmla="*/ 4321136 h 6858000"/>
              <a:gd name="connsiteX103" fmla="*/ 343158 w 5734864"/>
              <a:gd name="connsiteY103" fmla="*/ 4429174 h 6858000"/>
              <a:gd name="connsiteX104" fmla="*/ 334599 w 5734864"/>
              <a:gd name="connsiteY104" fmla="*/ 4449938 h 6858000"/>
              <a:gd name="connsiteX105" fmla="*/ 332890 w 5734864"/>
              <a:gd name="connsiteY105" fmla="*/ 4453515 h 6858000"/>
              <a:gd name="connsiteX106" fmla="*/ 331105 w 5734864"/>
              <a:gd name="connsiteY106" fmla="*/ 4467941 h 6858000"/>
              <a:gd name="connsiteX107" fmla="*/ 324289 w 5734864"/>
              <a:gd name="connsiteY107" fmla="*/ 4471861 h 6858000"/>
              <a:gd name="connsiteX108" fmla="*/ 317079 w 5734864"/>
              <a:gd name="connsiteY108" fmla="*/ 4493468 h 6858000"/>
              <a:gd name="connsiteX109" fmla="*/ 315557 w 5734864"/>
              <a:gd name="connsiteY109" fmla="*/ 4520067 h 6858000"/>
              <a:gd name="connsiteX110" fmla="*/ 315240 w 5734864"/>
              <a:gd name="connsiteY110" fmla="*/ 4536872 h 6858000"/>
              <a:gd name="connsiteX111" fmla="*/ 316200 w 5734864"/>
              <a:gd name="connsiteY111" fmla="*/ 4538297 h 6858000"/>
              <a:gd name="connsiteX112" fmla="*/ 317507 w 5734864"/>
              <a:gd name="connsiteY112" fmla="*/ 4547582 h 6858000"/>
              <a:gd name="connsiteX113" fmla="*/ 323078 w 5734864"/>
              <a:gd name="connsiteY113" fmla="*/ 4592102 h 6858000"/>
              <a:gd name="connsiteX114" fmla="*/ 328722 w 5734864"/>
              <a:gd name="connsiteY114" fmla="*/ 4667914 h 6858000"/>
              <a:gd name="connsiteX115" fmla="*/ 335597 w 5734864"/>
              <a:gd name="connsiteY115" fmla="*/ 4695035 h 6858000"/>
              <a:gd name="connsiteX116" fmla="*/ 339485 w 5734864"/>
              <a:gd name="connsiteY116" fmla="*/ 4695979 h 6858000"/>
              <a:gd name="connsiteX117" fmla="*/ 341089 w 5734864"/>
              <a:gd name="connsiteY117" fmla="*/ 4704268 h 6858000"/>
              <a:gd name="connsiteX118" fmla="*/ 342177 w 5734864"/>
              <a:gd name="connsiteY118" fmla="*/ 4706060 h 6858000"/>
              <a:gd name="connsiteX119" fmla="*/ 347751 w 5734864"/>
              <a:gd name="connsiteY119" fmla="*/ 4716754 h 6858000"/>
              <a:gd name="connsiteX120" fmla="*/ 344125 w 5734864"/>
              <a:gd name="connsiteY120" fmla="*/ 4764669 h 6858000"/>
              <a:gd name="connsiteX121" fmla="*/ 340188 w 5734864"/>
              <a:gd name="connsiteY121" fmla="*/ 4779386 h 6858000"/>
              <a:gd name="connsiteX122" fmla="*/ 335146 w 5734864"/>
              <a:gd name="connsiteY122" fmla="*/ 4787491 h 6858000"/>
              <a:gd name="connsiteX123" fmla="*/ 319124 w 5734864"/>
              <a:gd name="connsiteY123" fmla="*/ 4843514 h 6858000"/>
              <a:gd name="connsiteX124" fmla="*/ 305956 w 5734864"/>
              <a:gd name="connsiteY124" fmla="*/ 4881505 h 6858000"/>
              <a:gd name="connsiteX125" fmla="*/ 301062 w 5734864"/>
              <a:gd name="connsiteY125" fmla="*/ 4889332 h 6858000"/>
              <a:gd name="connsiteX126" fmla="*/ 302141 w 5734864"/>
              <a:gd name="connsiteY126" fmla="*/ 4899400 h 6858000"/>
              <a:gd name="connsiteX127" fmla="*/ 304424 w 5734864"/>
              <a:gd name="connsiteY127" fmla="*/ 4902664 h 6858000"/>
              <a:gd name="connsiteX128" fmla="*/ 293123 w 5734864"/>
              <a:gd name="connsiteY128" fmla="*/ 4932769 h 6858000"/>
              <a:gd name="connsiteX129" fmla="*/ 292275 w 5734864"/>
              <a:gd name="connsiteY129" fmla="*/ 4936482 h 6858000"/>
              <a:gd name="connsiteX130" fmla="*/ 288304 w 5734864"/>
              <a:gd name="connsiteY130" fmla="*/ 4962325 h 6858000"/>
              <a:gd name="connsiteX131" fmla="*/ 287420 w 5734864"/>
              <a:gd name="connsiteY131" fmla="*/ 5042193 h 6858000"/>
              <a:gd name="connsiteX132" fmla="*/ 287020 w 5734864"/>
              <a:gd name="connsiteY132" fmla="*/ 5065655 h 6858000"/>
              <a:gd name="connsiteX133" fmla="*/ 288488 w 5734864"/>
              <a:gd name="connsiteY133" fmla="*/ 5082216 h 6858000"/>
              <a:gd name="connsiteX134" fmla="*/ 282763 w 5734864"/>
              <a:gd name="connsiteY134" fmla="*/ 5127114 h 6858000"/>
              <a:gd name="connsiteX135" fmla="*/ 269316 w 5734864"/>
              <a:gd name="connsiteY135" fmla="*/ 5202682 h 6858000"/>
              <a:gd name="connsiteX136" fmla="*/ 269174 w 5734864"/>
              <a:gd name="connsiteY136" fmla="*/ 5230835 h 6858000"/>
              <a:gd name="connsiteX137" fmla="*/ 272679 w 5734864"/>
              <a:gd name="connsiteY137" fmla="*/ 5232660 h 6858000"/>
              <a:gd name="connsiteX138" fmla="*/ 272160 w 5734864"/>
              <a:gd name="connsiteY138" fmla="*/ 5241150 h 6858000"/>
              <a:gd name="connsiteX139" fmla="*/ 272760 w 5734864"/>
              <a:gd name="connsiteY139" fmla="*/ 5243156 h 6858000"/>
              <a:gd name="connsiteX140" fmla="*/ 275462 w 5734864"/>
              <a:gd name="connsiteY140" fmla="*/ 5254919 h 6858000"/>
              <a:gd name="connsiteX141" fmla="*/ 262897 w 5734864"/>
              <a:gd name="connsiteY141" fmla="*/ 5286259 h 6858000"/>
              <a:gd name="connsiteX142" fmla="*/ 252761 w 5734864"/>
              <a:gd name="connsiteY142" fmla="*/ 5357801 h 6858000"/>
              <a:gd name="connsiteX143" fmla="*/ 242360 w 5734864"/>
              <a:gd name="connsiteY143" fmla="*/ 5460080 h 6858000"/>
              <a:gd name="connsiteX144" fmla="*/ 229880 w 5734864"/>
              <a:gd name="connsiteY144" fmla="*/ 5539714 h 6858000"/>
              <a:gd name="connsiteX145" fmla="*/ 204283 w 5734864"/>
              <a:gd name="connsiteY145" fmla="*/ 5639080 h 6858000"/>
              <a:gd name="connsiteX146" fmla="*/ 198948 w 5734864"/>
              <a:gd name="connsiteY146" fmla="*/ 5710958 h 6858000"/>
              <a:gd name="connsiteX147" fmla="*/ 192367 w 5734864"/>
              <a:gd name="connsiteY147" fmla="*/ 5719859 h 6858000"/>
              <a:gd name="connsiteX148" fmla="*/ 188035 w 5734864"/>
              <a:gd name="connsiteY148" fmla="*/ 5729935 h 6858000"/>
              <a:gd name="connsiteX149" fmla="*/ 188428 w 5734864"/>
              <a:gd name="connsiteY149" fmla="*/ 5731182 h 6858000"/>
              <a:gd name="connsiteX150" fmla="*/ 181635 w 5734864"/>
              <a:gd name="connsiteY150" fmla="*/ 5753538 h 6858000"/>
              <a:gd name="connsiteX151" fmla="*/ 169744 w 5734864"/>
              <a:gd name="connsiteY151" fmla="*/ 5796307 h 6858000"/>
              <a:gd name="connsiteX152" fmla="*/ 170351 w 5734864"/>
              <a:gd name="connsiteY152" fmla="*/ 5796644 h 6858000"/>
              <a:gd name="connsiteX153" fmla="*/ 171559 w 5734864"/>
              <a:gd name="connsiteY153" fmla="*/ 5803435 h 6858000"/>
              <a:gd name="connsiteX154" fmla="*/ 172284 w 5734864"/>
              <a:gd name="connsiteY154" fmla="*/ 5816391 h 6858000"/>
              <a:gd name="connsiteX155" fmla="*/ 182542 w 5734864"/>
              <a:gd name="connsiteY155" fmla="*/ 5846382 h 6858000"/>
              <a:gd name="connsiteX156" fmla="*/ 175877 w 5734864"/>
              <a:gd name="connsiteY156" fmla="*/ 5871336 h 6858000"/>
              <a:gd name="connsiteX157" fmla="*/ 174910 w 5734864"/>
              <a:gd name="connsiteY157" fmla="*/ 5876376 h 6858000"/>
              <a:gd name="connsiteX158" fmla="*/ 175047 w 5734864"/>
              <a:gd name="connsiteY158" fmla="*/ 5876483 h 6858000"/>
              <a:gd name="connsiteX159" fmla="*/ 174335 w 5734864"/>
              <a:gd name="connsiteY159" fmla="*/ 5881814 h 6858000"/>
              <a:gd name="connsiteX160" fmla="*/ 171273 w 5734864"/>
              <a:gd name="connsiteY160" fmla="*/ 5895339 h 6858000"/>
              <a:gd name="connsiteX161" fmla="*/ 171658 w 5734864"/>
              <a:gd name="connsiteY161" fmla="*/ 5898749 h 6858000"/>
              <a:gd name="connsiteX162" fmla="*/ 174658 w 5734864"/>
              <a:gd name="connsiteY162" fmla="*/ 5919558 h 6858000"/>
              <a:gd name="connsiteX163" fmla="*/ 169099 w 5734864"/>
              <a:gd name="connsiteY163" fmla="*/ 5984417 h 6858000"/>
              <a:gd name="connsiteX164" fmla="*/ 162007 w 5734864"/>
              <a:gd name="connsiteY164" fmla="*/ 6049043 h 6858000"/>
              <a:gd name="connsiteX165" fmla="*/ 156875 w 5734864"/>
              <a:gd name="connsiteY165" fmla="*/ 6114000 h 6858000"/>
              <a:gd name="connsiteX166" fmla="*/ 165441 w 5734864"/>
              <a:gd name="connsiteY166" fmla="*/ 6146938 h 6858000"/>
              <a:gd name="connsiteX167" fmla="*/ 165177 w 5734864"/>
              <a:gd name="connsiteY167" fmla="*/ 6150658 h 6858000"/>
              <a:gd name="connsiteX168" fmla="*/ 161772 w 5734864"/>
              <a:gd name="connsiteY168" fmla="*/ 6160011 h 6858000"/>
              <a:gd name="connsiteX169" fmla="*/ 160051 w 5734864"/>
              <a:gd name="connsiteY169" fmla="*/ 6163393 h 6858000"/>
              <a:gd name="connsiteX170" fmla="*/ 158473 w 5734864"/>
              <a:gd name="connsiteY170" fmla="*/ 6168628 h 6858000"/>
              <a:gd name="connsiteX171" fmla="*/ 158573 w 5734864"/>
              <a:gd name="connsiteY171" fmla="*/ 6168799 h 6858000"/>
              <a:gd name="connsiteX172" fmla="*/ 146463 w 5734864"/>
              <a:gd name="connsiteY172" fmla="*/ 6196671 h 6858000"/>
              <a:gd name="connsiteX173" fmla="*/ 150209 w 5734864"/>
              <a:gd name="connsiteY173" fmla="*/ 6232365 h 6858000"/>
              <a:gd name="connsiteX174" fmla="*/ 148544 w 5734864"/>
              <a:gd name="connsiteY174" fmla="*/ 6246162 h 6858000"/>
              <a:gd name="connsiteX175" fmla="*/ 148403 w 5734864"/>
              <a:gd name="connsiteY175" fmla="*/ 6253754 h 6858000"/>
              <a:gd name="connsiteX176" fmla="*/ 138880 w 5734864"/>
              <a:gd name="connsiteY176" fmla="*/ 6276449 h 6858000"/>
              <a:gd name="connsiteX177" fmla="*/ 138683 w 5734864"/>
              <a:gd name="connsiteY177" fmla="*/ 6279721 h 6858000"/>
              <a:gd name="connsiteX178" fmla="*/ 130721 w 5734864"/>
              <a:gd name="connsiteY178" fmla="*/ 6293675 h 6858000"/>
              <a:gd name="connsiteX179" fmla="*/ 120717 w 5734864"/>
              <a:gd name="connsiteY179" fmla="*/ 6313967 h 6858000"/>
              <a:gd name="connsiteX180" fmla="*/ 120841 w 5734864"/>
              <a:gd name="connsiteY180" fmla="*/ 6315437 h 6858000"/>
              <a:gd name="connsiteX181" fmla="*/ 115208 w 5734864"/>
              <a:gd name="connsiteY181" fmla="*/ 6324024 h 6858000"/>
              <a:gd name="connsiteX182" fmla="*/ 101217 w 5734864"/>
              <a:gd name="connsiteY182" fmla="*/ 6365923 h 6858000"/>
              <a:gd name="connsiteX183" fmla="*/ 74946 w 5734864"/>
              <a:gd name="connsiteY183" fmla="*/ 6556817 h 6858000"/>
              <a:gd name="connsiteX184" fmla="*/ 16001 w 5734864"/>
              <a:gd name="connsiteY184" fmla="*/ 6808678 h 6858000"/>
              <a:gd name="connsiteX185" fmla="*/ 0 w 5734864"/>
              <a:gd name="connsiteY185" fmla="*/ 6858000 h 6858000"/>
              <a:gd name="connsiteX186" fmla="*/ 5734864 w 5734864"/>
              <a:gd name="connsiteY186" fmla="*/ 6858000 h 6858000"/>
              <a:gd name="connsiteX187" fmla="*/ 5734864 w 5734864"/>
              <a:gd name="connsiteY18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</a:cxnLst>
            <a:rect l="l" t="t" r="r" b="b"/>
            <a:pathLst>
              <a:path w="5734864" h="6858000">
                <a:moveTo>
                  <a:pt x="5734864" y="0"/>
                </a:moveTo>
                <a:lnTo>
                  <a:pt x="771611" y="0"/>
                </a:lnTo>
                <a:cubicBezTo>
                  <a:pt x="771634" y="16369"/>
                  <a:pt x="771656" y="32739"/>
                  <a:pt x="771679" y="49108"/>
                </a:cubicBezTo>
                <a:cubicBezTo>
                  <a:pt x="775201" y="55622"/>
                  <a:pt x="788724" y="196721"/>
                  <a:pt x="794248" y="200968"/>
                </a:cubicBezTo>
                <a:lnTo>
                  <a:pt x="801749" y="414071"/>
                </a:lnTo>
                <a:cubicBezTo>
                  <a:pt x="807329" y="440933"/>
                  <a:pt x="835107" y="598697"/>
                  <a:pt x="818548" y="585467"/>
                </a:cubicBezTo>
                <a:cubicBezTo>
                  <a:pt x="856197" y="664140"/>
                  <a:pt x="837895" y="708473"/>
                  <a:pt x="857476" y="800623"/>
                </a:cubicBezTo>
                <a:cubicBezTo>
                  <a:pt x="822401" y="857344"/>
                  <a:pt x="855723" y="824571"/>
                  <a:pt x="851083" y="878903"/>
                </a:cubicBezTo>
                <a:cubicBezTo>
                  <a:pt x="884811" y="859448"/>
                  <a:pt x="834648" y="946397"/>
                  <a:pt x="873564" y="943826"/>
                </a:cubicBezTo>
                <a:cubicBezTo>
                  <a:pt x="871487" y="953795"/>
                  <a:pt x="868248" y="963533"/>
                  <a:pt x="864705" y="973328"/>
                </a:cubicBezTo>
                <a:lnTo>
                  <a:pt x="862869" y="978457"/>
                </a:lnTo>
                <a:lnTo>
                  <a:pt x="862233" y="998041"/>
                </a:lnTo>
                <a:lnTo>
                  <a:pt x="853665" y="1004750"/>
                </a:lnTo>
                <a:lnTo>
                  <a:pt x="847865" y="1070795"/>
                </a:lnTo>
                <a:cubicBezTo>
                  <a:pt x="870234" y="1110486"/>
                  <a:pt x="833172" y="1190441"/>
                  <a:pt x="862786" y="1238994"/>
                </a:cubicBezTo>
                <a:cubicBezTo>
                  <a:pt x="864699" y="1290599"/>
                  <a:pt x="860615" y="1347716"/>
                  <a:pt x="859345" y="1380427"/>
                </a:cubicBezTo>
                <a:cubicBezTo>
                  <a:pt x="845703" y="1396391"/>
                  <a:pt x="873184" y="1435525"/>
                  <a:pt x="855172" y="1435262"/>
                </a:cubicBezTo>
                <a:lnTo>
                  <a:pt x="860494" y="1453861"/>
                </a:lnTo>
                <a:lnTo>
                  <a:pt x="853731" y="1467047"/>
                </a:lnTo>
                <a:cubicBezTo>
                  <a:pt x="846549" y="1480528"/>
                  <a:pt x="841728" y="1491093"/>
                  <a:pt x="845847" y="1502307"/>
                </a:cubicBezTo>
                <a:lnTo>
                  <a:pt x="817613" y="1565166"/>
                </a:lnTo>
                <a:cubicBezTo>
                  <a:pt x="805468" y="1557258"/>
                  <a:pt x="816534" y="1596564"/>
                  <a:pt x="804223" y="1601941"/>
                </a:cubicBezTo>
                <a:cubicBezTo>
                  <a:pt x="794287" y="1604654"/>
                  <a:pt x="795328" y="1617209"/>
                  <a:pt x="791773" y="1627005"/>
                </a:cubicBezTo>
                <a:cubicBezTo>
                  <a:pt x="781684" y="1634393"/>
                  <a:pt x="772978" y="1683187"/>
                  <a:pt x="774645" y="1699922"/>
                </a:cubicBezTo>
                <a:cubicBezTo>
                  <a:pt x="785341" y="1746767"/>
                  <a:pt x="744845" y="1787099"/>
                  <a:pt x="752343" y="1824604"/>
                </a:cubicBezTo>
                <a:cubicBezTo>
                  <a:pt x="751502" y="1834578"/>
                  <a:pt x="749297" y="1842929"/>
                  <a:pt x="746254" y="1850222"/>
                </a:cubicBezTo>
                <a:lnTo>
                  <a:pt x="728600" y="1869603"/>
                </a:lnTo>
                <a:lnTo>
                  <a:pt x="724396" y="1883104"/>
                </a:lnTo>
                <a:lnTo>
                  <a:pt x="722165" y="1885924"/>
                </a:lnTo>
                <a:lnTo>
                  <a:pt x="721338" y="1887123"/>
                </a:lnTo>
                <a:lnTo>
                  <a:pt x="714840" y="1902274"/>
                </a:lnTo>
                <a:lnTo>
                  <a:pt x="722847" y="1929891"/>
                </a:lnTo>
                <a:lnTo>
                  <a:pt x="714660" y="1982709"/>
                </a:lnTo>
                <a:cubicBezTo>
                  <a:pt x="727725" y="2006201"/>
                  <a:pt x="714739" y="1997091"/>
                  <a:pt x="710759" y="2013010"/>
                </a:cubicBezTo>
                <a:cubicBezTo>
                  <a:pt x="707970" y="2027531"/>
                  <a:pt x="700788" y="2054714"/>
                  <a:pt x="697927" y="2069833"/>
                </a:cubicBezTo>
                <a:cubicBezTo>
                  <a:pt x="685211" y="2080229"/>
                  <a:pt x="698762" y="2088241"/>
                  <a:pt x="693594" y="2103731"/>
                </a:cubicBezTo>
                <a:cubicBezTo>
                  <a:pt x="688481" y="2110649"/>
                  <a:pt x="687183" y="2115973"/>
                  <a:pt x="691109" y="2124027"/>
                </a:cubicBezTo>
                <a:cubicBezTo>
                  <a:pt x="666413" y="2155740"/>
                  <a:pt x="688031" y="2144874"/>
                  <a:pt x="676593" y="2176182"/>
                </a:cubicBezTo>
                <a:cubicBezTo>
                  <a:pt x="665190" y="2202944"/>
                  <a:pt x="656416" y="2233857"/>
                  <a:pt x="633227" y="2258036"/>
                </a:cubicBezTo>
                <a:cubicBezTo>
                  <a:pt x="626930" y="2262191"/>
                  <a:pt x="623498" y="2274069"/>
                  <a:pt x="625564" y="2284567"/>
                </a:cubicBezTo>
                <a:cubicBezTo>
                  <a:pt x="625918" y="2286374"/>
                  <a:pt x="626427" y="2288071"/>
                  <a:pt x="627074" y="2289605"/>
                </a:cubicBezTo>
                <a:cubicBezTo>
                  <a:pt x="619029" y="2296628"/>
                  <a:pt x="616453" y="2303188"/>
                  <a:pt x="614574" y="2308717"/>
                </a:cubicBezTo>
                <a:lnTo>
                  <a:pt x="606890" y="2320662"/>
                </a:lnTo>
                <a:lnTo>
                  <a:pt x="605558" y="2327897"/>
                </a:lnTo>
                <a:lnTo>
                  <a:pt x="602202" y="2357749"/>
                </a:lnTo>
                <a:lnTo>
                  <a:pt x="600213" y="2364905"/>
                </a:lnTo>
                <a:lnTo>
                  <a:pt x="597160" y="2388351"/>
                </a:lnTo>
                <a:lnTo>
                  <a:pt x="597982" y="2402296"/>
                </a:lnTo>
                <a:lnTo>
                  <a:pt x="593150" y="2420015"/>
                </a:lnTo>
                <a:cubicBezTo>
                  <a:pt x="593044" y="2420926"/>
                  <a:pt x="592939" y="2421838"/>
                  <a:pt x="592833" y="2422749"/>
                </a:cubicBezTo>
                <a:lnTo>
                  <a:pt x="594479" y="2426002"/>
                </a:lnTo>
                <a:cubicBezTo>
                  <a:pt x="594168" y="2427683"/>
                  <a:pt x="593118" y="2429721"/>
                  <a:pt x="591963" y="2431950"/>
                </a:cubicBezTo>
                <a:cubicBezTo>
                  <a:pt x="591823" y="2432599"/>
                  <a:pt x="591684" y="2433248"/>
                  <a:pt x="591544" y="2433897"/>
                </a:cubicBezTo>
                <a:lnTo>
                  <a:pt x="589519" y="2451398"/>
                </a:lnTo>
                <a:cubicBezTo>
                  <a:pt x="589692" y="2452777"/>
                  <a:pt x="589864" y="2454157"/>
                  <a:pt x="590037" y="2455536"/>
                </a:cubicBezTo>
                <a:lnTo>
                  <a:pt x="588179" y="2462981"/>
                </a:lnTo>
                <a:lnTo>
                  <a:pt x="583434" y="2503991"/>
                </a:lnTo>
                <a:cubicBezTo>
                  <a:pt x="576530" y="2566058"/>
                  <a:pt x="570433" y="2625224"/>
                  <a:pt x="567942" y="2652936"/>
                </a:cubicBezTo>
                <a:cubicBezTo>
                  <a:pt x="570864" y="2658290"/>
                  <a:pt x="572739" y="2664095"/>
                  <a:pt x="573869" y="2670188"/>
                </a:cubicBezTo>
                <a:lnTo>
                  <a:pt x="575243" y="2688114"/>
                </a:lnTo>
                <a:lnTo>
                  <a:pt x="573824" y="2689856"/>
                </a:lnTo>
                <a:cubicBezTo>
                  <a:pt x="569972" y="2698471"/>
                  <a:pt x="569572" y="2704494"/>
                  <a:pt x="570699" y="2709353"/>
                </a:cubicBezTo>
                <a:lnTo>
                  <a:pt x="573192" y="2714527"/>
                </a:lnTo>
                <a:cubicBezTo>
                  <a:pt x="572809" y="2719080"/>
                  <a:pt x="572427" y="2723634"/>
                  <a:pt x="572044" y="2728187"/>
                </a:cubicBezTo>
                <a:cubicBezTo>
                  <a:pt x="572184" y="2737412"/>
                  <a:pt x="572325" y="2746638"/>
                  <a:pt x="572465" y="2755863"/>
                </a:cubicBezTo>
                <a:lnTo>
                  <a:pt x="570028" y="2760324"/>
                </a:lnTo>
                <a:lnTo>
                  <a:pt x="566748" y="2800948"/>
                </a:lnTo>
                <a:lnTo>
                  <a:pt x="565509" y="2801167"/>
                </a:lnTo>
                <a:cubicBezTo>
                  <a:pt x="562655" y="2802587"/>
                  <a:pt x="560408" y="2805381"/>
                  <a:pt x="559367" y="2811129"/>
                </a:cubicBezTo>
                <a:cubicBezTo>
                  <a:pt x="543471" y="2797318"/>
                  <a:pt x="552020" y="2812773"/>
                  <a:pt x="550354" y="2830949"/>
                </a:cubicBezTo>
                <a:cubicBezTo>
                  <a:pt x="525292" y="2813553"/>
                  <a:pt x="531129" y="2868192"/>
                  <a:pt x="514795" y="2872433"/>
                </a:cubicBezTo>
                <a:lnTo>
                  <a:pt x="509875" y="2923099"/>
                </a:lnTo>
                <a:lnTo>
                  <a:pt x="509577" y="2923197"/>
                </a:lnTo>
                <a:cubicBezTo>
                  <a:pt x="508704" y="2924865"/>
                  <a:pt x="508038" y="2927556"/>
                  <a:pt x="507597" y="2931868"/>
                </a:cubicBezTo>
                <a:cubicBezTo>
                  <a:pt x="507524" y="2934019"/>
                  <a:pt x="507452" y="2936171"/>
                  <a:pt x="507379" y="2938322"/>
                </a:cubicBezTo>
                <a:lnTo>
                  <a:pt x="504725" y="2954519"/>
                </a:lnTo>
                <a:lnTo>
                  <a:pt x="502018" y="2959643"/>
                </a:lnTo>
                <a:lnTo>
                  <a:pt x="498360" y="2961019"/>
                </a:lnTo>
                <a:lnTo>
                  <a:pt x="498483" y="2962590"/>
                </a:lnTo>
                <a:cubicBezTo>
                  <a:pt x="502388" y="2975027"/>
                  <a:pt x="510202" y="2980016"/>
                  <a:pt x="484403" y="2990538"/>
                </a:cubicBezTo>
                <a:cubicBezTo>
                  <a:pt x="489425" y="3018352"/>
                  <a:pt x="474337" y="3021029"/>
                  <a:pt x="463075" y="3055956"/>
                </a:cubicBezTo>
                <a:cubicBezTo>
                  <a:pt x="469487" y="3072485"/>
                  <a:pt x="464165" y="3083955"/>
                  <a:pt x="455013" y="3094482"/>
                </a:cubicBezTo>
                <a:cubicBezTo>
                  <a:pt x="453131" y="3130054"/>
                  <a:pt x="437643" y="3160106"/>
                  <a:pt x="428391" y="3198850"/>
                </a:cubicBezTo>
                <a:lnTo>
                  <a:pt x="401440" y="3307560"/>
                </a:lnTo>
                <a:lnTo>
                  <a:pt x="386076" y="3373943"/>
                </a:lnTo>
                <a:cubicBezTo>
                  <a:pt x="386236" y="3376061"/>
                  <a:pt x="380537" y="3378856"/>
                  <a:pt x="374726" y="3381364"/>
                </a:cubicBezTo>
                <a:lnTo>
                  <a:pt x="369145" y="3383729"/>
                </a:lnTo>
                <a:lnTo>
                  <a:pt x="364294" y="3414159"/>
                </a:lnTo>
                <a:lnTo>
                  <a:pt x="366450" y="3436925"/>
                </a:lnTo>
                <a:lnTo>
                  <a:pt x="351743" y="3521619"/>
                </a:lnTo>
                <a:lnTo>
                  <a:pt x="345784" y="3603757"/>
                </a:lnTo>
                <a:cubicBezTo>
                  <a:pt x="345255" y="3619979"/>
                  <a:pt x="344727" y="3636202"/>
                  <a:pt x="344198" y="3652424"/>
                </a:cubicBezTo>
                <a:lnTo>
                  <a:pt x="352450" y="3665222"/>
                </a:lnTo>
                <a:lnTo>
                  <a:pt x="342621" y="3700804"/>
                </a:lnTo>
                <a:lnTo>
                  <a:pt x="341514" y="3734774"/>
                </a:lnTo>
                <a:cubicBezTo>
                  <a:pt x="341212" y="3751567"/>
                  <a:pt x="340909" y="3768360"/>
                  <a:pt x="340607" y="3785153"/>
                </a:cubicBezTo>
                <a:cubicBezTo>
                  <a:pt x="340640" y="3786161"/>
                  <a:pt x="340674" y="3787169"/>
                  <a:pt x="340707" y="3788177"/>
                </a:cubicBezTo>
                <a:cubicBezTo>
                  <a:pt x="340592" y="3791719"/>
                  <a:pt x="340476" y="3795261"/>
                  <a:pt x="340361" y="3798803"/>
                </a:cubicBezTo>
                <a:cubicBezTo>
                  <a:pt x="340121" y="3812119"/>
                  <a:pt x="339882" y="3825434"/>
                  <a:pt x="339642" y="3838750"/>
                </a:cubicBezTo>
                <a:cubicBezTo>
                  <a:pt x="337363" y="3949044"/>
                  <a:pt x="361794" y="3960437"/>
                  <a:pt x="360295" y="4015196"/>
                </a:cubicBezTo>
                <a:lnTo>
                  <a:pt x="339043" y="4052778"/>
                </a:lnTo>
                <a:lnTo>
                  <a:pt x="339343" y="4096257"/>
                </a:lnTo>
                <a:cubicBezTo>
                  <a:pt x="362058" y="4159145"/>
                  <a:pt x="332404" y="4250479"/>
                  <a:pt x="340786" y="4321136"/>
                </a:cubicBezTo>
                <a:cubicBezTo>
                  <a:pt x="341421" y="4376624"/>
                  <a:pt x="344189" y="4407708"/>
                  <a:pt x="343158" y="4429174"/>
                </a:cubicBezTo>
                <a:cubicBezTo>
                  <a:pt x="340948" y="4436304"/>
                  <a:pt x="337887" y="4443121"/>
                  <a:pt x="334599" y="4449938"/>
                </a:cubicBezTo>
                <a:lnTo>
                  <a:pt x="332890" y="4453515"/>
                </a:lnTo>
                <a:lnTo>
                  <a:pt x="331105" y="4467941"/>
                </a:lnTo>
                <a:lnTo>
                  <a:pt x="324289" y="4471861"/>
                </a:lnTo>
                <a:lnTo>
                  <a:pt x="317079" y="4493468"/>
                </a:lnTo>
                <a:cubicBezTo>
                  <a:pt x="315353" y="4501584"/>
                  <a:pt x="314639" y="4510343"/>
                  <a:pt x="315557" y="4520067"/>
                </a:cubicBezTo>
                <a:cubicBezTo>
                  <a:pt x="315451" y="4525669"/>
                  <a:pt x="315346" y="4531270"/>
                  <a:pt x="315240" y="4536872"/>
                </a:cubicBezTo>
                <a:lnTo>
                  <a:pt x="316200" y="4538297"/>
                </a:lnTo>
                <a:cubicBezTo>
                  <a:pt x="316738" y="4541182"/>
                  <a:pt x="316785" y="4544563"/>
                  <a:pt x="317507" y="4547582"/>
                </a:cubicBezTo>
                <a:cubicBezTo>
                  <a:pt x="322716" y="4552468"/>
                  <a:pt x="324912" y="4582137"/>
                  <a:pt x="323078" y="4592102"/>
                </a:cubicBezTo>
                <a:cubicBezTo>
                  <a:pt x="314597" y="4619728"/>
                  <a:pt x="334923" y="4645745"/>
                  <a:pt x="328722" y="4667914"/>
                </a:cubicBezTo>
                <a:cubicBezTo>
                  <a:pt x="330810" y="4685069"/>
                  <a:pt x="333803" y="4690356"/>
                  <a:pt x="335597" y="4695035"/>
                </a:cubicBezTo>
                <a:lnTo>
                  <a:pt x="339485" y="4695979"/>
                </a:lnTo>
                <a:lnTo>
                  <a:pt x="341089" y="4704268"/>
                </a:lnTo>
                <a:lnTo>
                  <a:pt x="342177" y="4706060"/>
                </a:lnTo>
                <a:cubicBezTo>
                  <a:pt x="344268" y="4709474"/>
                  <a:pt x="346234" y="4712931"/>
                  <a:pt x="347751" y="4716754"/>
                </a:cubicBezTo>
                <a:lnTo>
                  <a:pt x="344125" y="4764669"/>
                </a:lnTo>
                <a:lnTo>
                  <a:pt x="340188" y="4779386"/>
                </a:lnTo>
                <a:lnTo>
                  <a:pt x="335146" y="4787491"/>
                </a:lnTo>
                <a:lnTo>
                  <a:pt x="319124" y="4843514"/>
                </a:lnTo>
                <a:lnTo>
                  <a:pt x="305956" y="4881505"/>
                </a:lnTo>
                <a:lnTo>
                  <a:pt x="301062" y="4889332"/>
                </a:lnTo>
                <a:lnTo>
                  <a:pt x="302141" y="4899400"/>
                </a:lnTo>
                <a:cubicBezTo>
                  <a:pt x="302767" y="4900706"/>
                  <a:pt x="303536" y="4901803"/>
                  <a:pt x="304424" y="4902664"/>
                </a:cubicBezTo>
                <a:lnTo>
                  <a:pt x="293123" y="4932769"/>
                </a:lnTo>
                <a:lnTo>
                  <a:pt x="292275" y="4936482"/>
                </a:lnTo>
                <a:lnTo>
                  <a:pt x="288304" y="4962325"/>
                </a:lnTo>
                <a:cubicBezTo>
                  <a:pt x="288009" y="4988948"/>
                  <a:pt x="287715" y="5015570"/>
                  <a:pt x="287420" y="5042193"/>
                </a:cubicBezTo>
                <a:cubicBezTo>
                  <a:pt x="295373" y="5039737"/>
                  <a:pt x="281659" y="5060438"/>
                  <a:pt x="287020" y="5065655"/>
                </a:cubicBezTo>
                <a:cubicBezTo>
                  <a:pt x="291675" y="5068928"/>
                  <a:pt x="288601" y="5075970"/>
                  <a:pt x="288488" y="5082216"/>
                </a:cubicBezTo>
                <a:cubicBezTo>
                  <a:pt x="292282" y="5088207"/>
                  <a:pt x="287008" y="5117775"/>
                  <a:pt x="282763" y="5127114"/>
                </a:cubicBezTo>
                <a:cubicBezTo>
                  <a:pt x="267723" y="5152218"/>
                  <a:pt x="280799" y="5182399"/>
                  <a:pt x="269316" y="5202682"/>
                </a:cubicBezTo>
                <a:cubicBezTo>
                  <a:pt x="267050" y="5219969"/>
                  <a:pt x="268614" y="5225841"/>
                  <a:pt x="269174" y="5230835"/>
                </a:cubicBezTo>
                <a:lnTo>
                  <a:pt x="272679" y="5232660"/>
                </a:lnTo>
                <a:lnTo>
                  <a:pt x="272160" y="5241150"/>
                </a:lnTo>
                <a:lnTo>
                  <a:pt x="272760" y="5243156"/>
                </a:lnTo>
                <a:cubicBezTo>
                  <a:pt x="273922" y="5246984"/>
                  <a:pt x="274952" y="5250824"/>
                  <a:pt x="275462" y="5254919"/>
                </a:cubicBezTo>
                <a:cubicBezTo>
                  <a:pt x="258407" y="5258851"/>
                  <a:pt x="276976" y="5290392"/>
                  <a:pt x="262897" y="5286259"/>
                </a:cubicBezTo>
                <a:cubicBezTo>
                  <a:pt x="262724" y="5309439"/>
                  <a:pt x="239612" y="5337531"/>
                  <a:pt x="252761" y="5357801"/>
                </a:cubicBezTo>
                <a:cubicBezTo>
                  <a:pt x="248775" y="5392256"/>
                  <a:pt x="247799" y="5423412"/>
                  <a:pt x="242360" y="5460080"/>
                </a:cubicBezTo>
                <a:cubicBezTo>
                  <a:pt x="232632" y="5488478"/>
                  <a:pt x="242025" y="5519143"/>
                  <a:pt x="229880" y="5539714"/>
                </a:cubicBezTo>
                <a:cubicBezTo>
                  <a:pt x="230558" y="5572454"/>
                  <a:pt x="222150" y="5613340"/>
                  <a:pt x="204283" y="5639080"/>
                </a:cubicBezTo>
                <a:cubicBezTo>
                  <a:pt x="201596" y="5674226"/>
                  <a:pt x="191051" y="5680198"/>
                  <a:pt x="198948" y="5710958"/>
                </a:cubicBezTo>
                <a:cubicBezTo>
                  <a:pt x="196338" y="5713534"/>
                  <a:pt x="194185" y="5716550"/>
                  <a:pt x="192367" y="5719859"/>
                </a:cubicBezTo>
                <a:lnTo>
                  <a:pt x="188035" y="5729935"/>
                </a:lnTo>
                <a:lnTo>
                  <a:pt x="188428" y="5731182"/>
                </a:lnTo>
                <a:lnTo>
                  <a:pt x="181635" y="5753538"/>
                </a:lnTo>
                <a:lnTo>
                  <a:pt x="169744" y="5796307"/>
                </a:lnTo>
                <a:lnTo>
                  <a:pt x="170351" y="5796644"/>
                </a:lnTo>
                <a:cubicBezTo>
                  <a:pt x="171558" y="5797954"/>
                  <a:pt x="172173" y="5799948"/>
                  <a:pt x="171559" y="5803435"/>
                </a:cubicBezTo>
                <a:cubicBezTo>
                  <a:pt x="182664" y="5798231"/>
                  <a:pt x="175075" y="5805646"/>
                  <a:pt x="172284" y="5816391"/>
                </a:cubicBezTo>
                <a:cubicBezTo>
                  <a:pt x="188911" y="5810703"/>
                  <a:pt x="174844" y="5841128"/>
                  <a:pt x="182542" y="5846382"/>
                </a:cubicBezTo>
                <a:cubicBezTo>
                  <a:pt x="180118" y="5854404"/>
                  <a:pt x="177856" y="5862781"/>
                  <a:pt x="175877" y="5871336"/>
                </a:cubicBezTo>
                <a:lnTo>
                  <a:pt x="174910" y="5876376"/>
                </a:lnTo>
                <a:lnTo>
                  <a:pt x="175047" y="5876483"/>
                </a:lnTo>
                <a:cubicBezTo>
                  <a:pt x="175167" y="5877594"/>
                  <a:pt x="174973" y="5879257"/>
                  <a:pt x="174335" y="5881814"/>
                </a:cubicBezTo>
                <a:lnTo>
                  <a:pt x="171273" y="5895339"/>
                </a:lnTo>
                <a:cubicBezTo>
                  <a:pt x="171401" y="5896476"/>
                  <a:pt x="171530" y="5897612"/>
                  <a:pt x="171658" y="5898749"/>
                </a:cubicBezTo>
                <a:lnTo>
                  <a:pt x="174658" y="5919558"/>
                </a:lnTo>
                <a:cubicBezTo>
                  <a:pt x="173958" y="5933601"/>
                  <a:pt x="171208" y="5962838"/>
                  <a:pt x="169099" y="5984417"/>
                </a:cubicBezTo>
                <a:cubicBezTo>
                  <a:pt x="162916" y="6005205"/>
                  <a:pt x="164971" y="6025162"/>
                  <a:pt x="162007" y="6049043"/>
                </a:cubicBezTo>
                <a:cubicBezTo>
                  <a:pt x="150795" y="6073830"/>
                  <a:pt x="160091" y="6088483"/>
                  <a:pt x="156875" y="6114000"/>
                </a:cubicBezTo>
                <a:cubicBezTo>
                  <a:pt x="141597" y="6134477"/>
                  <a:pt x="163381" y="6133378"/>
                  <a:pt x="165441" y="6146938"/>
                </a:cubicBezTo>
                <a:lnTo>
                  <a:pt x="165177" y="6150658"/>
                </a:lnTo>
                <a:lnTo>
                  <a:pt x="161772" y="6160011"/>
                </a:lnTo>
                <a:lnTo>
                  <a:pt x="160051" y="6163393"/>
                </a:lnTo>
                <a:cubicBezTo>
                  <a:pt x="159032" y="6165775"/>
                  <a:pt x="158564" y="6167421"/>
                  <a:pt x="158473" y="6168628"/>
                </a:cubicBezTo>
                <a:cubicBezTo>
                  <a:pt x="158506" y="6168685"/>
                  <a:pt x="158540" y="6168742"/>
                  <a:pt x="158573" y="6168799"/>
                </a:cubicBezTo>
                <a:lnTo>
                  <a:pt x="146463" y="6196671"/>
                </a:lnTo>
                <a:cubicBezTo>
                  <a:pt x="152348" y="6205503"/>
                  <a:pt x="134460" y="6231012"/>
                  <a:pt x="150209" y="6232365"/>
                </a:cubicBezTo>
                <a:cubicBezTo>
                  <a:pt x="145821" y="6242321"/>
                  <a:pt x="137774" y="6246719"/>
                  <a:pt x="148544" y="6246162"/>
                </a:cubicBezTo>
                <a:cubicBezTo>
                  <a:pt x="147378" y="6249522"/>
                  <a:pt x="147566" y="6251866"/>
                  <a:pt x="148403" y="6253754"/>
                </a:cubicBezTo>
                <a:lnTo>
                  <a:pt x="138880" y="6276449"/>
                </a:lnTo>
                <a:cubicBezTo>
                  <a:pt x="138814" y="6277540"/>
                  <a:pt x="138749" y="6278630"/>
                  <a:pt x="138683" y="6279721"/>
                </a:cubicBezTo>
                <a:lnTo>
                  <a:pt x="130721" y="6293675"/>
                </a:lnTo>
                <a:lnTo>
                  <a:pt x="120717" y="6313967"/>
                </a:lnTo>
                <a:cubicBezTo>
                  <a:pt x="120758" y="6314457"/>
                  <a:pt x="120800" y="6314947"/>
                  <a:pt x="120841" y="6315437"/>
                </a:cubicBezTo>
                <a:lnTo>
                  <a:pt x="115208" y="6324024"/>
                </a:lnTo>
                <a:cubicBezTo>
                  <a:pt x="113007" y="6326672"/>
                  <a:pt x="103991" y="6364381"/>
                  <a:pt x="101217" y="6365923"/>
                </a:cubicBezTo>
                <a:lnTo>
                  <a:pt x="74946" y="6556817"/>
                </a:lnTo>
                <a:cubicBezTo>
                  <a:pt x="55357" y="6665926"/>
                  <a:pt x="35695" y="6744075"/>
                  <a:pt x="16001" y="6808678"/>
                </a:cubicBezTo>
                <a:lnTo>
                  <a:pt x="0" y="6858000"/>
                </a:lnTo>
                <a:lnTo>
                  <a:pt x="5734864" y="6858000"/>
                </a:lnTo>
                <a:lnTo>
                  <a:pt x="5734864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0" name="Ложные друзья переводчика"/>
          <p:cNvSpPr txBox="1">
            <a:spLocks noGrp="1"/>
          </p:cNvSpPr>
          <p:nvPr>
            <p:ph type="ctrTitle"/>
          </p:nvPr>
        </p:nvSpPr>
        <p:spPr>
          <a:xfrm>
            <a:off x="1546816" y="1984188"/>
            <a:ext cx="7233826" cy="559032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u-RU" sz="8800" b="1" dirty="0">
                <a:latin typeface="Algerian" panose="04020705040A02060702" pitchFamily="82" charset="0"/>
              </a:rPr>
              <a:t>Ложные друзья переводчика </a:t>
            </a:r>
          </a:p>
        </p:txBody>
      </p:sp>
      <p:sp>
        <p:nvSpPr>
          <p:cNvPr id="121" name="Коснитесь дважды"/>
          <p:cNvSpPr txBox="1">
            <a:spLocks noGrp="1"/>
          </p:cNvSpPr>
          <p:nvPr>
            <p:ph type="subTitle" sz="quarter" idx="1"/>
          </p:nvPr>
        </p:nvSpPr>
        <p:spPr>
          <a:xfrm>
            <a:off x="1992574" y="8242505"/>
            <a:ext cx="6250674" cy="4403819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3200" dirty="0"/>
              <a:t>Выполнила: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3200" dirty="0"/>
              <a:t> Пучкова Валерия,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3200" dirty="0"/>
              <a:t>ученица 9Б класса.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ru-RU" sz="3200" dirty="0"/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3200" dirty="0"/>
              <a:t>Руководитель: 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ru-RU" sz="3200" dirty="0"/>
              <a:t>Андрейчик Ю.Ю.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ru-RU" sz="2000" dirty="0"/>
          </a:p>
        </p:txBody>
      </p:sp>
      <p:pic>
        <p:nvPicPr>
          <p:cNvPr id="6" name="Рисунок 5" descr="alt text">
            <a:extLst>
              <a:ext uri="{FF2B5EF4-FFF2-40B4-BE49-F238E27FC236}">
                <a16:creationId xmlns:a16="http://schemas.microsoft.com/office/drawing/2014/main" id="{CE57628C-FCE1-4364-9034-A3CA9E2848CC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791502" y="3973700"/>
            <a:ext cx="11417298" cy="5708649"/>
          </a:xfrm>
          <a:prstGeom prst="rect">
            <a:avLst/>
          </a:prstGeom>
          <a:noFill/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Rectangle 147">
            <a:extLst>
              <a:ext uri="{FF2B5EF4-FFF2-40B4-BE49-F238E27FC236}">
                <a16:creationId xmlns:a16="http://schemas.microsoft.com/office/drawing/2014/main" id="{F64F6814-96D5-4463-898E-405CC0C401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673766" y="642352"/>
            <a:ext cx="14348494" cy="11793486"/>
          </a:xfrm>
          <a:prstGeom prst="rect">
            <a:avLst/>
          </a:prstGeom>
          <a:solidFill>
            <a:schemeClr val="tx1">
              <a:alpha val="15000"/>
            </a:schemeClr>
          </a:solidFill>
          <a:ln w="127000" cap="sq" cmpd="thinThick">
            <a:solidFill>
              <a:schemeClr val="tx1">
                <a:alpha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Игра “FALSE FRIENDS”"/>
          <p:cNvSpPr txBox="1">
            <a:spLocks noGrp="1"/>
          </p:cNvSpPr>
          <p:nvPr>
            <p:ph type="title"/>
          </p:nvPr>
        </p:nvSpPr>
        <p:spPr>
          <a:xfrm>
            <a:off x="1643032" y="1280526"/>
            <a:ext cx="12409968" cy="2689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l" defTabSz="914400">
              <a:lnSpc>
                <a:spcPct val="90000"/>
              </a:lnSpc>
              <a:spcBef>
                <a:spcPct val="0"/>
              </a:spcBef>
            </a:pPr>
            <a:r>
              <a:rPr lang="en-US" sz="80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Игра</a:t>
            </a:r>
            <a:r>
              <a:rPr lang="en-US" sz="8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“FALSE FRIENDS”</a:t>
            </a:r>
          </a:p>
        </p:txBody>
      </p:sp>
      <p:sp>
        <p:nvSpPr>
          <p:cNvPr id="143" name="Проанализировав итоги своего опроса стало понятно, что знания о “ложных друзьях переводчика” среди учащихся не высокие. Это еще раз убеждает меня в актуальности проблемы среди ребят, которые изучают английский язык. Для того чтобы изучить этот вопрос инт"/>
          <p:cNvSpPr txBox="1">
            <a:spLocks noGrp="1"/>
          </p:cNvSpPr>
          <p:nvPr>
            <p:ph type="body" idx="4294967295"/>
          </p:nvPr>
        </p:nvSpPr>
        <p:spPr>
          <a:xfrm>
            <a:off x="1643030" y="4243524"/>
            <a:ext cx="12409968" cy="725383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>
              <a:buSzTx/>
              <a:buNone/>
            </a:lvl1pPr>
          </a:lstStyle>
          <a:p>
            <a:pPr indent="-228600" defTabSz="914400" rtl="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Проанализировав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итоги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своего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опроса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мне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стало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понятно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что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знания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 “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ложных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друзьях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переводчика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среди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учащихся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высокие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Это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еще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убеждает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меня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актуальности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проблемы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среди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ребят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которые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изучают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английский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язык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Для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того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чтобы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изучить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этот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вопрос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интересно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качественно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я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придумала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игру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Уверена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что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играя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ребята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улучшат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свои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знания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увеличат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словарный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запас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и, в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будущем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исключат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ошибки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переводе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иностранных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слов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В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описании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игре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я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подготовила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словарик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состоящий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слов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которые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можно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отнести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этой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категории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памятку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советами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использовании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“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ложных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друзей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”. </a:t>
            </a:r>
            <a:r>
              <a:rPr lang="ru-RU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Кроме того, я разработала словарь к учебнику «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Spotlight</a:t>
            </a:r>
            <a:r>
              <a:rPr lang="ru-RU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для 5-9 классов.</a:t>
            </a:r>
            <a:endParaRPr lang="en-US" sz="30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indent="-228600" defTabSz="914400" rtl="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считаю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что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данная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группа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лексики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требует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повышенного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внимания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стороны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учащихся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средних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старших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классов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Тщательный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анализ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контекста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как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узкого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так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широкого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использование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словарей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могут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обезопасить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“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ложных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друзей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переводчика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 и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превратить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их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настоящих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0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друзей</a:t>
            </a:r>
            <a:r>
              <a:rPr lang="en-US" sz="3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pPr indent="-228600" defTabSz="914400" rtl="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30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33F9D33-CD01-4F75-93FA-C8B8F174985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659106" y="1083364"/>
            <a:ext cx="8084818" cy="41024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IMG_5763.jpeg" descr="IMG_5763.jpeg">
            <a:extLst>
              <a:ext uri="{FF2B5EF4-FFF2-40B4-BE49-F238E27FC236}">
                <a16:creationId xmlns:a16="http://schemas.microsoft.com/office/drawing/2014/main" id="{8199CAE6-0AF8-45B9-B7B8-DFAF129840A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15659098" y="5657850"/>
            <a:ext cx="8084820" cy="6777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9A36457-A5F4-4103-A443-02581C0918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4384000" cy="13716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AA5CF486-D9E5-4A66-898A-F3D62B81B1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294" y="-10"/>
            <a:ext cx="24386298" cy="4400128"/>
          </a:xfrm>
          <a:custGeom>
            <a:avLst/>
            <a:gdLst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57107 w 12192001"/>
              <a:gd name="connsiteY22" fmla="*/ 792050 h 2344739"/>
              <a:gd name="connsiteX23" fmla="*/ 11810326 w 12192001"/>
              <a:gd name="connsiteY23" fmla="*/ 799074 h 2344739"/>
              <a:gd name="connsiteX24" fmla="*/ 11550277 w 12192001"/>
              <a:gd name="connsiteY24" fmla="*/ 918898 h 2344739"/>
              <a:gd name="connsiteX25" fmla="*/ 11306392 w 12192001"/>
              <a:gd name="connsiteY25" fmla="*/ 1272239 h 2344739"/>
              <a:gd name="connsiteX26" fmla="*/ 11309326 w 12192001"/>
              <a:gd name="connsiteY26" fmla="*/ 1274846 h 2344739"/>
              <a:gd name="connsiteX27" fmla="*/ 11294224 w 12192001"/>
              <a:gd name="connsiteY27" fmla="*/ 1283683 h 2344739"/>
              <a:gd name="connsiteX28" fmla="*/ 11245526 w 12192001"/>
              <a:gd name="connsiteY28" fmla="*/ 1274060 h 2344739"/>
              <a:gd name="connsiteX29" fmla="*/ 11227161 w 12192001"/>
              <a:gd name="connsiteY29" fmla="*/ 1276236 h 2344739"/>
              <a:gd name="connsiteX30" fmla="*/ 11216939 w 12192001"/>
              <a:gd name="connsiteY30" fmla="*/ 1275961 h 2344739"/>
              <a:gd name="connsiteX31" fmla="*/ 11216036 w 12192001"/>
              <a:gd name="connsiteY31" fmla="*/ 1275018 h 2344739"/>
              <a:gd name="connsiteX32" fmla="*/ 11187737 w 12192001"/>
              <a:gd name="connsiteY32" fmla="*/ 1292383 h 2344739"/>
              <a:gd name="connsiteX33" fmla="*/ 11183353 w 12192001"/>
              <a:gd name="connsiteY33" fmla="*/ 1292525 h 2344739"/>
              <a:gd name="connsiteX34" fmla="*/ 11165706 w 12192001"/>
              <a:gd name="connsiteY34" fmla="*/ 1306612 h 2344739"/>
              <a:gd name="connsiteX35" fmla="*/ 11156163 w 12192001"/>
              <a:gd name="connsiteY35" fmla="*/ 1312414 h 2344739"/>
              <a:gd name="connsiteX36" fmla="*/ 11154348 w 12192001"/>
              <a:gd name="connsiteY36" fmla="*/ 1317097 h 2344739"/>
              <a:gd name="connsiteX37" fmla="*/ 11139813 w 12192001"/>
              <a:gd name="connsiteY37" fmla="*/ 1324115 h 2344739"/>
              <a:gd name="connsiteX38" fmla="*/ 11137813 w 12192001"/>
              <a:gd name="connsiteY38" fmla="*/ 1323772 h 2344739"/>
              <a:gd name="connsiteX39" fmla="*/ 11127060 w 12192001"/>
              <a:gd name="connsiteY39" fmla="*/ 1333832 h 2344739"/>
              <a:gd name="connsiteX40" fmla="*/ 11119543 w 12192001"/>
              <a:gd name="connsiteY40" fmla="*/ 1347424 h 2344739"/>
              <a:gd name="connsiteX41" fmla="*/ 10893535 w 12192001"/>
              <a:gd name="connsiteY41" fmla="*/ 1473399 h 2344739"/>
              <a:gd name="connsiteX42" fmla="*/ 10772152 w 12192001"/>
              <a:gd name="connsiteY42" fmla="*/ 1523191 h 2344739"/>
              <a:gd name="connsiteX43" fmla="*/ 10626520 w 12192001"/>
              <a:gd name="connsiteY43" fmla="*/ 1559229 h 2344739"/>
              <a:gd name="connsiteX44" fmla="*/ 10580747 w 12192001"/>
              <a:gd name="connsiteY44" fmla="*/ 1568689 h 2344739"/>
              <a:gd name="connsiteX45" fmla="*/ 10546642 w 12192001"/>
              <a:gd name="connsiteY45" fmla="*/ 1598423 h 2344739"/>
              <a:gd name="connsiteX46" fmla="*/ 10528495 w 12192001"/>
              <a:gd name="connsiteY46" fmla="*/ 1596907 h 2344739"/>
              <a:gd name="connsiteX47" fmla="*/ 10525298 w 12192001"/>
              <a:gd name="connsiteY47" fmla="*/ 1596411 h 2344739"/>
              <a:gd name="connsiteX48" fmla="*/ 10513981 w 12192001"/>
              <a:gd name="connsiteY48" fmla="*/ 1599537 h 2344739"/>
              <a:gd name="connsiteX49" fmla="*/ 10490587 w 12192001"/>
              <a:gd name="connsiteY49" fmla="*/ 1594156 h 2344739"/>
              <a:gd name="connsiteX50" fmla="*/ 10470270 w 12192001"/>
              <a:gd name="connsiteY50" fmla="*/ 1601693 h 2344739"/>
              <a:gd name="connsiteX51" fmla="*/ 10375894 w 12192001"/>
              <a:gd name="connsiteY51" fmla="*/ 1644598 h 2344739"/>
              <a:gd name="connsiteX52" fmla="*/ 10318190 w 12192001"/>
              <a:gd name="connsiteY52" fmla="*/ 1666221 h 2344739"/>
              <a:gd name="connsiteX53" fmla="*/ 10294319 w 12192001"/>
              <a:gd name="connsiteY53" fmla="*/ 1668079 h 2344739"/>
              <a:gd name="connsiteX54" fmla="*/ 10262295 w 12192001"/>
              <a:gd name="connsiteY54" fmla="*/ 1674948 h 2344739"/>
              <a:gd name="connsiteX55" fmla="*/ 10204270 w 12192001"/>
              <a:gd name="connsiteY55" fmla="*/ 1682149 h 2344739"/>
              <a:gd name="connsiteX56" fmla="*/ 10176611 w 12192001"/>
              <a:gd name="connsiteY56" fmla="*/ 1692943 h 2344739"/>
              <a:gd name="connsiteX57" fmla="*/ 10163922 w 12192001"/>
              <a:gd name="connsiteY57" fmla="*/ 1693739 h 2344739"/>
              <a:gd name="connsiteX58" fmla="*/ 10155160 w 12192001"/>
              <a:gd name="connsiteY58" fmla="*/ 1707487 h 2344739"/>
              <a:gd name="connsiteX59" fmla="*/ 10117119 w 12192001"/>
              <a:gd name="connsiteY59" fmla="*/ 1731142 h 2344739"/>
              <a:gd name="connsiteX60" fmla="*/ 10100445 w 12192001"/>
              <a:gd name="connsiteY60" fmla="*/ 1742432 h 2344739"/>
              <a:gd name="connsiteX61" fmla="*/ 10082169 w 12192001"/>
              <a:gd name="connsiteY61" fmla="*/ 1743296 h 2344739"/>
              <a:gd name="connsiteX62" fmla="*/ 10039240 w 12192001"/>
              <a:gd name="connsiteY62" fmla="*/ 1741632 h 2344739"/>
              <a:gd name="connsiteX63" fmla="*/ 9960019 w 12192001"/>
              <a:gd name="connsiteY63" fmla="*/ 1757147 h 2344739"/>
              <a:gd name="connsiteX64" fmla="*/ 9847792 w 12192001"/>
              <a:gd name="connsiteY64" fmla="*/ 1763915 h 2344739"/>
              <a:gd name="connsiteX65" fmla="*/ 9728309 w 12192001"/>
              <a:gd name="connsiteY65" fmla="*/ 1784122 h 2344739"/>
              <a:gd name="connsiteX66" fmla="*/ 9584507 w 12192001"/>
              <a:gd name="connsiteY66" fmla="*/ 1795542 h 2344739"/>
              <a:gd name="connsiteX67" fmla="*/ 9343052 w 12192001"/>
              <a:gd name="connsiteY67" fmla="*/ 1841244 h 2344739"/>
              <a:gd name="connsiteX68" fmla="*/ 9231370 w 12192001"/>
              <a:gd name="connsiteY68" fmla="*/ 1893149 h 2344739"/>
              <a:gd name="connsiteX69" fmla="*/ 9194810 w 12192001"/>
              <a:gd name="connsiteY69" fmla="*/ 1903228 h 2344739"/>
              <a:gd name="connsiteX70" fmla="*/ 9189246 w 12192001"/>
              <a:gd name="connsiteY70" fmla="*/ 1912467 h 2344739"/>
              <a:gd name="connsiteX71" fmla="*/ 9151232 w 12192001"/>
              <a:gd name="connsiteY71" fmla="*/ 1923669 h 2344739"/>
              <a:gd name="connsiteX72" fmla="*/ 9150210 w 12192001"/>
              <a:gd name="connsiteY72" fmla="*/ 1922604 h 2344739"/>
              <a:gd name="connsiteX73" fmla="*/ 9137318 w 12192001"/>
              <a:gd name="connsiteY73" fmla="*/ 1920435 h 2344739"/>
              <a:gd name="connsiteX74" fmla="*/ 9113812 w 12192001"/>
              <a:gd name="connsiteY74" fmla="*/ 1919069 h 2344739"/>
              <a:gd name="connsiteX75" fmla="*/ 9053453 w 12192001"/>
              <a:gd name="connsiteY75" fmla="*/ 1910755 h 2344739"/>
              <a:gd name="connsiteX76" fmla="*/ 9005486 w 12192001"/>
              <a:gd name="connsiteY76" fmla="*/ 1914040 h 2344739"/>
              <a:gd name="connsiteX77" fmla="*/ 9005201 w 12192001"/>
              <a:gd name="connsiteY77" fmla="*/ 1913800 h 2344739"/>
              <a:gd name="connsiteX78" fmla="*/ 8996232 w 12192001"/>
              <a:gd name="connsiteY78" fmla="*/ 1915011 h 2344739"/>
              <a:gd name="connsiteX79" fmla="*/ 8990394 w 12192001"/>
              <a:gd name="connsiteY79" fmla="*/ 1917072 h 2344739"/>
              <a:gd name="connsiteX80" fmla="*/ 8974337 w 12192001"/>
              <a:gd name="connsiteY80" fmla="*/ 1920298 h 2344739"/>
              <a:gd name="connsiteX81" fmla="*/ 8968011 w 12192001"/>
              <a:gd name="connsiteY81" fmla="*/ 1919598 h 2344739"/>
              <a:gd name="connsiteX82" fmla="*/ 8963048 w 12192001"/>
              <a:gd name="connsiteY82" fmla="*/ 1917373 h 2344739"/>
              <a:gd name="connsiteX83" fmla="*/ 8928988 w 12192001"/>
              <a:gd name="connsiteY83" fmla="*/ 1914185 h 2344739"/>
              <a:gd name="connsiteX84" fmla="*/ 8752444 w 12192001"/>
              <a:gd name="connsiteY84" fmla="*/ 1933417 h 2344739"/>
              <a:gd name="connsiteX85" fmla="*/ 8707847 w 12192001"/>
              <a:gd name="connsiteY85" fmla="*/ 1935518 h 2344739"/>
              <a:gd name="connsiteX86" fmla="*/ 8596071 w 12192001"/>
              <a:gd name="connsiteY86" fmla="*/ 1944090 h 2344739"/>
              <a:gd name="connsiteX87" fmla="*/ 8525230 w 12192001"/>
              <a:gd name="connsiteY87" fmla="*/ 1929248 h 2344739"/>
              <a:gd name="connsiteX88" fmla="*/ 8510983 w 12192001"/>
              <a:gd name="connsiteY88" fmla="*/ 1935163 h 2344739"/>
              <a:gd name="connsiteX89" fmla="*/ 8506167 w 12192001"/>
              <a:gd name="connsiteY89" fmla="*/ 1938164 h 2344739"/>
              <a:gd name="connsiteX90" fmla="*/ 8497968 w 12192001"/>
              <a:gd name="connsiteY90" fmla="*/ 1940902 h 2344739"/>
              <a:gd name="connsiteX91" fmla="*/ 8497594 w 12192001"/>
              <a:gd name="connsiteY91" fmla="*/ 1940723 h 2344739"/>
              <a:gd name="connsiteX92" fmla="*/ 8490249 w 12192001"/>
              <a:gd name="connsiteY92" fmla="*/ 1943773 h 2344739"/>
              <a:gd name="connsiteX93" fmla="*/ 8367182 w 12192001"/>
              <a:gd name="connsiteY93" fmla="*/ 1957815 h 2344739"/>
              <a:gd name="connsiteX94" fmla="*/ 8353799 w 12192001"/>
              <a:gd name="connsiteY94" fmla="*/ 1958009 h 2344739"/>
              <a:gd name="connsiteX95" fmla="*/ 8352373 w 12192001"/>
              <a:gd name="connsiteY95" fmla="*/ 1957169 h 2344739"/>
              <a:gd name="connsiteX96" fmla="*/ 8320104 w 12192001"/>
              <a:gd name="connsiteY96" fmla="*/ 1974587 h 2344739"/>
              <a:gd name="connsiteX97" fmla="*/ 8314433 w 12192001"/>
              <a:gd name="connsiteY97" fmla="*/ 1974913 h 2344739"/>
              <a:gd name="connsiteX98" fmla="*/ 8295174 w 12192001"/>
              <a:gd name="connsiteY98" fmla="*/ 1988808 h 2344739"/>
              <a:gd name="connsiteX99" fmla="*/ 8284276 w 12192001"/>
              <a:gd name="connsiteY99" fmla="*/ 1994631 h 2344739"/>
              <a:gd name="connsiteX100" fmla="*/ 8283150 w 12192001"/>
              <a:gd name="connsiteY100" fmla="*/ 1999074 h 2344739"/>
              <a:gd name="connsiteX101" fmla="*/ 8266076 w 12192001"/>
              <a:gd name="connsiteY101" fmla="*/ 2006249 h 2344739"/>
              <a:gd name="connsiteX102" fmla="*/ 8263377 w 12192001"/>
              <a:gd name="connsiteY102" fmla="*/ 2006019 h 2344739"/>
              <a:gd name="connsiteX103" fmla="*/ 8252033 w 12192001"/>
              <a:gd name="connsiteY103" fmla="*/ 2015862 h 2344739"/>
              <a:gd name="connsiteX104" fmla="*/ 8245834 w 12192001"/>
              <a:gd name="connsiteY104" fmla="*/ 2028854 h 2344739"/>
              <a:gd name="connsiteX105" fmla="*/ 8090272 w 12192001"/>
              <a:gd name="connsiteY105" fmla="*/ 2075015 h 2344739"/>
              <a:gd name="connsiteX106" fmla="*/ 7905407 w 12192001"/>
              <a:gd name="connsiteY106" fmla="*/ 2116988 h 2344739"/>
              <a:gd name="connsiteX107" fmla="*/ 7718745 w 12192001"/>
              <a:gd name="connsiteY107" fmla="*/ 2142703 h 2344739"/>
              <a:gd name="connsiteX108" fmla="*/ 7614347 w 12192001"/>
              <a:gd name="connsiteY108" fmla="*/ 2139232 h 2344739"/>
              <a:gd name="connsiteX109" fmla="*/ 7527543 w 12192001"/>
              <a:gd name="connsiteY109" fmla="*/ 2145060 h 2344739"/>
              <a:gd name="connsiteX110" fmla="*/ 7519571 w 12192001"/>
              <a:gd name="connsiteY110" fmla="*/ 2147613 h 2344739"/>
              <a:gd name="connsiteX111" fmla="*/ 7507411 w 12192001"/>
              <a:gd name="connsiteY111" fmla="*/ 2148948 h 2344739"/>
              <a:gd name="connsiteX112" fmla="*/ 7507040 w 12192001"/>
              <a:gd name="connsiteY112" fmla="*/ 2148621 h 2344739"/>
              <a:gd name="connsiteX113" fmla="*/ 7495795 w 12192001"/>
              <a:gd name="connsiteY113" fmla="*/ 2150573 h 2344739"/>
              <a:gd name="connsiteX114" fmla="*/ 7405391 w 12192001"/>
              <a:gd name="connsiteY114" fmla="*/ 2142468 h 2344739"/>
              <a:gd name="connsiteX115" fmla="*/ 7312180 w 12192001"/>
              <a:gd name="connsiteY115" fmla="*/ 2132873 h 2344739"/>
              <a:gd name="connsiteX116" fmla="*/ 7310853 w 12192001"/>
              <a:gd name="connsiteY116" fmla="*/ 2131431 h 2344739"/>
              <a:gd name="connsiteX117" fmla="*/ 7218559 w 12192001"/>
              <a:gd name="connsiteY117" fmla="*/ 2156680 h 2344739"/>
              <a:gd name="connsiteX118" fmla="*/ 7201101 w 12192001"/>
              <a:gd name="connsiteY118" fmla="*/ 2161230 h 2344739"/>
              <a:gd name="connsiteX119" fmla="*/ 7197004 w 12192001"/>
              <a:gd name="connsiteY119" fmla="*/ 2166588 h 2344739"/>
              <a:gd name="connsiteX120" fmla="*/ 7170808 w 12192001"/>
              <a:gd name="connsiteY120" fmla="*/ 2171236 h 2344739"/>
              <a:gd name="connsiteX121" fmla="*/ 7096988 w 12192001"/>
              <a:gd name="connsiteY121" fmla="*/ 2183464 h 2344739"/>
              <a:gd name="connsiteX122" fmla="*/ 7018496 w 12192001"/>
              <a:gd name="connsiteY122" fmla="*/ 2183090 h 2344739"/>
              <a:gd name="connsiteX123" fmla="*/ 6904146 w 12192001"/>
              <a:gd name="connsiteY123" fmla="*/ 2212596 h 2344739"/>
              <a:gd name="connsiteX124" fmla="*/ 6708222 w 12192001"/>
              <a:gd name="connsiteY124" fmla="*/ 2240551 h 2344739"/>
              <a:gd name="connsiteX125" fmla="*/ 6549454 w 12192001"/>
              <a:gd name="connsiteY125" fmla="*/ 2269327 h 2344739"/>
              <a:gd name="connsiteX126" fmla="*/ 6317560 w 12192001"/>
              <a:gd name="connsiteY126" fmla="*/ 2316127 h 2344739"/>
              <a:gd name="connsiteX127" fmla="*/ 6168674 w 12192001"/>
              <a:gd name="connsiteY127" fmla="*/ 2318214 h 2344739"/>
              <a:gd name="connsiteX128" fmla="*/ 6073848 w 12192001"/>
              <a:gd name="connsiteY128" fmla="*/ 2338676 h 2344739"/>
              <a:gd name="connsiteX129" fmla="*/ 6068529 w 12192001"/>
              <a:gd name="connsiteY129" fmla="*/ 2337139 h 2344739"/>
              <a:gd name="connsiteX130" fmla="*/ 6048638 w 12192001"/>
              <a:gd name="connsiteY130" fmla="*/ 2337822 h 2344739"/>
              <a:gd name="connsiteX131" fmla="*/ 6041285 w 12192001"/>
              <a:gd name="connsiteY131" fmla="*/ 2329473 h 2344739"/>
              <a:gd name="connsiteX132" fmla="*/ 6010090 w 12192001"/>
              <a:gd name="connsiteY132" fmla="*/ 2324380 h 2344739"/>
              <a:gd name="connsiteX133" fmla="*/ 5957375 w 12192001"/>
              <a:gd name="connsiteY133" fmla="*/ 2328024 h 2344739"/>
              <a:gd name="connsiteX134" fmla="*/ 5758919 w 12192001"/>
              <a:gd name="connsiteY134" fmla="*/ 2343716 h 2344739"/>
              <a:gd name="connsiteX135" fmla="*/ 5626960 w 12192001"/>
              <a:gd name="connsiteY135" fmla="*/ 2344739 h 2344739"/>
              <a:gd name="connsiteX136" fmla="*/ 5470906 w 12192001"/>
              <a:gd name="connsiteY136" fmla="*/ 2330719 h 2344739"/>
              <a:gd name="connsiteX137" fmla="*/ 5432761 w 12192001"/>
              <a:gd name="connsiteY137" fmla="*/ 2319466 h 2344739"/>
              <a:gd name="connsiteX138" fmla="*/ 5381669 w 12192001"/>
              <a:gd name="connsiteY138" fmla="*/ 2301764 h 2344739"/>
              <a:gd name="connsiteX139" fmla="*/ 5261764 w 12192001"/>
              <a:gd name="connsiteY139" fmla="*/ 2281347 h 2344739"/>
              <a:gd name="connsiteX140" fmla="*/ 5222961 w 12192001"/>
              <a:gd name="connsiteY140" fmla="*/ 2270223 h 2344739"/>
              <a:gd name="connsiteX141" fmla="*/ 5174660 w 12192001"/>
              <a:gd name="connsiteY141" fmla="*/ 2267233 h 2344739"/>
              <a:gd name="connsiteX142" fmla="*/ 5156554 w 12192001"/>
              <a:gd name="connsiteY142" fmla="*/ 2260010 h 2344739"/>
              <a:gd name="connsiteX143" fmla="*/ 5142599 w 12192001"/>
              <a:gd name="connsiteY143" fmla="*/ 2256610 h 2344739"/>
              <a:gd name="connsiteX144" fmla="*/ 5139596 w 12192001"/>
              <a:gd name="connsiteY144" fmla="*/ 2254509 h 2344739"/>
              <a:gd name="connsiteX145" fmla="*/ 5121659 w 12192001"/>
              <a:gd name="connsiteY145" fmla="*/ 2243656 h 2344739"/>
              <a:gd name="connsiteX146" fmla="*/ 5065790 w 12192001"/>
              <a:gd name="connsiteY146" fmla="*/ 2250227 h 2344739"/>
              <a:gd name="connsiteX147" fmla="*/ 5011514 w 12192001"/>
              <a:gd name="connsiteY147" fmla="*/ 2233846 h 2344739"/>
              <a:gd name="connsiteX148" fmla="*/ 4840441 w 12192001"/>
              <a:gd name="connsiteY148" fmla="*/ 2209829 h 2344739"/>
              <a:gd name="connsiteX149" fmla="*/ 4762447 w 12192001"/>
              <a:gd name="connsiteY149" fmla="*/ 2182061 h 2344739"/>
              <a:gd name="connsiteX150" fmla="*/ 4723186 w 12192001"/>
              <a:gd name="connsiteY150" fmla="*/ 2173047 h 2344739"/>
              <a:gd name="connsiteX151" fmla="*/ 4721176 w 12192001"/>
              <a:gd name="connsiteY151" fmla="*/ 2172298 h 2344739"/>
              <a:gd name="connsiteX152" fmla="*/ 4722111 w 12192001"/>
              <a:gd name="connsiteY152" fmla="*/ 2172087 h 2344739"/>
              <a:gd name="connsiteX153" fmla="*/ 4717202 w 12192001"/>
              <a:gd name="connsiteY153" fmla="*/ 2170817 h 2344739"/>
              <a:gd name="connsiteX154" fmla="*/ 4721176 w 12192001"/>
              <a:gd name="connsiteY154" fmla="*/ 2172298 h 2344739"/>
              <a:gd name="connsiteX155" fmla="*/ 4715526 w 12192001"/>
              <a:gd name="connsiteY155" fmla="*/ 2173573 h 2344739"/>
              <a:gd name="connsiteX156" fmla="*/ 4515814 w 12192001"/>
              <a:gd name="connsiteY156" fmla="*/ 2163671 h 2344739"/>
              <a:gd name="connsiteX157" fmla="*/ 4428543 w 12192001"/>
              <a:gd name="connsiteY157" fmla="*/ 2153020 h 2344739"/>
              <a:gd name="connsiteX158" fmla="*/ 4362875 w 12192001"/>
              <a:gd name="connsiteY158" fmla="*/ 2151674 h 2344739"/>
              <a:gd name="connsiteX159" fmla="*/ 4316966 w 12192001"/>
              <a:gd name="connsiteY159" fmla="*/ 2158289 h 2344739"/>
              <a:gd name="connsiteX160" fmla="*/ 4315110 w 12192001"/>
              <a:gd name="connsiteY160" fmla="*/ 2156948 h 2344739"/>
              <a:gd name="connsiteX161" fmla="*/ 4295144 w 12192001"/>
              <a:gd name="connsiteY161" fmla="*/ 2155069 h 2344739"/>
              <a:gd name="connsiteX162" fmla="*/ 4290064 w 12192001"/>
              <a:gd name="connsiteY162" fmla="*/ 2157986 h 2344739"/>
              <a:gd name="connsiteX163" fmla="*/ 4276142 w 12192001"/>
              <a:gd name="connsiteY163" fmla="*/ 2157740 h 2344739"/>
              <a:gd name="connsiteX164" fmla="*/ 4248117 w 12192001"/>
              <a:gd name="connsiteY164" fmla="*/ 2160064 h 2344739"/>
              <a:gd name="connsiteX165" fmla="*/ 4202051 w 12192001"/>
              <a:gd name="connsiteY165" fmla="*/ 2157269 h 2344739"/>
              <a:gd name="connsiteX166" fmla="*/ 4201745 w 12192001"/>
              <a:gd name="connsiteY166" fmla="*/ 2156010 h 2344739"/>
              <a:gd name="connsiteX167" fmla="*/ 4191248 w 12192001"/>
              <a:gd name="connsiteY167" fmla="*/ 2150376 h 2344739"/>
              <a:gd name="connsiteX168" fmla="*/ 4142745 w 12192001"/>
              <a:gd name="connsiteY168" fmla="*/ 2134511 h 2344739"/>
              <a:gd name="connsiteX169" fmla="*/ 4083097 w 12192001"/>
              <a:gd name="connsiteY169" fmla="*/ 2107978 h 2344739"/>
              <a:gd name="connsiteX170" fmla="*/ 4074546 w 12192001"/>
              <a:gd name="connsiteY170" fmla="*/ 2107143 h 2344739"/>
              <a:gd name="connsiteX171" fmla="*/ 4074427 w 12192001"/>
              <a:gd name="connsiteY171" fmla="*/ 2106844 h 2344739"/>
              <a:gd name="connsiteX172" fmla="*/ 4065510 w 12192001"/>
              <a:gd name="connsiteY172" fmla="*/ 2105400 h 2344739"/>
              <a:gd name="connsiteX173" fmla="*/ 4058954 w 12192001"/>
              <a:gd name="connsiteY173" fmla="*/ 2105618 h 2344739"/>
              <a:gd name="connsiteX174" fmla="*/ 4042364 w 12192001"/>
              <a:gd name="connsiteY174" fmla="*/ 2103997 h 2344739"/>
              <a:gd name="connsiteX175" fmla="*/ 4036997 w 12192001"/>
              <a:gd name="connsiteY175" fmla="*/ 2101563 h 2344739"/>
              <a:gd name="connsiteX176" fmla="*/ 4035363 w 12192001"/>
              <a:gd name="connsiteY176" fmla="*/ 2097896 h 2344739"/>
              <a:gd name="connsiteX177" fmla="*/ 4033778 w 12192001"/>
              <a:gd name="connsiteY177" fmla="*/ 2098131 h 2344739"/>
              <a:gd name="connsiteX178" fmla="*/ 4004538 w 12192001"/>
              <a:gd name="connsiteY178" fmla="*/ 2085563 h 2344739"/>
              <a:gd name="connsiteX179" fmla="*/ 3936846 w 12192001"/>
              <a:gd name="connsiteY179" fmla="*/ 2068106 h 2344739"/>
              <a:gd name="connsiteX180" fmla="*/ 3897275 w 12192001"/>
              <a:gd name="connsiteY180" fmla="*/ 2062451 h 2344739"/>
              <a:gd name="connsiteX181" fmla="*/ 3789760 w 12192001"/>
              <a:gd name="connsiteY181" fmla="*/ 2042213 h 2344739"/>
              <a:gd name="connsiteX182" fmla="*/ 3682513 w 12192001"/>
              <a:gd name="connsiteY182" fmla="*/ 2018290 h 2344739"/>
              <a:gd name="connsiteX183" fmla="*/ 3610035 w 12192001"/>
              <a:gd name="connsiteY183" fmla="*/ 1986019 h 2344739"/>
              <a:gd name="connsiteX184" fmla="*/ 3603855 w 12192001"/>
              <a:gd name="connsiteY184" fmla="*/ 1987381 h 2344739"/>
              <a:gd name="connsiteX185" fmla="*/ 3594736 w 12192001"/>
              <a:gd name="connsiteY185" fmla="*/ 1987545 h 2344739"/>
              <a:gd name="connsiteX186" fmla="*/ 3594501 w 12192001"/>
              <a:gd name="connsiteY186" fmla="*/ 1987276 h 2344739"/>
              <a:gd name="connsiteX187" fmla="*/ 3585978 w 12192001"/>
              <a:gd name="connsiteY187" fmla="*/ 1987966 h 2344739"/>
              <a:gd name="connsiteX188" fmla="*/ 3536135 w 12192001"/>
              <a:gd name="connsiteY188" fmla="*/ 1978267 h 2344739"/>
              <a:gd name="connsiteX189" fmla="*/ 3473223 w 12192001"/>
              <a:gd name="connsiteY189" fmla="*/ 1974606 h 2344739"/>
              <a:gd name="connsiteX190" fmla="*/ 3400728 w 12192001"/>
              <a:gd name="connsiteY190" fmla="*/ 1962558 h 2344739"/>
              <a:gd name="connsiteX191" fmla="*/ 3363888 w 12192001"/>
              <a:gd name="connsiteY191" fmla="*/ 1979510 h 2344739"/>
              <a:gd name="connsiteX192" fmla="*/ 3344026 w 12192001"/>
              <a:gd name="connsiteY192" fmla="*/ 1981192 h 2344739"/>
              <a:gd name="connsiteX193" fmla="*/ 3341698 w 12192001"/>
              <a:gd name="connsiteY193" fmla="*/ 1980217 h 2344739"/>
              <a:gd name="connsiteX194" fmla="*/ 3262356 w 12192001"/>
              <a:gd name="connsiteY194" fmla="*/ 1986094 h 2344739"/>
              <a:gd name="connsiteX195" fmla="*/ 3142556 w 12192001"/>
              <a:gd name="connsiteY195" fmla="*/ 1993869 h 2344739"/>
              <a:gd name="connsiteX196" fmla="*/ 3030291 w 12192001"/>
              <a:gd name="connsiteY196" fmla="*/ 1996512 h 2344739"/>
              <a:gd name="connsiteX197" fmla="*/ 2781569 w 12192001"/>
              <a:gd name="connsiteY197" fmla="*/ 2018333 h 2344739"/>
              <a:gd name="connsiteX198" fmla="*/ 2646527 w 12192001"/>
              <a:gd name="connsiteY198" fmla="*/ 2028869 h 2344739"/>
              <a:gd name="connsiteX199" fmla="*/ 2568028 w 12192001"/>
              <a:gd name="connsiteY199" fmla="*/ 2002628 h 2344739"/>
              <a:gd name="connsiteX200" fmla="*/ 2443255 w 12192001"/>
              <a:gd name="connsiteY200" fmla="*/ 2016529 h 2344739"/>
              <a:gd name="connsiteX201" fmla="*/ 2315112 w 12192001"/>
              <a:gd name="connsiteY201" fmla="*/ 2024996 h 2344739"/>
              <a:gd name="connsiteX202" fmla="*/ 2208578 w 12192001"/>
              <a:gd name="connsiteY202" fmla="*/ 2019763 h 2344739"/>
              <a:gd name="connsiteX203" fmla="*/ 2094665 w 12192001"/>
              <a:gd name="connsiteY203" fmla="*/ 2003052 h 2344739"/>
              <a:gd name="connsiteX204" fmla="*/ 1997356 w 12192001"/>
              <a:gd name="connsiteY204" fmla="*/ 1995032 h 2344739"/>
              <a:gd name="connsiteX205" fmla="*/ 1928172 w 12192001"/>
              <a:gd name="connsiteY205" fmla="*/ 2016977 h 2344739"/>
              <a:gd name="connsiteX206" fmla="*/ 1921650 w 12192001"/>
              <a:gd name="connsiteY206" fmla="*/ 2012146 h 2344739"/>
              <a:gd name="connsiteX207" fmla="*/ 1873080 w 12192001"/>
              <a:gd name="connsiteY207" fmla="*/ 2013741 h 2344739"/>
              <a:gd name="connsiteX208" fmla="*/ 1786655 w 12192001"/>
              <a:gd name="connsiteY208" fmla="*/ 2041363 h 2344739"/>
              <a:gd name="connsiteX209" fmla="*/ 1738204 w 12192001"/>
              <a:gd name="connsiteY209" fmla="*/ 2036312 h 2344739"/>
              <a:gd name="connsiteX210" fmla="*/ 1675071 w 12192001"/>
              <a:gd name="connsiteY210" fmla="*/ 2019963 h 2344739"/>
              <a:gd name="connsiteX211" fmla="*/ 1608669 w 12192001"/>
              <a:gd name="connsiteY211" fmla="*/ 2013066 h 2344739"/>
              <a:gd name="connsiteX212" fmla="*/ 1496110 w 12192001"/>
              <a:gd name="connsiteY212" fmla="*/ 1987476 h 2344739"/>
              <a:gd name="connsiteX213" fmla="*/ 1149979 w 12192001"/>
              <a:gd name="connsiteY213" fmla="*/ 1938041 h 2344739"/>
              <a:gd name="connsiteX214" fmla="*/ 858269 w 12192001"/>
              <a:gd name="connsiteY214" fmla="*/ 1928608 h 2344739"/>
              <a:gd name="connsiteX215" fmla="*/ 837540 w 12192001"/>
              <a:gd name="connsiteY215" fmla="*/ 1929821 h 2344739"/>
              <a:gd name="connsiteX216" fmla="*/ 816809 w 12192001"/>
              <a:gd name="connsiteY216" fmla="*/ 1927857 h 2344739"/>
              <a:gd name="connsiteX217" fmla="*/ 811506 w 12192001"/>
              <a:gd name="connsiteY217" fmla="*/ 1930751 h 2344739"/>
              <a:gd name="connsiteX218" fmla="*/ 797041 w 12192001"/>
              <a:gd name="connsiteY218" fmla="*/ 1930446 h 2344739"/>
              <a:gd name="connsiteX219" fmla="*/ 767901 w 12192001"/>
              <a:gd name="connsiteY219" fmla="*/ 1932653 h 2344739"/>
              <a:gd name="connsiteX220" fmla="*/ 763053 w 12192001"/>
              <a:gd name="connsiteY220" fmla="*/ 1930432 h 2344739"/>
              <a:gd name="connsiteX221" fmla="*/ 720047 w 12192001"/>
              <a:gd name="connsiteY221" fmla="*/ 1929661 h 2344739"/>
              <a:gd name="connsiteX222" fmla="*/ 719742 w 12192001"/>
              <a:gd name="connsiteY222" fmla="*/ 1928399 h 2344739"/>
              <a:gd name="connsiteX223" fmla="*/ 708875 w 12192001"/>
              <a:gd name="connsiteY223" fmla="*/ 1922722 h 2344739"/>
              <a:gd name="connsiteX224" fmla="*/ 596792 w 12192001"/>
              <a:gd name="connsiteY224" fmla="*/ 1879864 h 2344739"/>
              <a:gd name="connsiteX225" fmla="*/ 578535 w 12192001"/>
              <a:gd name="connsiteY225" fmla="*/ 1877212 h 2344739"/>
              <a:gd name="connsiteX226" fmla="*/ 571717 w 12192001"/>
              <a:gd name="connsiteY226" fmla="*/ 1877401 h 2344739"/>
              <a:gd name="connsiteX227" fmla="*/ 445099 w 12192001"/>
              <a:gd name="connsiteY227" fmla="*/ 1839371 h 2344739"/>
              <a:gd name="connsiteX228" fmla="*/ 404015 w 12192001"/>
              <a:gd name="connsiteY228" fmla="*/ 1833548 h 2344739"/>
              <a:gd name="connsiteX229" fmla="*/ 292435 w 12192001"/>
              <a:gd name="connsiteY229" fmla="*/ 1812852 h 2344739"/>
              <a:gd name="connsiteX230" fmla="*/ 118381 w 12192001"/>
              <a:gd name="connsiteY230" fmla="*/ 1761047 h 2344739"/>
              <a:gd name="connsiteX231" fmla="*/ 15526 w 12192001"/>
              <a:gd name="connsiteY231" fmla="*/ 1758191 h 2344739"/>
              <a:gd name="connsiteX232" fmla="*/ 2 w 12192001"/>
              <a:gd name="connsiteY232" fmla="*/ 1752722 h 2344739"/>
              <a:gd name="connsiteX233" fmla="*/ 1 w 12192001"/>
              <a:gd name="connsiteY233" fmla="*/ 762497 h 2344739"/>
              <a:gd name="connsiteX234" fmla="*/ 0 w 12192001"/>
              <a:gd name="connsiteY234" fmla="*/ 762497 h 2344739"/>
              <a:gd name="connsiteX235" fmla="*/ 0 w 12192001"/>
              <a:gd name="connsiteY235" fmla="*/ 222213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57107 w 12192001"/>
              <a:gd name="connsiteY22" fmla="*/ 792050 h 2344739"/>
              <a:gd name="connsiteX23" fmla="*/ 11810326 w 12192001"/>
              <a:gd name="connsiteY23" fmla="*/ 799074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309326 w 12192001"/>
              <a:gd name="connsiteY26" fmla="*/ 1274846 h 2344739"/>
              <a:gd name="connsiteX27" fmla="*/ 11294224 w 12192001"/>
              <a:gd name="connsiteY27" fmla="*/ 1283683 h 2344739"/>
              <a:gd name="connsiteX28" fmla="*/ 11245526 w 12192001"/>
              <a:gd name="connsiteY28" fmla="*/ 1274060 h 2344739"/>
              <a:gd name="connsiteX29" fmla="*/ 11227161 w 12192001"/>
              <a:gd name="connsiteY29" fmla="*/ 1276236 h 2344739"/>
              <a:gd name="connsiteX30" fmla="*/ 11216939 w 12192001"/>
              <a:gd name="connsiteY30" fmla="*/ 1275961 h 2344739"/>
              <a:gd name="connsiteX31" fmla="*/ 11216036 w 12192001"/>
              <a:gd name="connsiteY31" fmla="*/ 1275018 h 2344739"/>
              <a:gd name="connsiteX32" fmla="*/ 11187737 w 12192001"/>
              <a:gd name="connsiteY32" fmla="*/ 1292383 h 2344739"/>
              <a:gd name="connsiteX33" fmla="*/ 11183353 w 12192001"/>
              <a:gd name="connsiteY33" fmla="*/ 1292525 h 2344739"/>
              <a:gd name="connsiteX34" fmla="*/ 11165706 w 12192001"/>
              <a:gd name="connsiteY34" fmla="*/ 1306612 h 2344739"/>
              <a:gd name="connsiteX35" fmla="*/ 11156163 w 12192001"/>
              <a:gd name="connsiteY35" fmla="*/ 1312414 h 2344739"/>
              <a:gd name="connsiteX36" fmla="*/ 11154348 w 12192001"/>
              <a:gd name="connsiteY36" fmla="*/ 1317097 h 2344739"/>
              <a:gd name="connsiteX37" fmla="*/ 11139813 w 12192001"/>
              <a:gd name="connsiteY37" fmla="*/ 1324115 h 2344739"/>
              <a:gd name="connsiteX38" fmla="*/ 11137813 w 12192001"/>
              <a:gd name="connsiteY38" fmla="*/ 1323772 h 2344739"/>
              <a:gd name="connsiteX39" fmla="*/ 11127060 w 12192001"/>
              <a:gd name="connsiteY39" fmla="*/ 1333832 h 2344739"/>
              <a:gd name="connsiteX40" fmla="*/ 11119543 w 12192001"/>
              <a:gd name="connsiteY40" fmla="*/ 1347424 h 2344739"/>
              <a:gd name="connsiteX41" fmla="*/ 10893535 w 12192001"/>
              <a:gd name="connsiteY41" fmla="*/ 1473399 h 2344739"/>
              <a:gd name="connsiteX42" fmla="*/ 10772152 w 12192001"/>
              <a:gd name="connsiteY42" fmla="*/ 1523191 h 2344739"/>
              <a:gd name="connsiteX43" fmla="*/ 10626520 w 12192001"/>
              <a:gd name="connsiteY43" fmla="*/ 1559229 h 2344739"/>
              <a:gd name="connsiteX44" fmla="*/ 10580747 w 12192001"/>
              <a:gd name="connsiteY44" fmla="*/ 1568689 h 2344739"/>
              <a:gd name="connsiteX45" fmla="*/ 10546642 w 12192001"/>
              <a:gd name="connsiteY45" fmla="*/ 1598423 h 2344739"/>
              <a:gd name="connsiteX46" fmla="*/ 10528495 w 12192001"/>
              <a:gd name="connsiteY46" fmla="*/ 1596907 h 2344739"/>
              <a:gd name="connsiteX47" fmla="*/ 10525298 w 12192001"/>
              <a:gd name="connsiteY47" fmla="*/ 1596411 h 2344739"/>
              <a:gd name="connsiteX48" fmla="*/ 10513981 w 12192001"/>
              <a:gd name="connsiteY48" fmla="*/ 1599537 h 2344739"/>
              <a:gd name="connsiteX49" fmla="*/ 10490587 w 12192001"/>
              <a:gd name="connsiteY49" fmla="*/ 1594156 h 2344739"/>
              <a:gd name="connsiteX50" fmla="*/ 10470270 w 12192001"/>
              <a:gd name="connsiteY50" fmla="*/ 1601693 h 2344739"/>
              <a:gd name="connsiteX51" fmla="*/ 10375894 w 12192001"/>
              <a:gd name="connsiteY51" fmla="*/ 1644598 h 2344739"/>
              <a:gd name="connsiteX52" fmla="*/ 10318190 w 12192001"/>
              <a:gd name="connsiteY52" fmla="*/ 1666221 h 2344739"/>
              <a:gd name="connsiteX53" fmla="*/ 10294319 w 12192001"/>
              <a:gd name="connsiteY53" fmla="*/ 1668079 h 2344739"/>
              <a:gd name="connsiteX54" fmla="*/ 10262295 w 12192001"/>
              <a:gd name="connsiteY54" fmla="*/ 1674948 h 2344739"/>
              <a:gd name="connsiteX55" fmla="*/ 10204270 w 12192001"/>
              <a:gd name="connsiteY55" fmla="*/ 1682149 h 2344739"/>
              <a:gd name="connsiteX56" fmla="*/ 10176611 w 12192001"/>
              <a:gd name="connsiteY56" fmla="*/ 1692943 h 2344739"/>
              <a:gd name="connsiteX57" fmla="*/ 10163922 w 12192001"/>
              <a:gd name="connsiteY57" fmla="*/ 1693739 h 2344739"/>
              <a:gd name="connsiteX58" fmla="*/ 10155160 w 12192001"/>
              <a:gd name="connsiteY58" fmla="*/ 1707487 h 2344739"/>
              <a:gd name="connsiteX59" fmla="*/ 10117119 w 12192001"/>
              <a:gd name="connsiteY59" fmla="*/ 1731142 h 2344739"/>
              <a:gd name="connsiteX60" fmla="*/ 10100445 w 12192001"/>
              <a:gd name="connsiteY60" fmla="*/ 1742432 h 2344739"/>
              <a:gd name="connsiteX61" fmla="*/ 10082169 w 12192001"/>
              <a:gd name="connsiteY61" fmla="*/ 1743296 h 2344739"/>
              <a:gd name="connsiteX62" fmla="*/ 10039240 w 12192001"/>
              <a:gd name="connsiteY62" fmla="*/ 1741632 h 2344739"/>
              <a:gd name="connsiteX63" fmla="*/ 9960019 w 12192001"/>
              <a:gd name="connsiteY63" fmla="*/ 1757147 h 2344739"/>
              <a:gd name="connsiteX64" fmla="*/ 9847792 w 12192001"/>
              <a:gd name="connsiteY64" fmla="*/ 1763915 h 2344739"/>
              <a:gd name="connsiteX65" fmla="*/ 9728309 w 12192001"/>
              <a:gd name="connsiteY65" fmla="*/ 1784122 h 2344739"/>
              <a:gd name="connsiteX66" fmla="*/ 9584507 w 12192001"/>
              <a:gd name="connsiteY66" fmla="*/ 1795542 h 2344739"/>
              <a:gd name="connsiteX67" fmla="*/ 9343052 w 12192001"/>
              <a:gd name="connsiteY67" fmla="*/ 1841244 h 2344739"/>
              <a:gd name="connsiteX68" fmla="*/ 9231370 w 12192001"/>
              <a:gd name="connsiteY68" fmla="*/ 1893149 h 2344739"/>
              <a:gd name="connsiteX69" fmla="*/ 9194810 w 12192001"/>
              <a:gd name="connsiteY69" fmla="*/ 1903228 h 2344739"/>
              <a:gd name="connsiteX70" fmla="*/ 9189246 w 12192001"/>
              <a:gd name="connsiteY70" fmla="*/ 1912467 h 2344739"/>
              <a:gd name="connsiteX71" fmla="*/ 9151232 w 12192001"/>
              <a:gd name="connsiteY71" fmla="*/ 1923669 h 2344739"/>
              <a:gd name="connsiteX72" fmla="*/ 9150210 w 12192001"/>
              <a:gd name="connsiteY72" fmla="*/ 1922604 h 2344739"/>
              <a:gd name="connsiteX73" fmla="*/ 9137318 w 12192001"/>
              <a:gd name="connsiteY73" fmla="*/ 1920435 h 2344739"/>
              <a:gd name="connsiteX74" fmla="*/ 9113812 w 12192001"/>
              <a:gd name="connsiteY74" fmla="*/ 1919069 h 2344739"/>
              <a:gd name="connsiteX75" fmla="*/ 9053453 w 12192001"/>
              <a:gd name="connsiteY75" fmla="*/ 1910755 h 2344739"/>
              <a:gd name="connsiteX76" fmla="*/ 9005486 w 12192001"/>
              <a:gd name="connsiteY76" fmla="*/ 1914040 h 2344739"/>
              <a:gd name="connsiteX77" fmla="*/ 9005201 w 12192001"/>
              <a:gd name="connsiteY77" fmla="*/ 1913800 h 2344739"/>
              <a:gd name="connsiteX78" fmla="*/ 8996232 w 12192001"/>
              <a:gd name="connsiteY78" fmla="*/ 1915011 h 2344739"/>
              <a:gd name="connsiteX79" fmla="*/ 8990394 w 12192001"/>
              <a:gd name="connsiteY79" fmla="*/ 1917072 h 2344739"/>
              <a:gd name="connsiteX80" fmla="*/ 8974337 w 12192001"/>
              <a:gd name="connsiteY80" fmla="*/ 1920298 h 2344739"/>
              <a:gd name="connsiteX81" fmla="*/ 8968011 w 12192001"/>
              <a:gd name="connsiteY81" fmla="*/ 1919598 h 2344739"/>
              <a:gd name="connsiteX82" fmla="*/ 8963048 w 12192001"/>
              <a:gd name="connsiteY82" fmla="*/ 1917373 h 2344739"/>
              <a:gd name="connsiteX83" fmla="*/ 8928988 w 12192001"/>
              <a:gd name="connsiteY83" fmla="*/ 1914185 h 2344739"/>
              <a:gd name="connsiteX84" fmla="*/ 8752444 w 12192001"/>
              <a:gd name="connsiteY84" fmla="*/ 1933417 h 2344739"/>
              <a:gd name="connsiteX85" fmla="*/ 8707847 w 12192001"/>
              <a:gd name="connsiteY85" fmla="*/ 1935518 h 2344739"/>
              <a:gd name="connsiteX86" fmla="*/ 8596071 w 12192001"/>
              <a:gd name="connsiteY86" fmla="*/ 1944090 h 2344739"/>
              <a:gd name="connsiteX87" fmla="*/ 8525230 w 12192001"/>
              <a:gd name="connsiteY87" fmla="*/ 1929248 h 2344739"/>
              <a:gd name="connsiteX88" fmla="*/ 8510983 w 12192001"/>
              <a:gd name="connsiteY88" fmla="*/ 1935163 h 2344739"/>
              <a:gd name="connsiteX89" fmla="*/ 8506167 w 12192001"/>
              <a:gd name="connsiteY89" fmla="*/ 1938164 h 2344739"/>
              <a:gd name="connsiteX90" fmla="*/ 8497968 w 12192001"/>
              <a:gd name="connsiteY90" fmla="*/ 1940902 h 2344739"/>
              <a:gd name="connsiteX91" fmla="*/ 8497594 w 12192001"/>
              <a:gd name="connsiteY91" fmla="*/ 1940723 h 2344739"/>
              <a:gd name="connsiteX92" fmla="*/ 8490249 w 12192001"/>
              <a:gd name="connsiteY92" fmla="*/ 1943773 h 2344739"/>
              <a:gd name="connsiteX93" fmla="*/ 8367182 w 12192001"/>
              <a:gd name="connsiteY93" fmla="*/ 1957815 h 2344739"/>
              <a:gd name="connsiteX94" fmla="*/ 8353799 w 12192001"/>
              <a:gd name="connsiteY94" fmla="*/ 1958009 h 2344739"/>
              <a:gd name="connsiteX95" fmla="*/ 8352373 w 12192001"/>
              <a:gd name="connsiteY95" fmla="*/ 1957169 h 2344739"/>
              <a:gd name="connsiteX96" fmla="*/ 8320104 w 12192001"/>
              <a:gd name="connsiteY96" fmla="*/ 1974587 h 2344739"/>
              <a:gd name="connsiteX97" fmla="*/ 8314433 w 12192001"/>
              <a:gd name="connsiteY97" fmla="*/ 1974913 h 2344739"/>
              <a:gd name="connsiteX98" fmla="*/ 8295174 w 12192001"/>
              <a:gd name="connsiteY98" fmla="*/ 1988808 h 2344739"/>
              <a:gd name="connsiteX99" fmla="*/ 8284276 w 12192001"/>
              <a:gd name="connsiteY99" fmla="*/ 1994631 h 2344739"/>
              <a:gd name="connsiteX100" fmla="*/ 8283150 w 12192001"/>
              <a:gd name="connsiteY100" fmla="*/ 1999074 h 2344739"/>
              <a:gd name="connsiteX101" fmla="*/ 8266076 w 12192001"/>
              <a:gd name="connsiteY101" fmla="*/ 2006249 h 2344739"/>
              <a:gd name="connsiteX102" fmla="*/ 8263377 w 12192001"/>
              <a:gd name="connsiteY102" fmla="*/ 2006019 h 2344739"/>
              <a:gd name="connsiteX103" fmla="*/ 8252033 w 12192001"/>
              <a:gd name="connsiteY103" fmla="*/ 2015862 h 2344739"/>
              <a:gd name="connsiteX104" fmla="*/ 8245834 w 12192001"/>
              <a:gd name="connsiteY104" fmla="*/ 2028854 h 2344739"/>
              <a:gd name="connsiteX105" fmla="*/ 8090272 w 12192001"/>
              <a:gd name="connsiteY105" fmla="*/ 2075015 h 2344739"/>
              <a:gd name="connsiteX106" fmla="*/ 7905407 w 12192001"/>
              <a:gd name="connsiteY106" fmla="*/ 2116988 h 2344739"/>
              <a:gd name="connsiteX107" fmla="*/ 7718745 w 12192001"/>
              <a:gd name="connsiteY107" fmla="*/ 2142703 h 2344739"/>
              <a:gd name="connsiteX108" fmla="*/ 7614347 w 12192001"/>
              <a:gd name="connsiteY108" fmla="*/ 2139232 h 2344739"/>
              <a:gd name="connsiteX109" fmla="*/ 7527543 w 12192001"/>
              <a:gd name="connsiteY109" fmla="*/ 2145060 h 2344739"/>
              <a:gd name="connsiteX110" fmla="*/ 7519571 w 12192001"/>
              <a:gd name="connsiteY110" fmla="*/ 2147613 h 2344739"/>
              <a:gd name="connsiteX111" fmla="*/ 7507411 w 12192001"/>
              <a:gd name="connsiteY111" fmla="*/ 2148948 h 2344739"/>
              <a:gd name="connsiteX112" fmla="*/ 7507040 w 12192001"/>
              <a:gd name="connsiteY112" fmla="*/ 2148621 h 2344739"/>
              <a:gd name="connsiteX113" fmla="*/ 7495795 w 12192001"/>
              <a:gd name="connsiteY113" fmla="*/ 2150573 h 2344739"/>
              <a:gd name="connsiteX114" fmla="*/ 7405391 w 12192001"/>
              <a:gd name="connsiteY114" fmla="*/ 2142468 h 2344739"/>
              <a:gd name="connsiteX115" fmla="*/ 7312180 w 12192001"/>
              <a:gd name="connsiteY115" fmla="*/ 2132873 h 2344739"/>
              <a:gd name="connsiteX116" fmla="*/ 7310853 w 12192001"/>
              <a:gd name="connsiteY116" fmla="*/ 2131431 h 2344739"/>
              <a:gd name="connsiteX117" fmla="*/ 7218559 w 12192001"/>
              <a:gd name="connsiteY117" fmla="*/ 2156680 h 2344739"/>
              <a:gd name="connsiteX118" fmla="*/ 7201101 w 12192001"/>
              <a:gd name="connsiteY118" fmla="*/ 2161230 h 2344739"/>
              <a:gd name="connsiteX119" fmla="*/ 7197004 w 12192001"/>
              <a:gd name="connsiteY119" fmla="*/ 2166588 h 2344739"/>
              <a:gd name="connsiteX120" fmla="*/ 7170808 w 12192001"/>
              <a:gd name="connsiteY120" fmla="*/ 2171236 h 2344739"/>
              <a:gd name="connsiteX121" fmla="*/ 7096988 w 12192001"/>
              <a:gd name="connsiteY121" fmla="*/ 2183464 h 2344739"/>
              <a:gd name="connsiteX122" fmla="*/ 7018496 w 12192001"/>
              <a:gd name="connsiteY122" fmla="*/ 2183090 h 2344739"/>
              <a:gd name="connsiteX123" fmla="*/ 6904146 w 12192001"/>
              <a:gd name="connsiteY123" fmla="*/ 2212596 h 2344739"/>
              <a:gd name="connsiteX124" fmla="*/ 6708222 w 12192001"/>
              <a:gd name="connsiteY124" fmla="*/ 2240551 h 2344739"/>
              <a:gd name="connsiteX125" fmla="*/ 6549454 w 12192001"/>
              <a:gd name="connsiteY125" fmla="*/ 2269327 h 2344739"/>
              <a:gd name="connsiteX126" fmla="*/ 6317560 w 12192001"/>
              <a:gd name="connsiteY126" fmla="*/ 2316127 h 2344739"/>
              <a:gd name="connsiteX127" fmla="*/ 6168674 w 12192001"/>
              <a:gd name="connsiteY127" fmla="*/ 2318214 h 2344739"/>
              <a:gd name="connsiteX128" fmla="*/ 6073848 w 12192001"/>
              <a:gd name="connsiteY128" fmla="*/ 2338676 h 2344739"/>
              <a:gd name="connsiteX129" fmla="*/ 6068529 w 12192001"/>
              <a:gd name="connsiteY129" fmla="*/ 2337139 h 2344739"/>
              <a:gd name="connsiteX130" fmla="*/ 6048638 w 12192001"/>
              <a:gd name="connsiteY130" fmla="*/ 2337822 h 2344739"/>
              <a:gd name="connsiteX131" fmla="*/ 6041285 w 12192001"/>
              <a:gd name="connsiteY131" fmla="*/ 2329473 h 2344739"/>
              <a:gd name="connsiteX132" fmla="*/ 6010090 w 12192001"/>
              <a:gd name="connsiteY132" fmla="*/ 2324380 h 2344739"/>
              <a:gd name="connsiteX133" fmla="*/ 5957375 w 12192001"/>
              <a:gd name="connsiteY133" fmla="*/ 2328024 h 2344739"/>
              <a:gd name="connsiteX134" fmla="*/ 5758919 w 12192001"/>
              <a:gd name="connsiteY134" fmla="*/ 2343716 h 2344739"/>
              <a:gd name="connsiteX135" fmla="*/ 5626960 w 12192001"/>
              <a:gd name="connsiteY135" fmla="*/ 2344739 h 2344739"/>
              <a:gd name="connsiteX136" fmla="*/ 5470906 w 12192001"/>
              <a:gd name="connsiteY136" fmla="*/ 2330719 h 2344739"/>
              <a:gd name="connsiteX137" fmla="*/ 5432761 w 12192001"/>
              <a:gd name="connsiteY137" fmla="*/ 2319466 h 2344739"/>
              <a:gd name="connsiteX138" fmla="*/ 5381669 w 12192001"/>
              <a:gd name="connsiteY138" fmla="*/ 2301764 h 2344739"/>
              <a:gd name="connsiteX139" fmla="*/ 5261764 w 12192001"/>
              <a:gd name="connsiteY139" fmla="*/ 2281347 h 2344739"/>
              <a:gd name="connsiteX140" fmla="*/ 5222961 w 12192001"/>
              <a:gd name="connsiteY140" fmla="*/ 2270223 h 2344739"/>
              <a:gd name="connsiteX141" fmla="*/ 5174660 w 12192001"/>
              <a:gd name="connsiteY141" fmla="*/ 2267233 h 2344739"/>
              <a:gd name="connsiteX142" fmla="*/ 5156554 w 12192001"/>
              <a:gd name="connsiteY142" fmla="*/ 2260010 h 2344739"/>
              <a:gd name="connsiteX143" fmla="*/ 5142599 w 12192001"/>
              <a:gd name="connsiteY143" fmla="*/ 2256610 h 2344739"/>
              <a:gd name="connsiteX144" fmla="*/ 5139596 w 12192001"/>
              <a:gd name="connsiteY144" fmla="*/ 2254509 h 2344739"/>
              <a:gd name="connsiteX145" fmla="*/ 5121659 w 12192001"/>
              <a:gd name="connsiteY145" fmla="*/ 2243656 h 2344739"/>
              <a:gd name="connsiteX146" fmla="*/ 5065790 w 12192001"/>
              <a:gd name="connsiteY146" fmla="*/ 2250227 h 2344739"/>
              <a:gd name="connsiteX147" fmla="*/ 5011514 w 12192001"/>
              <a:gd name="connsiteY147" fmla="*/ 2233846 h 2344739"/>
              <a:gd name="connsiteX148" fmla="*/ 4840441 w 12192001"/>
              <a:gd name="connsiteY148" fmla="*/ 2209829 h 2344739"/>
              <a:gd name="connsiteX149" fmla="*/ 4762447 w 12192001"/>
              <a:gd name="connsiteY149" fmla="*/ 2182061 h 2344739"/>
              <a:gd name="connsiteX150" fmla="*/ 4723186 w 12192001"/>
              <a:gd name="connsiteY150" fmla="*/ 2173047 h 2344739"/>
              <a:gd name="connsiteX151" fmla="*/ 4721176 w 12192001"/>
              <a:gd name="connsiteY151" fmla="*/ 2172298 h 2344739"/>
              <a:gd name="connsiteX152" fmla="*/ 4722111 w 12192001"/>
              <a:gd name="connsiteY152" fmla="*/ 2172087 h 2344739"/>
              <a:gd name="connsiteX153" fmla="*/ 4717202 w 12192001"/>
              <a:gd name="connsiteY153" fmla="*/ 2170817 h 2344739"/>
              <a:gd name="connsiteX154" fmla="*/ 4721176 w 12192001"/>
              <a:gd name="connsiteY154" fmla="*/ 2172298 h 2344739"/>
              <a:gd name="connsiteX155" fmla="*/ 4715526 w 12192001"/>
              <a:gd name="connsiteY155" fmla="*/ 2173573 h 2344739"/>
              <a:gd name="connsiteX156" fmla="*/ 4515814 w 12192001"/>
              <a:gd name="connsiteY156" fmla="*/ 2163671 h 2344739"/>
              <a:gd name="connsiteX157" fmla="*/ 4428543 w 12192001"/>
              <a:gd name="connsiteY157" fmla="*/ 2153020 h 2344739"/>
              <a:gd name="connsiteX158" fmla="*/ 4362875 w 12192001"/>
              <a:gd name="connsiteY158" fmla="*/ 2151674 h 2344739"/>
              <a:gd name="connsiteX159" fmla="*/ 4316966 w 12192001"/>
              <a:gd name="connsiteY159" fmla="*/ 2158289 h 2344739"/>
              <a:gd name="connsiteX160" fmla="*/ 4315110 w 12192001"/>
              <a:gd name="connsiteY160" fmla="*/ 2156948 h 2344739"/>
              <a:gd name="connsiteX161" fmla="*/ 4295144 w 12192001"/>
              <a:gd name="connsiteY161" fmla="*/ 2155069 h 2344739"/>
              <a:gd name="connsiteX162" fmla="*/ 4290064 w 12192001"/>
              <a:gd name="connsiteY162" fmla="*/ 2157986 h 2344739"/>
              <a:gd name="connsiteX163" fmla="*/ 4276142 w 12192001"/>
              <a:gd name="connsiteY163" fmla="*/ 2157740 h 2344739"/>
              <a:gd name="connsiteX164" fmla="*/ 4248117 w 12192001"/>
              <a:gd name="connsiteY164" fmla="*/ 2160064 h 2344739"/>
              <a:gd name="connsiteX165" fmla="*/ 4202051 w 12192001"/>
              <a:gd name="connsiteY165" fmla="*/ 2157269 h 2344739"/>
              <a:gd name="connsiteX166" fmla="*/ 4201745 w 12192001"/>
              <a:gd name="connsiteY166" fmla="*/ 2156010 h 2344739"/>
              <a:gd name="connsiteX167" fmla="*/ 4191248 w 12192001"/>
              <a:gd name="connsiteY167" fmla="*/ 2150376 h 2344739"/>
              <a:gd name="connsiteX168" fmla="*/ 4142745 w 12192001"/>
              <a:gd name="connsiteY168" fmla="*/ 2134511 h 2344739"/>
              <a:gd name="connsiteX169" fmla="*/ 4083097 w 12192001"/>
              <a:gd name="connsiteY169" fmla="*/ 2107978 h 2344739"/>
              <a:gd name="connsiteX170" fmla="*/ 4074546 w 12192001"/>
              <a:gd name="connsiteY170" fmla="*/ 2107143 h 2344739"/>
              <a:gd name="connsiteX171" fmla="*/ 4074427 w 12192001"/>
              <a:gd name="connsiteY171" fmla="*/ 2106844 h 2344739"/>
              <a:gd name="connsiteX172" fmla="*/ 4065510 w 12192001"/>
              <a:gd name="connsiteY172" fmla="*/ 2105400 h 2344739"/>
              <a:gd name="connsiteX173" fmla="*/ 4058954 w 12192001"/>
              <a:gd name="connsiteY173" fmla="*/ 2105618 h 2344739"/>
              <a:gd name="connsiteX174" fmla="*/ 4042364 w 12192001"/>
              <a:gd name="connsiteY174" fmla="*/ 2103997 h 2344739"/>
              <a:gd name="connsiteX175" fmla="*/ 4036997 w 12192001"/>
              <a:gd name="connsiteY175" fmla="*/ 2101563 h 2344739"/>
              <a:gd name="connsiteX176" fmla="*/ 4035363 w 12192001"/>
              <a:gd name="connsiteY176" fmla="*/ 2097896 h 2344739"/>
              <a:gd name="connsiteX177" fmla="*/ 4033778 w 12192001"/>
              <a:gd name="connsiteY177" fmla="*/ 2098131 h 2344739"/>
              <a:gd name="connsiteX178" fmla="*/ 4004538 w 12192001"/>
              <a:gd name="connsiteY178" fmla="*/ 2085563 h 2344739"/>
              <a:gd name="connsiteX179" fmla="*/ 3936846 w 12192001"/>
              <a:gd name="connsiteY179" fmla="*/ 2068106 h 2344739"/>
              <a:gd name="connsiteX180" fmla="*/ 3897275 w 12192001"/>
              <a:gd name="connsiteY180" fmla="*/ 2062451 h 2344739"/>
              <a:gd name="connsiteX181" fmla="*/ 3789760 w 12192001"/>
              <a:gd name="connsiteY181" fmla="*/ 2042213 h 2344739"/>
              <a:gd name="connsiteX182" fmla="*/ 3682513 w 12192001"/>
              <a:gd name="connsiteY182" fmla="*/ 2018290 h 2344739"/>
              <a:gd name="connsiteX183" fmla="*/ 3610035 w 12192001"/>
              <a:gd name="connsiteY183" fmla="*/ 1986019 h 2344739"/>
              <a:gd name="connsiteX184" fmla="*/ 3603855 w 12192001"/>
              <a:gd name="connsiteY184" fmla="*/ 1987381 h 2344739"/>
              <a:gd name="connsiteX185" fmla="*/ 3594736 w 12192001"/>
              <a:gd name="connsiteY185" fmla="*/ 1987545 h 2344739"/>
              <a:gd name="connsiteX186" fmla="*/ 3594501 w 12192001"/>
              <a:gd name="connsiteY186" fmla="*/ 1987276 h 2344739"/>
              <a:gd name="connsiteX187" fmla="*/ 3585978 w 12192001"/>
              <a:gd name="connsiteY187" fmla="*/ 1987966 h 2344739"/>
              <a:gd name="connsiteX188" fmla="*/ 3536135 w 12192001"/>
              <a:gd name="connsiteY188" fmla="*/ 1978267 h 2344739"/>
              <a:gd name="connsiteX189" fmla="*/ 3473223 w 12192001"/>
              <a:gd name="connsiteY189" fmla="*/ 1974606 h 2344739"/>
              <a:gd name="connsiteX190" fmla="*/ 3400728 w 12192001"/>
              <a:gd name="connsiteY190" fmla="*/ 1962558 h 2344739"/>
              <a:gd name="connsiteX191" fmla="*/ 3363888 w 12192001"/>
              <a:gd name="connsiteY191" fmla="*/ 1979510 h 2344739"/>
              <a:gd name="connsiteX192" fmla="*/ 3344026 w 12192001"/>
              <a:gd name="connsiteY192" fmla="*/ 1981192 h 2344739"/>
              <a:gd name="connsiteX193" fmla="*/ 3341698 w 12192001"/>
              <a:gd name="connsiteY193" fmla="*/ 1980217 h 2344739"/>
              <a:gd name="connsiteX194" fmla="*/ 3262356 w 12192001"/>
              <a:gd name="connsiteY194" fmla="*/ 1986094 h 2344739"/>
              <a:gd name="connsiteX195" fmla="*/ 3142556 w 12192001"/>
              <a:gd name="connsiteY195" fmla="*/ 1993869 h 2344739"/>
              <a:gd name="connsiteX196" fmla="*/ 3030291 w 12192001"/>
              <a:gd name="connsiteY196" fmla="*/ 1996512 h 2344739"/>
              <a:gd name="connsiteX197" fmla="*/ 2781569 w 12192001"/>
              <a:gd name="connsiteY197" fmla="*/ 2018333 h 2344739"/>
              <a:gd name="connsiteX198" fmla="*/ 2646527 w 12192001"/>
              <a:gd name="connsiteY198" fmla="*/ 2028869 h 2344739"/>
              <a:gd name="connsiteX199" fmla="*/ 2568028 w 12192001"/>
              <a:gd name="connsiteY199" fmla="*/ 2002628 h 2344739"/>
              <a:gd name="connsiteX200" fmla="*/ 2443255 w 12192001"/>
              <a:gd name="connsiteY200" fmla="*/ 2016529 h 2344739"/>
              <a:gd name="connsiteX201" fmla="*/ 2315112 w 12192001"/>
              <a:gd name="connsiteY201" fmla="*/ 2024996 h 2344739"/>
              <a:gd name="connsiteX202" fmla="*/ 2208578 w 12192001"/>
              <a:gd name="connsiteY202" fmla="*/ 2019763 h 2344739"/>
              <a:gd name="connsiteX203" fmla="*/ 2094665 w 12192001"/>
              <a:gd name="connsiteY203" fmla="*/ 2003052 h 2344739"/>
              <a:gd name="connsiteX204" fmla="*/ 1997356 w 12192001"/>
              <a:gd name="connsiteY204" fmla="*/ 1995032 h 2344739"/>
              <a:gd name="connsiteX205" fmla="*/ 1928172 w 12192001"/>
              <a:gd name="connsiteY205" fmla="*/ 2016977 h 2344739"/>
              <a:gd name="connsiteX206" fmla="*/ 1921650 w 12192001"/>
              <a:gd name="connsiteY206" fmla="*/ 2012146 h 2344739"/>
              <a:gd name="connsiteX207" fmla="*/ 1873080 w 12192001"/>
              <a:gd name="connsiteY207" fmla="*/ 2013741 h 2344739"/>
              <a:gd name="connsiteX208" fmla="*/ 1786655 w 12192001"/>
              <a:gd name="connsiteY208" fmla="*/ 2041363 h 2344739"/>
              <a:gd name="connsiteX209" fmla="*/ 1738204 w 12192001"/>
              <a:gd name="connsiteY209" fmla="*/ 2036312 h 2344739"/>
              <a:gd name="connsiteX210" fmla="*/ 1675071 w 12192001"/>
              <a:gd name="connsiteY210" fmla="*/ 2019963 h 2344739"/>
              <a:gd name="connsiteX211" fmla="*/ 1608669 w 12192001"/>
              <a:gd name="connsiteY211" fmla="*/ 2013066 h 2344739"/>
              <a:gd name="connsiteX212" fmla="*/ 1496110 w 12192001"/>
              <a:gd name="connsiteY212" fmla="*/ 1987476 h 2344739"/>
              <a:gd name="connsiteX213" fmla="*/ 1149979 w 12192001"/>
              <a:gd name="connsiteY213" fmla="*/ 1938041 h 2344739"/>
              <a:gd name="connsiteX214" fmla="*/ 858269 w 12192001"/>
              <a:gd name="connsiteY214" fmla="*/ 1928608 h 2344739"/>
              <a:gd name="connsiteX215" fmla="*/ 837540 w 12192001"/>
              <a:gd name="connsiteY215" fmla="*/ 1929821 h 2344739"/>
              <a:gd name="connsiteX216" fmla="*/ 816809 w 12192001"/>
              <a:gd name="connsiteY216" fmla="*/ 1927857 h 2344739"/>
              <a:gd name="connsiteX217" fmla="*/ 811506 w 12192001"/>
              <a:gd name="connsiteY217" fmla="*/ 1930751 h 2344739"/>
              <a:gd name="connsiteX218" fmla="*/ 797041 w 12192001"/>
              <a:gd name="connsiteY218" fmla="*/ 1930446 h 2344739"/>
              <a:gd name="connsiteX219" fmla="*/ 767901 w 12192001"/>
              <a:gd name="connsiteY219" fmla="*/ 1932653 h 2344739"/>
              <a:gd name="connsiteX220" fmla="*/ 763053 w 12192001"/>
              <a:gd name="connsiteY220" fmla="*/ 1930432 h 2344739"/>
              <a:gd name="connsiteX221" fmla="*/ 720047 w 12192001"/>
              <a:gd name="connsiteY221" fmla="*/ 1929661 h 2344739"/>
              <a:gd name="connsiteX222" fmla="*/ 719742 w 12192001"/>
              <a:gd name="connsiteY222" fmla="*/ 1928399 h 2344739"/>
              <a:gd name="connsiteX223" fmla="*/ 708875 w 12192001"/>
              <a:gd name="connsiteY223" fmla="*/ 1922722 h 2344739"/>
              <a:gd name="connsiteX224" fmla="*/ 596792 w 12192001"/>
              <a:gd name="connsiteY224" fmla="*/ 1879864 h 2344739"/>
              <a:gd name="connsiteX225" fmla="*/ 578535 w 12192001"/>
              <a:gd name="connsiteY225" fmla="*/ 1877212 h 2344739"/>
              <a:gd name="connsiteX226" fmla="*/ 571717 w 12192001"/>
              <a:gd name="connsiteY226" fmla="*/ 1877401 h 2344739"/>
              <a:gd name="connsiteX227" fmla="*/ 445099 w 12192001"/>
              <a:gd name="connsiteY227" fmla="*/ 1839371 h 2344739"/>
              <a:gd name="connsiteX228" fmla="*/ 404015 w 12192001"/>
              <a:gd name="connsiteY228" fmla="*/ 1833548 h 2344739"/>
              <a:gd name="connsiteX229" fmla="*/ 292435 w 12192001"/>
              <a:gd name="connsiteY229" fmla="*/ 1812852 h 2344739"/>
              <a:gd name="connsiteX230" fmla="*/ 118381 w 12192001"/>
              <a:gd name="connsiteY230" fmla="*/ 1761047 h 2344739"/>
              <a:gd name="connsiteX231" fmla="*/ 15526 w 12192001"/>
              <a:gd name="connsiteY231" fmla="*/ 1758191 h 2344739"/>
              <a:gd name="connsiteX232" fmla="*/ 2 w 12192001"/>
              <a:gd name="connsiteY232" fmla="*/ 1752722 h 2344739"/>
              <a:gd name="connsiteX233" fmla="*/ 1 w 12192001"/>
              <a:gd name="connsiteY233" fmla="*/ 762497 h 2344739"/>
              <a:gd name="connsiteX234" fmla="*/ 0 w 12192001"/>
              <a:gd name="connsiteY234" fmla="*/ 762497 h 2344739"/>
              <a:gd name="connsiteX235" fmla="*/ 0 w 12192001"/>
              <a:gd name="connsiteY235" fmla="*/ 222213 h 2344739"/>
              <a:gd name="connsiteX236" fmla="*/ 0 w 12192001"/>
              <a:gd name="connsiteY236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57107 w 12192001"/>
              <a:gd name="connsiteY22" fmla="*/ 792050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309326 w 12192001"/>
              <a:gd name="connsiteY26" fmla="*/ 1274846 h 2344739"/>
              <a:gd name="connsiteX27" fmla="*/ 11294224 w 12192001"/>
              <a:gd name="connsiteY27" fmla="*/ 1283683 h 2344739"/>
              <a:gd name="connsiteX28" fmla="*/ 11245526 w 12192001"/>
              <a:gd name="connsiteY28" fmla="*/ 1274060 h 2344739"/>
              <a:gd name="connsiteX29" fmla="*/ 11227161 w 12192001"/>
              <a:gd name="connsiteY29" fmla="*/ 1276236 h 2344739"/>
              <a:gd name="connsiteX30" fmla="*/ 11216939 w 12192001"/>
              <a:gd name="connsiteY30" fmla="*/ 1275961 h 2344739"/>
              <a:gd name="connsiteX31" fmla="*/ 11216036 w 12192001"/>
              <a:gd name="connsiteY31" fmla="*/ 1275018 h 2344739"/>
              <a:gd name="connsiteX32" fmla="*/ 11187737 w 12192001"/>
              <a:gd name="connsiteY32" fmla="*/ 1292383 h 2344739"/>
              <a:gd name="connsiteX33" fmla="*/ 11183353 w 12192001"/>
              <a:gd name="connsiteY33" fmla="*/ 1292525 h 2344739"/>
              <a:gd name="connsiteX34" fmla="*/ 11165706 w 12192001"/>
              <a:gd name="connsiteY34" fmla="*/ 1306612 h 2344739"/>
              <a:gd name="connsiteX35" fmla="*/ 11156163 w 12192001"/>
              <a:gd name="connsiteY35" fmla="*/ 1312414 h 2344739"/>
              <a:gd name="connsiteX36" fmla="*/ 11154348 w 12192001"/>
              <a:gd name="connsiteY36" fmla="*/ 1317097 h 2344739"/>
              <a:gd name="connsiteX37" fmla="*/ 11139813 w 12192001"/>
              <a:gd name="connsiteY37" fmla="*/ 1324115 h 2344739"/>
              <a:gd name="connsiteX38" fmla="*/ 11137813 w 12192001"/>
              <a:gd name="connsiteY38" fmla="*/ 1323772 h 2344739"/>
              <a:gd name="connsiteX39" fmla="*/ 11127060 w 12192001"/>
              <a:gd name="connsiteY39" fmla="*/ 1333832 h 2344739"/>
              <a:gd name="connsiteX40" fmla="*/ 11119543 w 12192001"/>
              <a:gd name="connsiteY40" fmla="*/ 1347424 h 2344739"/>
              <a:gd name="connsiteX41" fmla="*/ 10893535 w 12192001"/>
              <a:gd name="connsiteY41" fmla="*/ 1473399 h 2344739"/>
              <a:gd name="connsiteX42" fmla="*/ 10772152 w 12192001"/>
              <a:gd name="connsiteY42" fmla="*/ 1523191 h 2344739"/>
              <a:gd name="connsiteX43" fmla="*/ 10626520 w 12192001"/>
              <a:gd name="connsiteY43" fmla="*/ 1559229 h 2344739"/>
              <a:gd name="connsiteX44" fmla="*/ 10580747 w 12192001"/>
              <a:gd name="connsiteY44" fmla="*/ 1568689 h 2344739"/>
              <a:gd name="connsiteX45" fmla="*/ 10546642 w 12192001"/>
              <a:gd name="connsiteY45" fmla="*/ 1598423 h 2344739"/>
              <a:gd name="connsiteX46" fmla="*/ 10528495 w 12192001"/>
              <a:gd name="connsiteY46" fmla="*/ 1596907 h 2344739"/>
              <a:gd name="connsiteX47" fmla="*/ 10525298 w 12192001"/>
              <a:gd name="connsiteY47" fmla="*/ 1596411 h 2344739"/>
              <a:gd name="connsiteX48" fmla="*/ 10513981 w 12192001"/>
              <a:gd name="connsiteY48" fmla="*/ 1599537 h 2344739"/>
              <a:gd name="connsiteX49" fmla="*/ 10490587 w 12192001"/>
              <a:gd name="connsiteY49" fmla="*/ 1594156 h 2344739"/>
              <a:gd name="connsiteX50" fmla="*/ 10470270 w 12192001"/>
              <a:gd name="connsiteY50" fmla="*/ 1601693 h 2344739"/>
              <a:gd name="connsiteX51" fmla="*/ 10375894 w 12192001"/>
              <a:gd name="connsiteY51" fmla="*/ 1644598 h 2344739"/>
              <a:gd name="connsiteX52" fmla="*/ 10318190 w 12192001"/>
              <a:gd name="connsiteY52" fmla="*/ 1666221 h 2344739"/>
              <a:gd name="connsiteX53" fmla="*/ 10294319 w 12192001"/>
              <a:gd name="connsiteY53" fmla="*/ 1668079 h 2344739"/>
              <a:gd name="connsiteX54" fmla="*/ 10262295 w 12192001"/>
              <a:gd name="connsiteY54" fmla="*/ 1674948 h 2344739"/>
              <a:gd name="connsiteX55" fmla="*/ 10204270 w 12192001"/>
              <a:gd name="connsiteY55" fmla="*/ 1682149 h 2344739"/>
              <a:gd name="connsiteX56" fmla="*/ 10176611 w 12192001"/>
              <a:gd name="connsiteY56" fmla="*/ 1692943 h 2344739"/>
              <a:gd name="connsiteX57" fmla="*/ 10163922 w 12192001"/>
              <a:gd name="connsiteY57" fmla="*/ 1693739 h 2344739"/>
              <a:gd name="connsiteX58" fmla="*/ 10155160 w 12192001"/>
              <a:gd name="connsiteY58" fmla="*/ 1707487 h 2344739"/>
              <a:gd name="connsiteX59" fmla="*/ 10117119 w 12192001"/>
              <a:gd name="connsiteY59" fmla="*/ 1731142 h 2344739"/>
              <a:gd name="connsiteX60" fmla="*/ 10100445 w 12192001"/>
              <a:gd name="connsiteY60" fmla="*/ 1742432 h 2344739"/>
              <a:gd name="connsiteX61" fmla="*/ 10082169 w 12192001"/>
              <a:gd name="connsiteY61" fmla="*/ 1743296 h 2344739"/>
              <a:gd name="connsiteX62" fmla="*/ 10039240 w 12192001"/>
              <a:gd name="connsiteY62" fmla="*/ 1741632 h 2344739"/>
              <a:gd name="connsiteX63" fmla="*/ 9960019 w 12192001"/>
              <a:gd name="connsiteY63" fmla="*/ 1757147 h 2344739"/>
              <a:gd name="connsiteX64" fmla="*/ 9847792 w 12192001"/>
              <a:gd name="connsiteY64" fmla="*/ 1763915 h 2344739"/>
              <a:gd name="connsiteX65" fmla="*/ 9728309 w 12192001"/>
              <a:gd name="connsiteY65" fmla="*/ 1784122 h 2344739"/>
              <a:gd name="connsiteX66" fmla="*/ 9584507 w 12192001"/>
              <a:gd name="connsiteY66" fmla="*/ 1795542 h 2344739"/>
              <a:gd name="connsiteX67" fmla="*/ 9343052 w 12192001"/>
              <a:gd name="connsiteY67" fmla="*/ 1841244 h 2344739"/>
              <a:gd name="connsiteX68" fmla="*/ 9231370 w 12192001"/>
              <a:gd name="connsiteY68" fmla="*/ 1893149 h 2344739"/>
              <a:gd name="connsiteX69" fmla="*/ 9194810 w 12192001"/>
              <a:gd name="connsiteY69" fmla="*/ 1903228 h 2344739"/>
              <a:gd name="connsiteX70" fmla="*/ 9189246 w 12192001"/>
              <a:gd name="connsiteY70" fmla="*/ 1912467 h 2344739"/>
              <a:gd name="connsiteX71" fmla="*/ 9151232 w 12192001"/>
              <a:gd name="connsiteY71" fmla="*/ 1923669 h 2344739"/>
              <a:gd name="connsiteX72" fmla="*/ 9150210 w 12192001"/>
              <a:gd name="connsiteY72" fmla="*/ 1922604 h 2344739"/>
              <a:gd name="connsiteX73" fmla="*/ 9137318 w 12192001"/>
              <a:gd name="connsiteY73" fmla="*/ 1920435 h 2344739"/>
              <a:gd name="connsiteX74" fmla="*/ 9113812 w 12192001"/>
              <a:gd name="connsiteY74" fmla="*/ 1919069 h 2344739"/>
              <a:gd name="connsiteX75" fmla="*/ 9053453 w 12192001"/>
              <a:gd name="connsiteY75" fmla="*/ 1910755 h 2344739"/>
              <a:gd name="connsiteX76" fmla="*/ 9005486 w 12192001"/>
              <a:gd name="connsiteY76" fmla="*/ 1914040 h 2344739"/>
              <a:gd name="connsiteX77" fmla="*/ 9005201 w 12192001"/>
              <a:gd name="connsiteY77" fmla="*/ 1913800 h 2344739"/>
              <a:gd name="connsiteX78" fmla="*/ 8996232 w 12192001"/>
              <a:gd name="connsiteY78" fmla="*/ 1915011 h 2344739"/>
              <a:gd name="connsiteX79" fmla="*/ 8990394 w 12192001"/>
              <a:gd name="connsiteY79" fmla="*/ 1917072 h 2344739"/>
              <a:gd name="connsiteX80" fmla="*/ 8974337 w 12192001"/>
              <a:gd name="connsiteY80" fmla="*/ 1920298 h 2344739"/>
              <a:gd name="connsiteX81" fmla="*/ 8968011 w 12192001"/>
              <a:gd name="connsiteY81" fmla="*/ 1919598 h 2344739"/>
              <a:gd name="connsiteX82" fmla="*/ 8963048 w 12192001"/>
              <a:gd name="connsiteY82" fmla="*/ 1917373 h 2344739"/>
              <a:gd name="connsiteX83" fmla="*/ 8928988 w 12192001"/>
              <a:gd name="connsiteY83" fmla="*/ 1914185 h 2344739"/>
              <a:gd name="connsiteX84" fmla="*/ 8752444 w 12192001"/>
              <a:gd name="connsiteY84" fmla="*/ 1933417 h 2344739"/>
              <a:gd name="connsiteX85" fmla="*/ 8707847 w 12192001"/>
              <a:gd name="connsiteY85" fmla="*/ 1935518 h 2344739"/>
              <a:gd name="connsiteX86" fmla="*/ 8596071 w 12192001"/>
              <a:gd name="connsiteY86" fmla="*/ 1944090 h 2344739"/>
              <a:gd name="connsiteX87" fmla="*/ 8525230 w 12192001"/>
              <a:gd name="connsiteY87" fmla="*/ 1929248 h 2344739"/>
              <a:gd name="connsiteX88" fmla="*/ 8510983 w 12192001"/>
              <a:gd name="connsiteY88" fmla="*/ 1935163 h 2344739"/>
              <a:gd name="connsiteX89" fmla="*/ 8506167 w 12192001"/>
              <a:gd name="connsiteY89" fmla="*/ 1938164 h 2344739"/>
              <a:gd name="connsiteX90" fmla="*/ 8497968 w 12192001"/>
              <a:gd name="connsiteY90" fmla="*/ 1940902 h 2344739"/>
              <a:gd name="connsiteX91" fmla="*/ 8497594 w 12192001"/>
              <a:gd name="connsiteY91" fmla="*/ 1940723 h 2344739"/>
              <a:gd name="connsiteX92" fmla="*/ 8490249 w 12192001"/>
              <a:gd name="connsiteY92" fmla="*/ 1943773 h 2344739"/>
              <a:gd name="connsiteX93" fmla="*/ 8367182 w 12192001"/>
              <a:gd name="connsiteY93" fmla="*/ 1957815 h 2344739"/>
              <a:gd name="connsiteX94" fmla="*/ 8353799 w 12192001"/>
              <a:gd name="connsiteY94" fmla="*/ 1958009 h 2344739"/>
              <a:gd name="connsiteX95" fmla="*/ 8352373 w 12192001"/>
              <a:gd name="connsiteY95" fmla="*/ 1957169 h 2344739"/>
              <a:gd name="connsiteX96" fmla="*/ 8320104 w 12192001"/>
              <a:gd name="connsiteY96" fmla="*/ 1974587 h 2344739"/>
              <a:gd name="connsiteX97" fmla="*/ 8314433 w 12192001"/>
              <a:gd name="connsiteY97" fmla="*/ 1974913 h 2344739"/>
              <a:gd name="connsiteX98" fmla="*/ 8295174 w 12192001"/>
              <a:gd name="connsiteY98" fmla="*/ 1988808 h 2344739"/>
              <a:gd name="connsiteX99" fmla="*/ 8284276 w 12192001"/>
              <a:gd name="connsiteY99" fmla="*/ 1994631 h 2344739"/>
              <a:gd name="connsiteX100" fmla="*/ 8283150 w 12192001"/>
              <a:gd name="connsiteY100" fmla="*/ 1999074 h 2344739"/>
              <a:gd name="connsiteX101" fmla="*/ 8266076 w 12192001"/>
              <a:gd name="connsiteY101" fmla="*/ 2006249 h 2344739"/>
              <a:gd name="connsiteX102" fmla="*/ 8263377 w 12192001"/>
              <a:gd name="connsiteY102" fmla="*/ 2006019 h 2344739"/>
              <a:gd name="connsiteX103" fmla="*/ 8252033 w 12192001"/>
              <a:gd name="connsiteY103" fmla="*/ 2015862 h 2344739"/>
              <a:gd name="connsiteX104" fmla="*/ 8245834 w 12192001"/>
              <a:gd name="connsiteY104" fmla="*/ 2028854 h 2344739"/>
              <a:gd name="connsiteX105" fmla="*/ 8090272 w 12192001"/>
              <a:gd name="connsiteY105" fmla="*/ 2075015 h 2344739"/>
              <a:gd name="connsiteX106" fmla="*/ 7905407 w 12192001"/>
              <a:gd name="connsiteY106" fmla="*/ 2116988 h 2344739"/>
              <a:gd name="connsiteX107" fmla="*/ 7718745 w 12192001"/>
              <a:gd name="connsiteY107" fmla="*/ 2142703 h 2344739"/>
              <a:gd name="connsiteX108" fmla="*/ 7614347 w 12192001"/>
              <a:gd name="connsiteY108" fmla="*/ 2139232 h 2344739"/>
              <a:gd name="connsiteX109" fmla="*/ 7527543 w 12192001"/>
              <a:gd name="connsiteY109" fmla="*/ 2145060 h 2344739"/>
              <a:gd name="connsiteX110" fmla="*/ 7519571 w 12192001"/>
              <a:gd name="connsiteY110" fmla="*/ 2147613 h 2344739"/>
              <a:gd name="connsiteX111" fmla="*/ 7507411 w 12192001"/>
              <a:gd name="connsiteY111" fmla="*/ 2148948 h 2344739"/>
              <a:gd name="connsiteX112" fmla="*/ 7507040 w 12192001"/>
              <a:gd name="connsiteY112" fmla="*/ 2148621 h 2344739"/>
              <a:gd name="connsiteX113" fmla="*/ 7495795 w 12192001"/>
              <a:gd name="connsiteY113" fmla="*/ 2150573 h 2344739"/>
              <a:gd name="connsiteX114" fmla="*/ 7405391 w 12192001"/>
              <a:gd name="connsiteY114" fmla="*/ 2142468 h 2344739"/>
              <a:gd name="connsiteX115" fmla="*/ 7312180 w 12192001"/>
              <a:gd name="connsiteY115" fmla="*/ 2132873 h 2344739"/>
              <a:gd name="connsiteX116" fmla="*/ 7310853 w 12192001"/>
              <a:gd name="connsiteY116" fmla="*/ 2131431 h 2344739"/>
              <a:gd name="connsiteX117" fmla="*/ 7218559 w 12192001"/>
              <a:gd name="connsiteY117" fmla="*/ 2156680 h 2344739"/>
              <a:gd name="connsiteX118" fmla="*/ 7201101 w 12192001"/>
              <a:gd name="connsiteY118" fmla="*/ 2161230 h 2344739"/>
              <a:gd name="connsiteX119" fmla="*/ 7197004 w 12192001"/>
              <a:gd name="connsiteY119" fmla="*/ 2166588 h 2344739"/>
              <a:gd name="connsiteX120" fmla="*/ 7170808 w 12192001"/>
              <a:gd name="connsiteY120" fmla="*/ 2171236 h 2344739"/>
              <a:gd name="connsiteX121" fmla="*/ 7096988 w 12192001"/>
              <a:gd name="connsiteY121" fmla="*/ 2183464 h 2344739"/>
              <a:gd name="connsiteX122" fmla="*/ 7018496 w 12192001"/>
              <a:gd name="connsiteY122" fmla="*/ 2183090 h 2344739"/>
              <a:gd name="connsiteX123" fmla="*/ 6904146 w 12192001"/>
              <a:gd name="connsiteY123" fmla="*/ 2212596 h 2344739"/>
              <a:gd name="connsiteX124" fmla="*/ 6708222 w 12192001"/>
              <a:gd name="connsiteY124" fmla="*/ 2240551 h 2344739"/>
              <a:gd name="connsiteX125" fmla="*/ 6549454 w 12192001"/>
              <a:gd name="connsiteY125" fmla="*/ 2269327 h 2344739"/>
              <a:gd name="connsiteX126" fmla="*/ 6317560 w 12192001"/>
              <a:gd name="connsiteY126" fmla="*/ 2316127 h 2344739"/>
              <a:gd name="connsiteX127" fmla="*/ 6168674 w 12192001"/>
              <a:gd name="connsiteY127" fmla="*/ 2318214 h 2344739"/>
              <a:gd name="connsiteX128" fmla="*/ 6073848 w 12192001"/>
              <a:gd name="connsiteY128" fmla="*/ 2338676 h 2344739"/>
              <a:gd name="connsiteX129" fmla="*/ 6068529 w 12192001"/>
              <a:gd name="connsiteY129" fmla="*/ 2337139 h 2344739"/>
              <a:gd name="connsiteX130" fmla="*/ 6048638 w 12192001"/>
              <a:gd name="connsiteY130" fmla="*/ 2337822 h 2344739"/>
              <a:gd name="connsiteX131" fmla="*/ 6041285 w 12192001"/>
              <a:gd name="connsiteY131" fmla="*/ 2329473 h 2344739"/>
              <a:gd name="connsiteX132" fmla="*/ 6010090 w 12192001"/>
              <a:gd name="connsiteY132" fmla="*/ 2324380 h 2344739"/>
              <a:gd name="connsiteX133" fmla="*/ 5957375 w 12192001"/>
              <a:gd name="connsiteY133" fmla="*/ 2328024 h 2344739"/>
              <a:gd name="connsiteX134" fmla="*/ 5758919 w 12192001"/>
              <a:gd name="connsiteY134" fmla="*/ 2343716 h 2344739"/>
              <a:gd name="connsiteX135" fmla="*/ 5626960 w 12192001"/>
              <a:gd name="connsiteY135" fmla="*/ 2344739 h 2344739"/>
              <a:gd name="connsiteX136" fmla="*/ 5470906 w 12192001"/>
              <a:gd name="connsiteY136" fmla="*/ 2330719 h 2344739"/>
              <a:gd name="connsiteX137" fmla="*/ 5432761 w 12192001"/>
              <a:gd name="connsiteY137" fmla="*/ 2319466 h 2344739"/>
              <a:gd name="connsiteX138" fmla="*/ 5381669 w 12192001"/>
              <a:gd name="connsiteY138" fmla="*/ 2301764 h 2344739"/>
              <a:gd name="connsiteX139" fmla="*/ 5261764 w 12192001"/>
              <a:gd name="connsiteY139" fmla="*/ 2281347 h 2344739"/>
              <a:gd name="connsiteX140" fmla="*/ 5222961 w 12192001"/>
              <a:gd name="connsiteY140" fmla="*/ 2270223 h 2344739"/>
              <a:gd name="connsiteX141" fmla="*/ 5174660 w 12192001"/>
              <a:gd name="connsiteY141" fmla="*/ 2267233 h 2344739"/>
              <a:gd name="connsiteX142" fmla="*/ 5156554 w 12192001"/>
              <a:gd name="connsiteY142" fmla="*/ 2260010 h 2344739"/>
              <a:gd name="connsiteX143" fmla="*/ 5142599 w 12192001"/>
              <a:gd name="connsiteY143" fmla="*/ 2256610 h 2344739"/>
              <a:gd name="connsiteX144" fmla="*/ 5139596 w 12192001"/>
              <a:gd name="connsiteY144" fmla="*/ 2254509 h 2344739"/>
              <a:gd name="connsiteX145" fmla="*/ 5121659 w 12192001"/>
              <a:gd name="connsiteY145" fmla="*/ 2243656 h 2344739"/>
              <a:gd name="connsiteX146" fmla="*/ 5065790 w 12192001"/>
              <a:gd name="connsiteY146" fmla="*/ 2250227 h 2344739"/>
              <a:gd name="connsiteX147" fmla="*/ 5011514 w 12192001"/>
              <a:gd name="connsiteY147" fmla="*/ 2233846 h 2344739"/>
              <a:gd name="connsiteX148" fmla="*/ 4840441 w 12192001"/>
              <a:gd name="connsiteY148" fmla="*/ 2209829 h 2344739"/>
              <a:gd name="connsiteX149" fmla="*/ 4762447 w 12192001"/>
              <a:gd name="connsiteY149" fmla="*/ 2182061 h 2344739"/>
              <a:gd name="connsiteX150" fmla="*/ 4723186 w 12192001"/>
              <a:gd name="connsiteY150" fmla="*/ 2173047 h 2344739"/>
              <a:gd name="connsiteX151" fmla="*/ 4721176 w 12192001"/>
              <a:gd name="connsiteY151" fmla="*/ 2172298 h 2344739"/>
              <a:gd name="connsiteX152" fmla="*/ 4722111 w 12192001"/>
              <a:gd name="connsiteY152" fmla="*/ 2172087 h 2344739"/>
              <a:gd name="connsiteX153" fmla="*/ 4717202 w 12192001"/>
              <a:gd name="connsiteY153" fmla="*/ 2170817 h 2344739"/>
              <a:gd name="connsiteX154" fmla="*/ 4721176 w 12192001"/>
              <a:gd name="connsiteY154" fmla="*/ 2172298 h 2344739"/>
              <a:gd name="connsiteX155" fmla="*/ 4715526 w 12192001"/>
              <a:gd name="connsiteY155" fmla="*/ 2173573 h 2344739"/>
              <a:gd name="connsiteX156" fmla="*/ 4515814 w 12192001"/>
              <a:gd name="connsiteY156" fmla="*/ 2163671 h 2344739"/>
              <a:gd name="connsiteX157" fmla="*/ 4428543 w 12192001"/>
              <a:gd name="connsiteY157" fmla="*/ 2153020 h 2344739"/>
              <a:gd name="connsiteX158" fmla="*/ 4362875 w 12192001"/>
              <a:gd name="connsiteY158" fmla="*/ 2151674 h 2344739"/>
              <a:gd name="connsiteX159" fmla="*/ 4316966 w 12192001"/>
              <a:gd name="connsiteY159" fmla="*/ 2158289 h 2344739"/>
              <a:gd name="connsiteX160" fmla="*/ 4315110 w 12192001"/>
              <a:gd name="connsiteY160" fmla="*/ 2156948 h 2344739"/>
              <a:gd name="connsiteX161" fmla="*/ 4295144 w 12192001"/>
              <a:gd name="connsiteY161" fmla="*/ 2155069 h 2344739"/>
              <a:gd name="connsiteX162" fmla="*/ 4290064 w 12192001"/>
              <a:gd name="connsiteY162" fmla="*/ 2157986 h 2344739"/>
              <a:gd name="connsiteX163" fmla="*/ 4276142 w 12192001"/>
              <a:gd name="connsiteY163" fmla="*/ 2157740 h 2344739"/>
              <a:gd name="connsiteX164" fmla="*/ 4248117 w 12192001"/>
              <a:gd name="connsiteY164" fmla="*/ 2160064 h 2344739"/>
              <a:gd name="connsiteX165" fmla="*/ 4202051 w 12192001"/>
              <a:gd name="connsiteY165" fmla="*/ 2157269 h 2344739"/>
              <a:gd name="connsiteX166" fmla="*/ 4201745 w 12192001"/>
              <a:gd name="connsiteY166" fmla="*/ 2156010 h 2344739"/>
              <a:gd name="connsiteX167" fmla="*/ 4191248 w 12192001"/>
              <a:gd name="connsiteY167" fmla="*/ 2150376 h 2344739"/>
              <a:gd name="connsiteX168" fmla="*/ 4142745 w 12192001"/>
              <a:gd name="connsiteY168" fmla="*/ 2134511 h 2344739"/>
              <a:gd name="connsiteX169" fmla="*/ 4083097 w 12192001"/>
              <a:gd name="connsiteY169" fmla="*/ 2107978 h 2344739"/>
              <a:gd name="connsiteX170" fmla="*/ 4074546 w 12192001"/>
              <a:gd name="connsiteY170" fmla="*/ 2107143 h 2344739"/>
              <a:gd name="connsiteX171" fmla="*/ 4074427 w 12192001"/>
              <a:gd name="connsiteY171" fmla="*/ 2106844 h 2344739"/>
              <a:gd name="connsiteX172" fmla="*/ 4065510 w 12192001"/>
              <a:gd name="connsiteY172" fmla="*/ 2105400 h 2344739"/>
              <a:gd name="connsiteX173" fmla="*/ 4058954 w 12192001"/>
              <a:gd name="connsiteY173" fmla="*/ 2105618 h 2344739"/>
              <a:gd name="connsiteX174" fmla="*/ 4042364 w 12192001"/>
              <a:gd name="connsiteY174" fmla="*/ 2103997 h 2344739"/>
              <a:gd name="connsiteX175" fmla="*/ 4036997 w 12192001"/>
              <a:gd name="connsiteY175" fmla="*/ 2101563 h 2344739"/>
              <a:gd name="connsiteX176" fmla="*/ 4035363 w 12192001"/>
              <a:gd name="connsiteY176" fmla="*/ 2097896 h 2344739"/>
              <a:gd name="connsiteX177" fmla="*/ 4033778 w 12192001"/>
              <a:gd name="connsiteY177" fmla="*/ 2098131 h 2344739"/>
              <a:gd name="connsiteX178" fmla="*/ 4004538 w 12192001"/>
              <a:gd name="connsiteY178" fmla="*/ 2085563 h 2344739"/>
              <a:gd name="connsiteX179" fmla="*/ 3936846 w 12192001"/>
              <a:gd name="connsiteY179" fmla="*/ 2068106 h 2344739"/>
              <a:gd name="connsiteX180" fmla="*/ 3897275 w 12192001"/>
              <a:gd name="connsiteY180" fmla="*/ 2062451 h 2344739"/>
              <a:gd name="connsiteX181" fmla="*/ 3789760 w 12192001"/>
              <a:gd name="connsiteY181" fmla="*/ 2042213 h 2344739"/>
              <a:gd name="connsiteX182" fmla="*/ 3682513 w 12192001"/>
              <a:gd name="connsiteY182" fmla="*/ 2018290 h 2344739"/>
              <a:gd name="connsiteX183" fmla="*/ 3610035 w 12192001"/>
              <a:gd name="connsiteY183" fmla="*/ 1986019 h 2344739"/>
              <a:gd name="connsiteX184" fmla="*/ 3603855 w 12192001"/>
              <a:gd name="connsiteY184" fmla="*/ 1987381 h 2344739"/>
              <a:gd name="connsiteX185" fmla="*/ 3594736 w 12192001"/>
              <a:gd name="connsiteY185" fmla="*/ 1987545 h 2344739"/>
              <a:gd name="connsiteX186" fmla="*/ 3594501 w 12192001"/>
              <a:gd name="connsiteY186" fmla="*/ 1987276 h 2344739"/>
              <a:gd name="connsiteX187" fmla="*/ 3585978 w 12192001"/>
              <a:gd name="connsiteY187" fmla="*/ 1987966 h 2344739"/>
              <a:gd name="connsiteX188" fmla="*/ 3536135 w 12192001"/>
              <a:gd name="connsiteY188" fmla="*/ 1978267 h 2344739"/>
              <a:gd name="connsiteX189" fmla="*/ 3473223 w 12192001"/>
              <a:gd name="connsiteY189" fmla="*/ 1974606 h 2344739"/>
              <a:gd name="connsiteX190" fmla="*/ 3400728 w 12192001"/>
              <a:gd name="connsiteY190" fmla="*/ 1962558 h 2344739"/>
              <a:gd name="connsiteX191" fmla="*/ 3363888 w 12192001"/>
              <a:gd name="connsiteY191" fmla="*/ 1979510 h 2344739"/>
              <a:gd name="connsiteX192" fmla="*/ 3344026 w 12192001"/>
              <a:gd name="connsiteY192" fmla="*/ 1981192 h 2344739"/>
              <a:gd name="connsiteX193" fmla="*/ 3341698 w 12192001"/>
              <a:gd name="connsiteY193" fmla="*/ 1980217 h 2344739"/>
              <a:gd name="connsiteX194" fmla="*/ 3262356 w 12192001"/>
              <a:gd name="connsiteY194" fmla="*/ 1986094 h 2344739"/>
              <a:gd name="connsiteX195" fmla="*/ 3142556 w 12192001"/>
              <a:gd name="connsiteY195" fmla="*/ 1993869 h 2344739"/>
              <a:gd name="connsiteX196" fmla="*/ 3030291 w 12192001"/>
              <a:gd name="connsiteY196" fmla="*/ 1996512 h 2344739"/>
              <a:gd name="connsiteX197" fmla="*/ 2781569 w 12192001"/>
              <a:gd name="connsiteY197" fmla="*/ 2018333 h 2344739"/>
              <a:gd name="connsiteX198" fmla="*/ 2646527 w 12192001"/>
              <a:gd name="connsiteY198" fmla="*/ 2028869 h 2344739"/>
              <a:gd name="connsiteX199" fmla="*/ 2568028 w 12192001"/>
              <a:gd name="connsiteY199" fmla="*/ 2002628 h 2344739"/>
              <a:gd name="connsiteX200" fmla="*/ 2443255 w 12192001"/>
              <a:gd name="connsiteY200" fmla="*/ 2016529 h 2344739"/>
              <a:gd name="connsiteX201" fmla="*/ 2315112 w 12192001"/>
              <a:gd name="connsiteY201" fmla="*/ 2024996 h 2344739"/>
              <a:gd name="connsiteX202" fmla="*/ 2208578 w 12192001"/>
              <a:gd name="connsiteY202" fmla="*/ 2019763 h 2344739"/>
              <a:gd name="connsiteX203" fmla="*/ 2094665 w 12192001"/>
              <a:gd name="connsiteY203" fmla="*/ 2003052 h 2344739"/>
              <a:gd name="connsiteX204" fmla="*/ 1997356 w 12192001"/>
              <a:gd name="connsiteY204" fmla="*/ 1995032 h 2344739"/>
              <a:gd name="connsiteX205" fmla="*/ 1928172 w 12192001"/>
              <a:gd name="connsiteY205" fmla="*/ 2016977 h 2344739"/>
              <a:gd name="connsiteX206" fmla="*/ 1921650 w 12192001"/>
              <a:gd name="connsiteY206" fmla="*/ 2012146 h 2344739"/>
              <a:gd name="connsiteX207" fmla="*/ 1873080 w 12192001"/>
              <a:gd name="connsiteY207" fmla="*/ 2013741 h 2344739"/>
              <a:gd name="connsiteX208" fmla="*/ 1786655 w 12192001"/>
              <a:gd name="connsiteY208" fmla="*/ 2041363 h 2344739"/>
              <a:gd name="connsiteX209" fmla="*/ 1738204 w 12192001"/>
              <a:gd name="connsiteY209" fmla="*/ 2036312 h 2344739"/>
              <a:gd name="connsiteX210" fmla="*/ 1675071 w 12192001"/>
              <a:gd name="connsiteY210" fmla="*/ 2019963 h 2344739"/>
              <a:gd name="connsiteX211" fmla="*/ 1608669 w 12192001"/>
              <a:gd name="connsiteY211" fmla="*/ 2013066 h 2344739"/>
              <a:gd name="connsiteX212" fmla="*/ 1496110 w 12192001"/>
              <a:gd name="connsiteY212" fmla="*/ 1987476 h 2344739"/>
              <a:gd name="connsiteX213" fmla="*/ 1149979 w 12192001"/>
              <a:gd name="connsiteY213" fmla="*/ 1938041 h 2344739"/>
              <a:gd name="connsiteX214" fmla="*/ 858269 w 12192001"/>
              <a:gd name="connsiteY214" fmla="*/ 1928608 h 2344739"/>
              <a:gd name="connsiteX215" fmla="*/ 837540 w 12192001"/>
              <a:gd name="connsiteY215" fmla="*/ 1929821 h 2344739"/>
              <a:gd name="connsiteX216" fmla="*/ 816809 w 12192001"/>
              <a:gd name="connsiteY216" fmla="*/ 1927857 h 2344739"/>
              <a:gd name="connsiteX217" fmla="*/ 811506 w 12192001"/>
              <a:gd name="connsiteY217" fmla="*/ 1930751 h 2344739"/>
              <a:gd name="connsiteX218" fmla="*/ 797041 w 12192001"/>
              <a:gd name="connsiteY218" fmla="*/ 1930446 h 2344739"/>
              <a:gd name="connsiteX219" fmla="*/ 767901 w 12192001"/>
              <a:gd name="connsiteY219" fmla="*/ 1932653 h 2344739"/>
              <a:gd name="connsiteX220" fmla="*/ 763053 w 12192001"/>
              <a:gd name="connsiteY220" fmla="*/ 1930432 h 2344739"/>
              <a:gd name="connsiteX221" fmla="*/ 720047 w 12192001"/>
              <a:gd name="connsiteY221" fmla="*/ 1929661 h 2344739"/>
              <a:gd name="connsiteX222" fmla="*/ 719742 w 12192001"/>
              <a:gd name="connsiteY222" fmla="*/ 1928399 h 2344739"/>
              <a:gd name="connsiteX223" fmla="*/ 708875 w 12192001"/>
              <a:gd name="connsiteY223" fmla="*/ 1922722 h 2344739"/>
              <a:gd name="connsiteX224" fmla="*/ 596792 w 12192001"/>
              <a:gd name="connsiteY224" fmla="*/ 1879864 h 2344739"/>
              <a:gd name="connsiteX225" fmla="*/ 578535 w 12192001"/>
              <a:gd name="connsiteY225" fmla="*/ 1877212 h 2344739"/>
              <a:gd name="connsiteX226" fmla="*/ 571717 w 12192001"/>
              <a:gd name="connsiteY226" fmla="*/ 1877401 h 2344739"/>
              <a:gd name="connsiteX227" fmla="*/ 445099 w 12192001"/>
              <a:gd name="connsiteY227" fmla="*/ 1839371 h 2344739"/>
              <a:gd name="connsiteX228" fmla="*/ 404015 w 12192001"/>
              <a:gd name="connsiteY228" fmla="*/ 1833548 h 2344739"/>
              <a:gd name="connsiteX229" fmla="*/ 292435 w 12192001"/>
              <a:gd name="connsiteY229" fmla="*/ 1812852 h 2344739"/>
              <a:gd name="connsiteX230" fmla="*/ 118381 w 12192001"/>
              <a:gd name="connsiteY230" fmla="*/ 1761047 h 2344739"/>
              <a:gd name="connsiteX231" fmla="*/ 15526 w 12192001"/>
              <a:gd name="connsiteY231" fmla="*/ 1758191 h 2344739"/>
              <a:gd name="connsiteX232" fmla="*/ 2 w 12192001"/>
              <a:gd name="connsiteY232" fmla="*/ 1752722 h 2344739"/>
              <a:gd name="connsiteX233" fmla="*/ 1 w 12192001"/>
              <a:gd name="connsiteY233" fmla="*/ 762497 h 2344739"/>
              <a:gd name="connsiteX234" fmla="*/ 0 w 12192001"/>
              <a:gd name="connsiteY234" fmla="*/ 762497 h 2344739"/>
              <a:gd name="connsiteX235" fmla="*/ 0 w 12192001"/>
              <a:gd name="connsiteY235" fmla="*/ 222213 h 2344739"/>
              <a:gd name="connsiteX236" fmla="*/ 0 w 12192001"/>
              <a:gd name="connsiteY236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309326 w 12192001"/>
              <a:gd name="connsiteY26" fmla="*/ 1274846 h 2344739"/>
              <a:gd name="connsiteX27" fmla="*/ 11294224 w 12192001"/>
              <a:gd name="connsiteY27" fmla="*/ 1283683 h 2344739"/>
              <a:gd name="connsiteX28" fmla="*/ 11245526 w 12192001"/>
              <a:gd name="connsiteY28" fmla="*/ 1274060 h 2344739"/>
              <a:gd name="connsiteX29" fmla="*/ 11227161 w 12192001"/>
              <a:gd name="connsiteY29" fmla="*/ 1276236 h 2344739"/>
              <a:gd name="connsiteX30" fmla="*/ 11216939 w 12192001"/>
              <a:gd name="connsiteY30" fmla="*/ 1275961 h 2344739"/>
              <a:gd name="connsiteX31" fmla="*/ 11216036 w 12192001"/>
              <a:gd name="connsiteY31" fmla="*/ 1275018 h 2344739"/>
              <a:gd name="connsiteX32" fmla="*/ 11187737 w 12192001"/>
              <a:gd name="connsiteY32" fmla="*/ 1292383 h 2344739"/>
              <a:gd name="connsiteX33" fmla="*/ 11183353 w 12192001"/>
              <a:gd name="connsiteY33" fmla="*/ 1292525 h 2344739"/>
              <a:gd name="connsiteX34" fmla="*/ 11165706 w 12192001"/>
              <a:gd name="connsiteY34" fmla="*/ 1306612 h 2344739"/>
              <a:gd name="connsiteX35" fmla="*/ 11156163 w 12192001"/>
              <a:gd name="connsiteY35" fmla="*/ 1312414 h 2344739"/>
              <a:gd name="connsiteX36" fmla="*/ 11154348 w 12192001"/>
              <a:gd name="connsiteY36" fmla="*/ 1317097 h 2344739"/>
              <a:gd name="connsiteX37" fmla="*/ 11139813 w 12192001"/>
              <a:gd name="connsiteY37" fmla="*/ 1324115 h 2344739"/>
              <a:gd name="connsiteX38" fmla="*/ 11137813 w 12192001"/>
              <a:gd name="connsiteY38" fmla="*/ 1323772 h 2344739"/>
              <a:gd name="connsiteX39" fmla="*/ 11127060 w 12192001"/>
              <a:gd name="connsiteY39" fmla="*/ 1333832 h 2344739"/>
              <a:gd name="connsiteX40" fmla="*/ 11119543 w 12192001"/>
              <a:gd name="connsiteY40" fmla="*/ 1347424 h 2344739"/>
              <a:gd name="connsiteX41" fmla="*/ 10893535 w 12192001"/>
              <a:gd name="connsiteY41" fmla="*/ 1473399 h 2344739"/>
              <a:gd name="connsiteX42" fmla="*/ 10772152 w 12192001"/>
              <a:gd name="connsiteY42" fmla="*/ 1523191 h 2344739"/>
              <a:gd name="connsiteX43" fmla="*/ 10626520 w 12192001"/>
              <a:gd name="connsiteY43" fmla="*/ 1559229 h 2344739"/>
              <a:gd name="connsiteX44" fmla="*/ 10580747 w 12192001"/>
              <a:gd name="connsiteY44" fmla="*/ 1568689 h 2344739"/>
              <a:gd name="connsiteX45" fmla="*/ 10546642 w 12192001"/>
              <a:gd name="connsiteY45" fmla="*/ 1598423 h 2344739"/>
              <a:gd name="connsiteX46" fmla="*/ 10528495 w 12192001"/>
              <a:gd name="connsiteY46" fmla="*/ 1596907 h 2344739"/>
              <a:gd name="connsiteX47" fmla="*/ 10525298 w 12192001"/>
              <a:gd name="connsiteY47" fmla="*/ 1596411 h 2344739"/>
              <a:gd name="connsiteX48" fmla="*/ 10513981 w 12192001"/>
              <a:gd name="connsiteY48" fmla="*/ 1599537 h 2344739"/>
              <a:gd name="connsiteX49" fmla="*/ 10490587 w 12192001"/>
              <a:gd name="connsiteY49" fmla="*/ 1594156 h 2344739"/>
              <a:gd name="connsiteX50" fmla="*/ 10470270 w 12192001"/>
              <a:gd name="connsiteY50" fmla="*/ 1601693 h 2344739"/>
              <a:gd name="connsiteX51" fmla="*/ 10375894 w 12192001"/>
              <a:gd name="connsiteY51" fmla="*/ 1644598 h 2344739"/>
              <a:gd name="connsiteX52" fmla="*/ 10318190 w 12192001"/>
              <a:gd name="connsiteY52" fmla="*/ 1666221 h 2344739"/>
              <a:gd name="connsiteX53" fmla="*/ 10294319 w 12192001"/>
              <a:gd name="connsiteY53" fmla="*/ 1668079 h 2344739"/>
              <a:gd name="connsiteX54" fmla="*/ 10262295 w 12192001"/>
              <a:gd name="connsiteY54" fmla="*/ 1674948 h 2344739"/>
              <a:gd name="connsiteX55" fmla="*/ 10204270 w 12192001"/>
              <a:gd name="connsiteY55" fmla="*/ 1682149 h 2344739"/>
              <a:gd name="connsiteX56" fmla="*/ 10176611 w 12192001"/>
              <a:gd name="connsiteY56" fmla="*/ 1692943 h 2344739"/>
              <a:gd name="connsiteX57" fmla="*/ 10163922 w 12192001"/>
              <a:gd name="connsiteY57" fmla="*/ 1693739 h 2344739"/>
              <a:gd name="connsiteX58" fmla="*/ 10155160 w 12192001"/>
              <a:gd name="connsiteY58" fmla="*/ 1707487 h 2344739"/>
              <a:gd name="connsiteX59" fmla="*/ 10117119 w 12192001"/>
              <a:gd name="connsiteY59" fmla="*/ 1731142 h 2344739"/>
              <a:gd name="connsiteX60" fmla="*/ 10100445 w 12192001"/>
              <a:gd name="connsiteY60" fmla="*/ 1742432 h 2344739"/>
              <a:gd name="connsiteX61" fmla="*/ 10082169 w 12192001"/>
              <a:gd name="connsiteY61" fmla="*/ 1743296 h 2344739"/>
              <a:gd name="connsiteX62" fmla="*/ 10039240 w 12192001"/>
              <a:gd name="connsiteY62" fmla="*/ 1741632 h 2344739"/>
              <a:gd name="connsiteX63" fmla="*/ 9960019 w 12192001"/>
              <a:gd name="connsiteY63" fmla="*/ 1757147 h 2344739"/>
              <a:gd name="connsiteX64" fmla="*/ 9847792 w 12192001"/>
              <a:gd name="connsiteY64" fmla="*/ 1763915 h 2344739"/>
              <a:gd name="connsiteX65" fmla="*/ 9728309 w 12192001"/>
              <a:gd name="connsiteY65" fmla="*/ 1784122 h 2344739"/>
              <a:gd name="connsiteX66" fmla="*/ 9584507 w 12192001"/>
              <a:gd name="connsiteY66" fmla="*/ 1795542 h 2344739"/>
              <a:gd name="connsiteX67" fmla="*/ 9343052 w 12192001"/>
              <a:gd name="connsiteY67" fmla="*/ 1841244 h 2344739"/>
              <a:gd name="connsiteX68" fmla="*/ 9231370 w 12192001"/>
              <a:gd name="connsiteY68" fmla="*/ 1893149 h 2344739"/>
              <a:gd name="connsiteX69" fmla="*/ 9194810 w 12192001"/>
              <a:gd name="connsiteY69" fmla="*/ 1903228 h 2344739"/>
              <a:gd name="connsiteX70" fmla="*/ 9189246 w 12192001"/>
              <a:gd name="connsiteY70" fmla="*/ 1912467 h 2344739"/>
              <a:gd name="connsiteX71" fmla="*/ 9151232 w 12192001"/>
              <a:gd name="connsiteY71" fmla="*/ 1923669 h 2344739"/>
              <a:gd name="connsiteX72" fmla="*/ 9150210 w 12192001"/>
              <a:gd name="connsiteY72" fmla="*/ 1922604 h 2344739"/>
              <a:gd name="connsiteX73" fmla="*/ 9137318 w 12192001"/>
              <a:gd name="connsiteY73" fmla="*/ 1920435 h 2344739"/>
              <a:gd name="connsiteX74" fmla="*/ 9113812 w 12192001"/>
              <a:gd name="connsiteY74" fmla="*/ 1919069 h 2344739"/>
              <a:gd name="connsiteX75" fmla="*/ 9053453 w 12192001"/>
              <a:gd name="connsiteY75" fmla="*/ 1910755 h 2344739"/>
              <a:gd name="connsiteX76" fmla="*/ 9005486 w 12192001"/>
              <a:gd name="connsiteY76" fmla="*/ 1914040 h 2344739"/>
              <a:gd name="connsiteX77" fmla="*/ 9005201 w 12192001"/>
              <a:gd name="connsiteY77" fmla="*/ 1913800 h 2344739"/>
              <a:gd name="connsiteX78" fmla="*/ 8996232 w 12192001"/>
              <a:gd name="connsiteY78" fmla="*/ 1915011 h 2344739"/>
              <a:gd name="connsiteX79" fmla="*/ 8990394 w 12192001"/>
              <a:gd name="connsiteY79" fmla="*/ 1917072 h 2344739"/>
              <a:gd name="connsiteX80" fmla="*/ 8974337 w 12192001"/>
              <a:gd name="connsiteY80" fmla="*/ 1920298 h 2344739"/>
              <a:gd name="connsiteX81" fmla="*/ 8968011 w 12192001"/>
              <a:gd name="connsiteY81" fmla="*/ 1919598 h 2344739"/>
              <a:gd name="connsiteX82" fmla="*/ 8963048 w 12192001"/>
              <a:gd name="connsiteY82" fmla="*/ 1917373 h 2344739"/>
              <a:gd name="connsiteX83" fmla="*/ 8928988 w 12192001"/>
              <a:gd name="connsiteY83" fmla="*/ 1914185 h 2344739"/>
              <a:gd name="connsiteX84" fmla="*/ 8752444 w 12192001"/>
              <a:gd name="connsiteY84" fmla="*/ 1933417 h 2344739"/>
              <a:gd name="connsiteX85" fmla="*/ 8707847 w 12192001"/>
              <a:gd name="connsiteY85" fmla="*/ 1935518 h 2344739"/>
              <a:gd name="connsiteX86" fmla="*/ 8596071 w 12192001"/>
              <a:gd name="connsiteY86" fmla="*/ 1944090 h 2344739"/>
              <a:gd name="connsiteX87" fmla="*/ 8525230 w 12192001"/>
              <a:gd name="connsiteY87" fmla="*/ 1929248 h 2344739"/>
              <a:gd name="connsiteX88" fmla="*/ 8510983 w 12192001"/>
              <a:gd name="connsiteY88" fmla="*/ 1935163 h 2344739"/>
              <a:gd name="connsiteX89" fmla="*/ 8506167 w 12192001"/>
              <a:gd name="connsiteY89" fmla="*/ 1938164 h 2344739"/>
              <a:gd name="connsiteX90" fmla="*/ 8497968 w 12192001"/>
              <a:gd name="connsiteY90" fmla="*/ 1940902 h 2344739"/>
              <a:gd name="connsiteX91" fmla="*/ 8497594 w 12192001"/>
              <a:gd name="connsiteY91" fmla="*/ 1940723 h 2344739"/>
              <a:gd name="connsiteX92" fmla="*/ 8490249 w 12192001"/>
              <a:gd name="connsiteY92" fmla="*/ 1943773 h 2344739"/>
              <a:gd name="connsiteX93" fmla="*/ 8367182 w 12192001"/>
              <a:gd name="connsiteY93" fmla="*/ 1957815 h 2344739"/>
              <a:gd name="connsiteX94" fmla="*/ 8353799 w 12192001"/>
              <a:gd name="connsiteY94" fmla="*/ 1958009 h 2344739"/>
              <a:gd name="connsiteX95" fmla="*/ 8352373 w 12192001"/>
              <a:gd name="connsiteY95" fmla="*/ 1957169 h 2344739"/>
              <a:gd name="connsiteX96" fmla="*/ 8320104 w 12192001"/>
              <a:gd name="connsiteY96" fmla="*/ 1974587 h 2344739"/>
              <a:gd name="connsiteX97" fmla="*/ 8314433 w 12192001"/>
              <a:gd name="connsiteY97" fmla="*/ 1974913 h 2344739"/>
              <a:gd name="connsiteX98" fmla="*/ 8295174 w 12192001"/>
              <a:gd name="connsiteY98" fmla="*/ 1988808 h 2344739"/>
              <a:gd name="connsiteX99" fmla="*/ 8284276 w 12192001"/>
              <a:gd name="connsiteY99" fmla="*/ 1994631 h 2344739"/>
              <a:gd name="connsiteX100" fmla="*/ 8283150 w 12192001"/>
              <a:gd name="connsiteY100" fmla="*/ 1999074 h 2344739"/>
              <a:gd name="connsiteX101" fmla="*/ 8266076 w 12192001"/>
              <a:gd name="connsiteY101" fmla="*/ 2006249 h 2344739"/>
              <a:gd name="connsiteX102" fmla="*/ 8263377 w 12192001"/>
              <a:gd name="connsiteY102" fmla="*/ 2006019 h 2344739"/>
              <a:gd name="connsiteX103" fmla="*/ 8252033 w 12192001"/>
              <a:gd name="connsiteY103" fmla="*/ 2015862 h 2344739"/>
              <a:gd name="connsiteX104" fmla="*/ 8245834 w 12192001"/>
              <a:gd name="connsiteY104" fmla="*/ 2028854 h 2344739"/>
              <a:gd name="connsiteX105" fmla="*/ 8090272 w 12192001"/>
              <a:gd name="connsiteY105" fmla="*/ 2075015 h 2344739"/>
              <a:gd name="connsiteX106" fmla="*/ 7905407 w 12192001"/>
              <a:gd name="connsiteY106" fmla="*/ 2116988 h 2344739"/>
              <a:gd name="connsiteX107" fmla="*/ 7718745 w 12192001"/>
              <a:gd name="connsiteY107" fmla="*/ 2142703 h 2344739"/>
              <a:gd name="connsiteX108" fmla="*/ 7614347 w 12192001"/>
              <a:gd name="connsiteY108" fmla="*/ 2139232 h 2344739"/>
              <a:gd name="connsiteX109" fmla="*/ 7527543 w 12192001"/>
              <a:gd name="connsiteY109" fmla="*/ 2145060 h 2344739"/>
              <a:gd name="connsiteX110" fmla="*/ 7519571 w 12192001"/>
              <a:gd name="connsiteY110" fmla="*/ 2147613 h 2344739"/>
              <a:gd name="connsiteX111" fmla="*/ 7507411 w 12192001"/>
              <a:gd name="connsiteY111" fmla="*/ 2148948 h 2344739"/>
              <a:gd name="connsiteX112" fmla="*/ 7507040 w 12192001"/>
              <a:gd name="connsiteY112" fmla="*/ 2148621 h 2344739"/>
              <a:gd name="connsiteX113" fmla="*/ 7495795 w 12192001"/>
              <a:gd name="connsiteY113" fmla="*/ 2150573 h 2344739"/>
              <a:gd name="connsiteX114" fmla="*/ 7405391 w 12192001"/>
              <a:gd name="connsiteY114" fmla="*/ 2142468 h 2344739"/>
              <a:gd name="connsiteX115" fmla="*/ 7312180 w 12192001"/>
              <a:gd name="connsiteY115" fmla="*/ 2132873 h 2344739"/>
              <a:gd name="connsiteX116" fmla="*/ 7310853 w 12192001"/>
              <a:gd name="connsiteY116" fmla="*/ 2131431 h 2344739"/>
              <a:gd name="connsiteX117" fmla="*/ 7218559 w 12192001"/>
              <a:gd name="connsiteY117" fmla="*/ 2156680 h 2344739"/>
              <a:gd name="connsiteX118" fmla="*/ 7201101 w 12192001"/>
              <a:gd name="connsiteY118" fmla="*/ 2161230 h 2344739"/>
              <a:gd name="connsiteX119" fmla="*/ 7197004 w 12192001"/>
              <a:gd name="connsiteY119" fmla="*/ 2166588 h 2344739"/>
              <a:gd name="connsiteX120" fmla="*/ 7170808 w 12192001"/>
              <a:gd name="connsiteY120" fmla="*/ 2171236 h 2344739"/>
              <a:gd name="connsiteX121" fmla="*/ 7096988 w 12192001"/>
              <a:gd name="connsiteY121" fmla="*/ 2183464 h 2344739"/>
              <a:gd name="connsiteX122" fmla="*/ 7018496 w 12192001"/>
              <a:gd name="connsiteY122" fmla="*/ 2183090 h 2344739"/>
              <a:gd name="connsiteX123" fmla="*/ 6904146 w 12192001"/>
              <a:gd name="connsiteY123" fmla="*/ 2212596 h 2344739"/>
              <a:gd name="connsiteX124" fmla="*/ 6708222 w 12192001"/>
              <a:gd name="connsiteY124" fmla="*/ 2240551 h 2344739"/>
              <a:gd name="connsiteX125" fmla="*/ 6549454 w 12192001"/>
              <a:gd name="connsiteY125" fmla="*/ 2269327 h 2344739"/>
              <a:gd name="connsiteX126" fmla="*/ 6317560 w 12192001"/>
              <a:gd name="connsiteY126" fmla="*/ 2316127 h 2344739"/>
              <a:gd name="connsiteX127" fmla="*/ 6168674 w 12192001"/>
              <a:gd name="connsiteY127" fmla="*/ 2318214 h 2344739"/>
              <a:gd name="connsiteX128" fmla="*/ 6073848 w 12192001"/>
              <a:gd name="connsiteY128" fmla="*/ 2338676 h 2344739"/>
              <a:gd name="connsiteX129" fmla="*/ 6068529 w 12192001"/>
              <a:gd name="connsiteY129" fmla="*/ 2337139 h 2344739"/>
              <a:gd name="connsiteX130" fmla="*/ 6048638 w 12192001"/>
              <a:gd name="connsiteY130" fmla="*/ 2337822 h 2344739"/>
              <a:gd name="connsiteX131" fmla="*/ 6041285 w 12192001"/>
              <a:gd name="connsiteY131" fmla="*/ 2329473 h 2344739"/>
              <a:gd name="connsiteX132" fmla="*/ 6010090 w 12192001"/>
              <a:gd name="connsiteY132" fmla="*/ 2324380 h 2344739"/>
              <a:gd name="connsiteX133" fmla="*/ 5957375 w 12192001"/>
              <a:gd name="connsiteY133" fmla="*/ 2328024 h 2344739"/>
              <a:gd name="connsiteX134" fmla="*/ 5758919 w 12192001"/>
              <a:gd name="connsiteY134" fmla="*/ 2343716 h 2344739"/>
              <a:gd name="connsiteX135" fmla="*/ 5626960 w 12192001"/>
              <a:gd name="connsiteY135" fmla="*/ 2344739 h 2344739"/>
              <a:gd name="connsiteX136" fmla="*/ 5470906 w 12192001"/>
              <a:gd name="connsiteY136" fmla="*/ 2330719 h 2344739"/>
              <a:gd name="connsiteX137" fmla="*/ 5432761 w 12192001"/>
              <a:gd name="connsiteY137" fmla="*/ 2319466 h 2344739"/>
              <a:gd name="connsiteX138" fmla="*/ 5381669 w 12192001"/>
              <a:gd name="connsiteY138" fmla="*/ 2301764 h 2344739"/>
              <a:gd name="connsiteX139" fmla="*/ 5261764 w 12192001"/>
              <a:gd name="connsiteY139" fmla="*/ 2281347 h 2344739"/>
              <a:gd name="connsiteX140" fmla="*/ 5222961 w 12192001"/>
              <a:gd name="connsiteY140" fmla="*/ 2270223 h 2344739"/>
              <a:gd name="connsiteX141" fmla="*/ 5174660 w 12192001"/>
              <a:gd name="connsiteY141" fmla="*/ 2267233 h 2344739"/>
              <a:gd name="connsiteX142" fmla="*/ 5156554 w 12192001"/>
              <a:gd name="connsiteY142" fmla="*/ 2260010 h 2344739"/>
              <a:gd name="connsiteX143" fmla="*/ 5142599 w 12192001"/>
              <a:gd name="connsiteY143" fmla="*/ 2256610 h 2344739"/>
              <a:gd name="connsiteX144" fmla="*/ 5139596 w 12192001"/>
              <a:gd name="connsiteY144" fmla="*/ 2254509 h 2344739"/>
              <a:gd name="connsiteX145" fmla="*/ 5121659 w 12192001"/>
              <a:gd name="connsiteY145" fmla="*/ 2243656 h 2344739"/>
              <a:gd name="connsiteX146" fmla="*/ 5065790 w 12192001"/>
              <a:gd name="connsiteY146" fmla="*/ 2250227 h 2344739"/>
              <a:gd name="connsiteX147" fmla="*/ 5011514 w 12192001"/>
              <a:gd name="connsiteY147" fmla="*/ 2233846 h 2344739"/>
              <a:gd name="connsiteX148" fmla="*/ 4840441 w 12192001"/>
              <a:gd name="connsiteY148" fmla="*/ 2209829 h 2344739"/>
              <a:gd name="connsiteX149" fmla="*/ 4762447 w 12192001"/>
              <a:gd name="connsiteY149" fmla="*/ 2182061 h 2344739"/>
              <a:gd name="connsiteX150" fmla="*/ 4723186 w 12192001"/>
              <a:gd name="connsiteY150" fmla="*/ 2173047 h 2344739"/>
              <a:gd name="connsiteX151" fmla="*/ 4721176 w 12192001"/>
              <a:gd name="connsiteY151" fmla="*/ 2172298 h 2344739"/>
              <a:gd name="connsiteX152" fmla="*/ 4722111 w 12192001"/>
              <a:gd name="connsiteY152" fmla="*/ 2172087 h 2344739"/>
              <a:gd name="connsiteX153" fmla="*/ 4717202 w 12192001"/>
              <a:gd name="connsiteY153" fmla="*/ 2170817 h 2344739"/>
              <a:gd name="connsiteX154" fmla="*/ 4721176 w 12192001"/>
              <a:gd name="connsiteY154" fmla="*/ 2172298 h 2344739"/>
              <a:gd name="connsiteX155" fmla="*/ 4715526 w 12192001"/>
              <a:gd name="connsiteY155" fmla="*/ 2173573 h 2344739"/>
              <a:gd name="connsiteX156" fmla="*/ 4515814 w 12192001"/>
              <a:gd name="connsiteY156" fmla="*/ 2163671 h 2344739"/>
              <a:gd name="connsiteX157" fmla="*/ 4428543 w 12192001"/>
              <a:gd name="connsiteY157" fmla="*/ 2153020 h 2344739"/>
              <a:gd name="connsiteX158" fmla="*/ 4362875 w 12192001"/>
              <a:gd name="connsiteY158" fmla="*/ 2151674 h 2344739"/>
              <a:gd name="connsiteX159" fmla="*/ 4316966 w 12192001"/>
              <a:gd name="connsiteY159" fmla="*/ 2158289 h 2344739"/>
              <a:gd name="connsiteX160" fmla="*/ 4315110 w 12192001"/>
              <a:gd name="connsiteY160" fmla="*/ 2156948 h 2344739"/>
              <a:gd name="connsiteX161" fmla="*/ 4295144 w 12192001"/>
              <a:gd name="connsiteY161" fmla="*/ 2155069 h 2344739"/>
              <a:gd name="connsiteX162" fmla="*/ 4290064 w 12192001"/>
              <a:gd name="connsiteY162" fmla="*/ 2157986 h 2344739"/>
              <a:gd name="connsiteX163" fmla="*/ 4276142 w 12192001"/>
              <a:gd name="connsiteY163" fmla="*/ 2157740 h 2344739"/>
              <a:gd name="connsiteX164" fmla="*/ 4248117 w 12192001"/>
              <a:gd name="connsiteY164" fmla="*/ 2160064 h 2344739"/>
              <a:gd name="connsiteX165" fmla="*/ 4202051 w 12192001"/>
              <a:gd name="connsiteY165" fmla="*/ 2157269 h 2344739"/>
              <a:gd name="connsiteX166" fmla="*/ 4201745 w 12192001"/>
              <a:gd name="connsiteY166" fmla="*/ 2156010 h 2344739"/>
              <a:gd name="connsiteX167" fmla="*/ 4191248 w 12192001"/>
              <a:gd name="connsiteY167" fmla="*/ 2150376 h 2344739"/>
              <a:gd name="connsiteX168" fmla="*/ 4142745 w 12192001"/>
              <a:gd name="connsiteY168" fmla="*/ 2134511 h 2344739"/>
              <a:gd name="connsiteX169" fmla="*/ 4083097 w 12192001"/>
              <a:gd name="connsiteY169" fmla="*/ 2107978 h 2344739"/>
              <a:gd name="connsiteX170" fmla="*/ 4074546 w 12192001"/>
              <a:gd name="connsiteY170" fmla="*/ 2107143 h 2344739"/>
              <a:gd name="connsiteX171" fmla="*/ 4074427 w 12192001"/>
              <a:gd name="connsiteY171" fmla="*/ 2106844 h 2344739"/>
              <a:gd name="connsiteX172" fmla="*/ 4065510 w 12192001"/>
              <a:gd name="connsiteY172" fmla="*/ 2105400 h 2344739"/>
              <a:gd name="connsiteX173" fmla="*/ 4058954 w 12192001"/>
              <a:gd name="connsiteY173" fmla="*/ 2105618 h 2344739"/>
              <a:gd name="connsiteX174" fmla="*/ 4042364 w 12192001"/>
              <a:gd name="connsiteY174" fmla="*/ 2103997 h 2344739"/>
              <a:gd name="connsiteX175" fmla="*/ 4036997 w 12192001"/>
              <a:gd name="connsiteY175" fmla="*/ 2101563 h 2344739"/>
              <a:gd name="connsiteX176" fmla="*/ 4035363 w 12192001"/>
              <a:gd name="connsiteY176" fmla="*/ 2097896 h 2344739"/>
              <a:gd name="connsiteX177" fmla="*/ 4033778 w 12192001"/>
              <a:gd name="connsiteY177" fmla="*/ 2098131 h 2344739"/>
              <a:gd name="connsiteX178" fmla="*/ 4004538 w 12192001"/>
              <a:gd name="connsiteY178" fmla="*/ 2085563 h 2344739"/>
              <a:gd name="connsiteX179" fmla="*/ 3936846 w 12192001"/>
              <a:gd name="connsiteY179" fmla="*/ 2068106 h 2344739"/>
              <a:gd name="connsiteX180" fmla="*/ 3897275 w 12192001"/>
              <a:gd name="connsiteY180" fmla="*/ 2062451 h 2344739"/>
              <a:gd name="connsiteX181" fmla="*/ 3789760 w 12192001"/>
              <a:gd name="connsiteY181" fmla="*/ 2042213 h 2344739"/>
              <a:gd name="connsiteX182" fmla="*/ 3682513 w 12192001"/>
              <a:gd name="connsiteY182" fmla="*/ 2018290 h 2344739"/>
              <a:gd name="connsiteX183" fmla="*/ 3610035 w 12192001"/>
              <a:gd name="connsiteY183" fmla="*/ 1986019 h 2344739"/>
              <a:gd name="connsiteX184" fmla="*/ 3603855 w 12192001"/>
              <a:gd name="connsiteY184" fmla="*/ 1987381 h 2344739"/>
              <a:gd name="connsiteX185" fmla="*/ 3594736 w 12192001"/>
              <a:gd name="connsiteY185" fmla="*/ 1987545 h 2344739"/>
              <a:gd name="connsiteX186" fmla="*/ 3594501 w 12192001"/>
              <a:gd name="connsiteY186" fmla="*/ 1987276 h 2344739"/>
              <a:gd name="connsiteX187" fmla="*/ 3585978 w 12192001"/>
              <a:gd name="connsiteY187" fmla="*/ 1987966 h 2344739"/>
              <a:gd name="connsiteX188" fmla="*/ 3536135 w 12192001"/>
              <a:gd name="connsiteY188" fmla="*/ 1978267 h 2344739"/>
              <a:gd name="connsiteX189" fmla="*/ 3473223 w 12192001"/>
              <a:gd name="connsiteY189" fmla="*/ 1974606 h 2344739"/>
              <a:gd name="connsiteX190" fmla="*/ 3400728 w 12192001"/>
              <a:gd name="connsiteY190" fmla="*/ 1962558 h 2344739"/>
              <a:gd name="connsiteX191" fmla="*/ 3363888 w 12192001"/>
              <a:gd name="connsiteY191" fmla="*/ 1979510 h 2344739"/>
              <a:gd name="connsiteX192" fmla="*/ 3344026 w 12192001"/>
              <a:gd name="connsiteY192" fmla="*/ 1981192 h 2344739"/>
              <a:gd name="connsiteX193" fmla="*/ 3341698 w 12192001"/>
              <a:gd name="connsiteY193" fmla="*/ 1980217 h 2344739"/>
              <a:gd name="connsiteX194" fmla="*/ 3262356 w 12192001"/>
              <a:gd name="connsiteY194" fmla="*/ 1986094 h 2344739"/>
              <a:gd name="connsiteX195" fmla="*/ 3142556 w 12192001"/>
              <a:gd name="connsiteY195" fmla="*/ 1993869 h 2344739"/>
              <a:gd name="connsiteX196" fmla="*/ 3030291 w 12192001"/>
              <a:gd name="connsiteY196" fmla="*/ 1996512 h 2344739"/>
              <a:gd name="connsiteX197" fmla="*/ 2781569 w 12192001"/>
              <a:gd name="connsiteY197" fmla="*/ 2018333 h 2344739"/>
              <a:gd name="connsiteX198" fmla="*/ 2646527 w 12192001"/>
              <a:gd name="connsiteY198" fmla="*/ 2028869 h 2344739"/>
              <a:gd name="connsiteX199" fmla="*/ 2568028 w 12192001"/>
              <a:gd name="connsiteY199" fmla="*/ 2002628 h 2344739"/>
              <a:gd name="connsiteX200" fmla="*/ 2443255 w 12192001"/>
              <a:gd name="connsiteY200" fmla="*/ 2016529 h 2344739"/>
              <a:gd name="connsiteX201" fmla="*/ 2315112 w 12192001"/>
              <a:gd name="connsiteY201" fmla="*/ 2024996 h 2344739"/>
              <a:gd name="connsiteX202" fmla="*/ 2208578 w 12192001"/>
              <a:gd name="connsiteY202" fmla="*/ 2019763 h 2344739"/>
              <a:gd name="connsiteX203" fmla="*/ 2094665 w 12192001"/>
              <a:gd name="connsiteY203" fmla="*/ 2003052 h 2344739"/>
              <a:gd name="connsiteX204" fmla="*/ 1997356 w 12192001"/>
              <a:gd name="connsiteY204" fmla="*/ 1995032 h 2344739"/>
              <a:gd name="connsiteX205" fmla="*/ 1928172 w 12192001"/>
              <a:gd name="connsiteY205" fmla="*/ 2016977 h 2344739"/>
              <a:gd name="connsiteX206" fmla="*/ 1921650 w 12192001"/>
              <a:gd name="connsiteY206" fmla="*/ 2012146 h 2344739"/>
              <a:gd name="connsiteX207" fmla="*/ 1873080 w 12192001"/>
              <a:gd name="connsiteY207" fmla="*/ 2013741 h 2344739"/>
              <a:gd name="connsiteX208" fmla="*/ 1786655 w 12192001"/>
              <a:gd name="connsiteY208" fmla="*/ 2041363 h 2344739"/>
              <a:gd name="connsiteX209" fmla="*/ 1738204 w 12192001"/>
              <a:gd name="connsiteY209" fmla="*/ 2036312 h 2344739"/>
              <a:gd name="connsiteX210" fmla="*/ 1675071 w 12192001"/>
              <a:gd name="connsiteY210" fmla="*/ 2019963 h 2344739"/>
              <a:gd name="connsiteX211" fmla="*/ 1608669 w 12192001"/>
              <a:gd name="connsiteY211" fmla="*/ 2013066 h 2344739"/>
              <a:gd name="connsiteX212" fmla="*/ 1496110 w 12192001"/>
              <a:gd name="connsiteY212" fmla="*/ 1987476 h 2344739"/>
              <a:gd name="connsiteX213" fmla="*/ 1149979 w 12192001"/>
              <a:gd name="connsiteY213" fmla="*/ 1938041 h 2344739"/>
              <a:gd name="connsiteX214" fmla="*/ 858269 w 12192001"/>
              <a:gd name="connsiteY214" fmla="*/ 1928608 h 2344739"/>
              <a:gd name="connsiteX215" fmla="*/ 837540 w 12192001"/>
              <a:gd name="connsiteY215" fmla="*/ 1929821 h 2344739"/>
              <a:gd name="connsiteX216" fmla="*/ 816809 w 12192001"/>
              <a:gd name="connsiteY216" fmla="*/ 1927857 h 2344739"/>
              <a:gd name="connsiteX217" fmla="*/ 811506 w 12192001"/>
              <a:gd name="connsiteY217" fmla="*/ 1930751 h 2344739"/>
              <a:gd name="connsiteX218" fmla="*/ 797041 w 12192001"/>
              <a:gd name="connsiteY218" fmla="*/ 1930446 h 2344739"/>
              <a:gd name="connsiteX219" fmla="*/ 767901 w 12192001"/>
              <a:gd name="connsiteY219" fmla="*/ 1932653 h 2344739"/>
              <a:gd name="connsiteX220" fmla="*/ 763053 w 12192001"/>
              <a:gd name="connsiteY220" fmla="*/ 1930432 h 2344739"/>
              <a:gd name="connsiteX221" fmla="*/ 720047 w 12192001"/>
              <a:gd name="connsiteY221" fmla="*/ 1929661 h 2344739"/>
              <a:gd name="connsiteX222" fmla="*/ 719742 w 12192001"/>
              <a:gd name="connsiteY222" fmla="*/ 1928399 h 2344739"/>
              <a:gd name="connsiteX223" fmla="*/ 708875 w 12192001"/>
              <a:gd name="connsiteY223" fmla="*/ 1922722 h 2344739"/>
              <a:gd name="connsiteX224" fmla="*/ 596792 w 12192001"/>
              <a:gd name="connsiteY224" fmla="*/ 1879864 h 2344739"/>
              <a:gd name="connsiteX225" fmla="*/ 578535 w 12192001"/>
              <a:gd name="connsiteY225" fmla="*/ 1877212 h 2344739"/>
              <a:gd name="connsiteX226" fmla="*/ 571717 w 12192001"/>
              <a:gd name="connsiteY226" fmla="*/ 1877401 h 2344739"/>
              <a:gd name="connsiteX227" fmla="*/ 445099 w 12192001"/>
              <a:gd name="connsiteY227" fmla="*/ 1839371 h 2344739"/>
              <a:gd name="connsiteX228" fmla="*/ 404015 w 12192001"/>
              <a:gd name="connsiteY228" fmla="*/ 1833548 h 2344739"/>
              <a:gd name="connsiteX229" fmla="*/ 292435 w 12192001"/>
              <a:gd name="connsiteY229" fmla="*/ 1812852 h 2344739"/>
              <a:gd name="connsiteX230" fmla="*/ 118381 w 12192001"/>
              <a:gd name="connsiteY230" fmla="*/ 1761047 h 2344739"/>
              <a:gd name="connsiteX231" fmla="*/ 15526 w 12192001"/>
              <a:gd name="connsiteY231" fmla="*/ 1758191 h 2344739"/>
              <a:gd name="connsiteX232" fmla="*/ 2 w 12192001"/>
              <a:gd name="connsiteY232" fmla="*/ 1752722 h 2344739"/>
              <a:gd name="connsiteX233" fmla="*/ 1 w 12192001"/>
              <a:gd name="connsiteY233" fmla="*/ 762497 h 2344739"/>
              <a:gd name="connsiteX234" fmla="*/ 0 w 12192001"/>
              <a:gd name="connsiteY234" fmla="*/ 762497 h 2344739"/>
              <a:gd name="connsiteX235" fmla="*/ 0 w 12192001"/>
              <a:gd name="connsiteY235" fmla="*/ 222213 h 2344739"/>
              <a:gd name="connsiteX236" fmla="*/ 0 w 12192001"/>
              <a:gd name="connsiteY236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309326 w 12192001"/>
              <a:gd name="connsiteY26" fmla="*/ 1274846 h 2344739"/>
              <a:gd name="connsiteX27" fmla="*/ 11245526 w 12192001"/>
              <a:gd name="connsiteY27" fmla="*/ 1274060 h 2344739"/>
              <a:gd name="connsiteX28" fmla="*/ 11227161 w 12192001"/>
              <a:gd name="connsiteY28" fmla="*/ 1276236 h 2344739"/>
              <a:gd name="connsiteX29" fmla="*/ 11216939 w 12192001"/>
              <a:gd name="connsiteY29" fmla="*/ 1275961 h 2344739"/>
              <a:gd name="connsiteX30" fmla="*/ 11216036 w 12192001"/>
              <a:gd name="connsiteY30" fmla="*/ 1275018 h 2344739"/>
              <a:gd name="connsiteX31" fmla="*/ 11187737 w 12192001"/>
              <a:gd name="connsiteY31" fmla="*/ 1292383 h 2344739"/>
              <a:gd name="connsiteX32" fmla="*/ 11183353 w 12192001"/>
              <a:gd name="connsiteY32" fmla="*/ 1292525 h 2344739"/>
              <a:gd name="connsiteX33" fmla="*/ 11165706 w 12192001"/>
              <a:gd name="connsiteY33" fmla="*/ 1306612 h 2344739"/>
              <a:gd name="connsiteX34" fmla="*/ 11156163 w 12192001"/>
              <a:gd name="connsiteY34" fmla="*/ 1312414 h 2344739"/>
              <a:gd name="connsiteX35" fmla="*/ 11154348 w 12192001"/>
              <a:gd name="connsiteY35" fmla="*/ 1317097 h 2344739"/>
              <a:gd name="connsiteX36" fmla="*/ 11139813 w 12192001"/>
              <a:gd name="connsiteY36" fmla="*/ 1324115 h 2344739"/>
              <a:gd name="connsiteX37" fmla="*/ 11137813 w 12192001"/>
              <a:gd name="connsiteY37" fmla="*/ 1323772 h 2344739"/>
              <a:gd name="connsiteX38" fmla="*/ 11127060 w 12192001"/>
              <a:gd name="connsiteY38" fmla="*/ 1333832 h 2344739"/>
              <a:gd name="connsiteX39" fmla="*/ 11119543 w 12192001"/>
              <a:gd name="connsiteY39" fmla="*/ 1347424 h 2344739"/>
              <a:gd name="connsiteX40" fmla="*/ 10893535 w 12192001"/>
              <a:gd name="connsiteY40" fmla="*/ 1473399 h 2344739"/>
              <a:gd name="connsiteX41" fmla="*/ 10772152 w 12192001"/>
              <a:gd name="connsiteY41" fmla="*/ 1523191 h 2344739"/>
              <a:gd name="connsiteX42" fmla="*/ 10626520 w 12192001"/>
              <a:gd name="connsiteY42" fmla="*/ 1559229 h 2344739"/>
              <a:gd name="connsiteX43" fmla="*/ 10580747 w 12192001"/>
              <a:gd name="connsiteY43" fmla="*/ 1568689 h 2344739"/>
              <a:gd name="connsiteX44" fmla="*/ 10546642 w 12192001"/>
              <a:gd name="connsiteY44" fmla="*/ 1598423 h 2344739"/>
              <a:gd name="connsiteX45" fmla="*/ 10528495 w 12192001"/>
              <a:gd name="connsiteY45" fmla="*/ 1596907 h 2344739"/>
              <a:gd name="connsiteX46" fmla="*/ 10525298 w 12192001"/>
              <a:gd name="connsiteY46" fmla="*/ 1596411 h 2344739"/>
              <a:gd name="connsiteX47" fmla="*/ 10513981 w 12192001"/>
              <a:gd name="connsiteY47" fmla="*/ 1599537 h 2344739"/>
              <a:gd name="connsiteX48" fmla="*/ 10490587 w 12192001"/>
              <a:gd name="connsiteY48" fmla="*/ 1594156 h 2344739"/>
              <a:gd name="connsiteX49" fmla="*/ 10470270 w 12192001"/>
              <a:gd name="connsiteY49" fmla="*/ 1601693 h 2344739"/>
              <a:gd name="connsiteX50" fmla="*/ 10375894 w 12192001"/>
              <a:gd name="connsiteY50" fmla="*/ 1644598 h 2344739"/>
              <a:gd name="connsiteX51" fmla="*/ 10318190 w 12192001"/>
              <a:gd name="connsiteY51" fmla="*/ 1666221 h 2344739"/>
              <a:gd name="connsiteX52" fmla="*/ 10294319 w 12192001"/>
              <a:gd name="connsiteY52" fmla="*/ 1668079 h 2344739"/>
              <a:gd name="connsiteX53" fmla="*/ 10262295 w 12192001"/>
              <a:gd name="connsiteY53" fmla="*/ 1674948 h 2344739"/>
              <a:gd name="connsiteX54" fmla="*/ 10204270 w 12192001"/>
              <a:gd name="connsiteY54" fmla="*/ 1682149 h 2344739"/>
              <a:gd name="connsiteX55" fmla="*/ 10176611 w 12192001"/>
              <a:gd name="connsiteY55" fmla="*/ 1692943 h 2344739"/>
              <a:gd name="connsiteX56" fmla="*/ 10163922 w 12192001"/>
              <a:gd name="connsiteY56" fmla="*/ 1693739 h 2344739"/>
              <a:gd name="connsiteX57" fmla="*/ 10155160 w 12192001"/>
              <a:gd name="connsiteY57" fmla="*/ 1707487 h 2344739"/>
              <a:gd name="connsiteX58" fmla="*/ 10117119 w 12192001"/>
              <a:gd name="connsiteY58" fmla="*/ 1731142 h 2344739"/>
              <a:gd name="connsiteX59" fmla="*/ 10100445 w 12192001"/>
              <a:gd name="connsiteY59" fmla="*/ 1742432 h 2344739"/>
              <a:gd name="connsiteX60" fmla="*/ 10082169 w 12192001"/>
              <a:gd name="connsiteY60" fmla="*/ 1743296 h 2344739"/>
              <a:gd name="connsiteX61" fmla="*/ 10039240 w 12192001"/>
              <a:gd name="connsiteY61" fmla="*/ 1741632 h 2344739"/>
              <a:gd name="connsiteX62" fmla="*/ 9960019 w 12192001"/>
              <a:gd name="connsiteY62" fmla="*/ 1757147 h 2344739"/>
              <a:gd name="connsiteX63" fmla="*/ 9847792 w 12192001"/>
              <a:gd name="connsiteY63" fmla="*/ 1763915 h 2344739"/>
              <a:gd name="connsiteX64" fmla="*/ 9728309 w 12192001"/>
              <a:gd name="connsiteY64" fmla="*/ 1784122 h 2344739"/>
              <a:gd name="connsiteX65" fmla="*/ 9584507 w 12192001"/>
              <a:gd name="connsiteY65" fmla="*/ 1795542 h 2344739"/>
              <a:gd name="connsiteX66" fmla="*/ 9343052 w 12192001"/>
              <a:gd name="connsiteY66" fmla="*/ 1841244 h 2344739"/>
              <a:gd name="connsiteX67" fmla="*/ 9231370 w 12192001"/>
              <a:gd name="connsiteY67" fmla="*/ 1893149 h 2344739"/>
              <a:gd name="connsiteX68" fmla="*/ 9194810 w 12192001"/>
              <a:gd name="connsiteY68" fmla="*/ 1903228 h 2344739"/>
              <a:gd name="connsiteX69" fmla="*/ 9189246 w 12192001"/>
              <a:gd name="connsiteY69" fmla="*/ 1912467 h 2344739"/>
              <a:gd name="connsiteX70" fmla="*/ 9151232 w 12192001"/>
              <a:gd name="connsiteY70" fmla="*/ 1923669 h 2344739"/>
              <a:gd name="connsiteX71" fmla="*/ 9150210 w 12192001"/>
              <a:gd name="connsiteY71" fmla="*/ 1922604 h 2344739"/>
              <a:gd name="connsiteX72" fmla="*/ 9137318 w 12192001"/>
              <a:gd name="connsiteY72" fmla="*/ 1920435 h 2344739"/>
              <a:gd name="connsiteX73" fmla="*/ 9113812 w 12192001"/>
              <a:gd name="connsiteY73" fmla="*/ 1919069 h 2344739"/>
              <a:gd name="connsiteX74" fmla="*/ 9053453 w 12192001"/>
              <a:gd name="connsiteY74" fmla="*/ 1910755 h 2344739"/>
              <a:gd name="connsiteX75" fmla="*/ 9005486 w 12192001"/>
              <a:gd name="connsiteY75" fmla="*/ 1914040 h 2344739"/>
              <a:gd name="connsiteX76" fmla="*/ 9005201 w 12192001"/>
              <a:gd name="connsiteY76" fmla="*/ 1913800 h 2344739"/>
              <a:gd name="connsiteX77" fmla="*/ 8996232 w 12192001"/>
              <a:gd name="connsiteY77" fmla="*/ 1915011 h 2344739"/>
              <a:gd name="connsiteX78" fmla="*/ 8990394 w 12192001"/>
              <a:gd name="connsiteY78" fmla="*/ 1917072 h 2344739"/>
              <a:gd name="connsiteX79" fmla="*/ 8974337 w 12192001"/>
              <a:gd name="connsiteY79" fmla="*/ 1920298 h 2344739"/>
              <a:gd name="connsiteX80" fmla="*/ 8968011 w 12192001"/>
              <a:gd name="connsiteY80" fmla="*/ 1919598 h 2344739"/>
              <a:gd name="connsiteX81" fmla="*/ 8963048 w 12192001"/>
              <a:gd name="connsiteY81" fmla="*/ 1917373 h 2344739"/>
              <a:gd name="connsiteX82" fmla="*/ 8928988 w 12192001"/>
              <a:gd name="connsiteY82" fmla="*/ 1914185 h 2344739"/>
              <a:gd name="connsiteX83" fmla="*/ 8752444 w 12192001"/>
              <a:gd name="connsiteY83" fmla="*/ 1933417 h 2344739"/>
              <a:gd name="connsiteX84" fmla="*/ 8707847 w 12192001"/>
              <a:gd name="connsiteY84" fmla="*/ 1935518 h 2344739"/>
              <a:gd name="connsiteX85" fmla="*/ 8596071 w 12192001"/>
              <a:gd name="connsiteY85" fmla="*/ 1944090 h 2344739"/>
              <a:gd name="connsiteX86" fmla="*/ 8525230 w 12192001"/>
              <a:gd name="connsiteY86" fmla="*/ 1929248 h 2344739"/>
              <a:gd name="connsiteX87" fmla="*/ 8510983 w 12192001"/>
              <a:gd name="connsiteY87" fmla="*/ 1935163 h 2344739"/>
              <a:gd name="connsiteX88" fmla="*/ 8506167 w 12192001"/>
              <a:gd name="connsiteY88" fmla="*/ 1938164 h 2344739"/>
              <a:gd name="connsiteX89" fmla="*/ 8497968 w 12192001"/>
              <a:gd name="connsiteY89" fmla="*/ 1940902 h 2344739"/>
              <a:gd name="connsiteX90" fmla="*/ 8497594 w 12192001"/>
              <a:gd name="connsiteY90" fmla="*/ 1940723 h 2344739"/>
              <a:gd name="connsiteX91" fmla="*/ 8490249 w 12192001"/>
              <a:gd name="connsiteY91" fmla="*/ 1943773 h 2344739"/>
              <a:gd name="connsiteX92" fmla="*/ 8367182 w 12192001"/>
              <a:gd name="connsiteY92" fmla="*/ 1957815 h 2344739"/>
              <a:gd name="connsiteX93" fmla="*/ 8353799 w 12192001"/>
              <a:gd name="connsiteY93" fmla="*/ 1958009 h 2344739"/>
              <a:gd name="connsiteX94" fmla="*/ 8352373 w 12192001"/>
              <a:gd name="connsiteY94" fmla="*/ 1957169 h 2344739"/>
              <a:gd name="connsiteX95" fmla="*/ 8320104 w 12192001"/>
              <a:gd name="connsiteY95" fmla="*/ 1974587 h 2344739"/>
              <a:gd name="connsiteX96" fmla="*/ 8314433 w 12192001"/>
              <a:gd name="connsiteY96" fmla="*/ 1974913 h 2344739"/>
              <a:gd name="connsiteX97" fmla="*/ 8295174 w 12192001"/>
              <a:gd name="connsiteY97" fmla="*/ 1988808 h 2344739"/>
              <a:gd name="connsiteX98" fmla="*/ 8284276 w 12192001"/>
              <a:gd name="connsiteY98" fmla="*/ 1994631 h 2344739"/>
              <a:gd name="connsiteX99" fmla="*/ 8283150 w 12192001"/>
              <a:gd name="connsiteY99" fmla="*/ 1999074 h 2344739"/>
              <a:gd name="connsiteX100" fmla="*/ 8266076 w 12192001"/>
              <a:gd name="connsiteY100" fmla="*/ 2006249 h 2344739"/>
              <a:gd name="connsiteX101" fmla="*/ 8263377 w 12192001"/>
              <a:gd name="connsiteY101" fmla="*/ 2006019 h 2344739"/>
              <a:gd name="connsiteX102" fmla="*/ 8252033 w 12192001"/>
              <a:gd name="connsiteY102" fmla="*/ 2015862 h 2344739"/>
              <a:gd name="connsiteX103" fmla="*/ 8245834 w 12192001"/>
              <a:gd name="connsiteY103" fmla="*/ 2028854 h 2344739"/>
              <a:gd name="connsiteX104" fmla="*/ 8090272 w 12192001"/>
              <a:gd name="connsiteY104" fmla="*/ 2075015 h 2344739"/>
              <a:gd name="connsiteX105" fmla="*/ 7905407 w 12192001"/>
              <a:gd name="connsiteY105" fmla="*/ 2116988 h 2344739"/>
              <a:gd name="connsiteX106" fmla="*/ 7718745 w 12192001"/>
              <a:gd name="connsiteY106" fmla="*/ 2142703 h 2344739"/>
              <a:gd name="connsiteX107" fmla="*/ 7614347 w 12192001"/>
              <a:gd name="connsiteY107" fmla="*/ 2139232 h 2344739"/>
              <a:gd name="connsiteX108" fmla="*/ 7527543 w 12192001"/>
              <a:gd name="connsiteY108" fmla="*/ 2145060 h 2344739"/>
              <a:gd name="connsiteX109" fmla="*/ 7519571 w 12192001"/>
              <a:gd name="connsiteY109" fmla="*/ 2147613 h 2344739"/>
              <a:gd name="connsiteX110" fmla="*/ 7507411 w 12192001"/>
              <a:gd name="connsiteY110" fmla="*/ 2148948 h 2344739"/>
              <a:gd name="connsiteX111" fmla="*/ 7507040 w 12192001"/>
              <a:gd name="connsiteY111" fmla="*/ 2148621 h 2344739"/>
              <a:gd name="connsiteX112" fmla="*/ 7495795 w 12192001"/>
              <a:gd name="connsiteY112" fmla="*/ 2150573 h 2344739"/>
              <a:gd name="connsiteX113" fmla="*/ 7405391 w 12192001"/>
              <a:gd name="connsiteY113" fmla="*/ 2142468 h 2344739"/>
              <a:gd name="connsiteX114" fmla="*/ 7312180 w 12192001"/>
              <a:gd name="connsiteY114" fmla="*/ 2132873 h 2344739"/>
              <a:gd name="connsiteX115" fmla="*/ 7310853 w 12192001"/>
              <a:gd name="connsiteY115" fmla="*/ 2131431 h 2344739"/>
              <a:gd name="connsiteX116" fmla="*/ 7218559 w 12192001"/>
              <a:gd name="connsiteY116" fmla="*/ 2156680 h 2344739"/>
              <a:gd name="connsiteX117" fmla="*/ 7201101 w 12192001"/>
              <a:gd name="connsiteY117" fmla="*/ 2161230 h 2344739"/>
              <a:gd name="connsiteX118" fmla="*/ 7197004 w 12192001"/>
              <a:gd name="connsiteY118" fmla="*/ 2166588 h 2344739"/>
              <a:gd name="connsiteX119" fmla="*/ 7170808 w 12192001"/>
              <a:gd name="connsiteY119" fmla="*/ 2171236 h 2344739"/>
              <a:gd name="connsiteX120" fmla="*/ 7096988 w 12192001"/>
              <a:gd name="connsiteY120" fmla="*/ 2183464 h 2344739"/>
              <a:gd name="connsiteX121" fmla="*/ 7018496 w 12192001"/>
              <a:gd name="connsiteY121" fmla="*/ 2183090 h 2344739"/>
              <a:gd name="connsiteX122" fmla="*/ 6904146 w 12192001"/>
              <a:gd name="connsiteY122" fmla="*/ 2212596 h 2344739"/>
              <a:gd name="connsiteX123" fmla="*/ 6708222 w 12192001"/>
              <a:gd name="connsiteY123" fmla="*/ 2240551 h 2344739"/>
              <a:gd name="connsiteX124" fmla="*/ 6549454 w 12192001"/>
              <a:gd name="connsiteY124" fmla="*/ 2269327 h 2344739"/>
              <a:gd name="connsiteX125" fmla="*/ 6317560 w 12192001"/>
              <a:gd name="connsiteY125" fmla="*/ 2316127 h 2344739"/>
              <a:gd name="connsiteX126" fmla="*/ 6168674 w 12192001"/>
              <a:gd name="connsiteY126" fmla="*/ 2318214 h 2344739"/>
              <a:gd name="connsiteX127" fmla="*/ 6073848 w 12192001"/>
              <a:gd name="connsiteY127" fmla="*/ 2338676 h 2344739"/>
              <a:gd name="connsiteX128" fmla="*/ 6068529 w 12192001"/>
              <a:gd name="connsiteY128" fmla="*/ 2337139 h 2344739"/>
              <a:gd name="connsiteX129" fmla="*/ 6048638 w 12192001"/>
              <a:gd name="connsiteY129" fmla="*/ 2337822 h 2344739"/>
              <a:gd name="connsiteX130" fmla="*/ 6041285 w 12192001"/>
              <a:gd name="connsiteY130" fmla="*/ 2329473 h 2344739"/>
              <a:gd name="connsiteX131" fmla="*/ 6010090 w 12192001"/>
              <a:gd name="connsiteY131" fmla="*/ 2324380 h 2344739"/>
              <a:gd name="connsiteX132" fmla="*/ 5957375 w 12192001"/>
              <a:gd name="connsiteY132" fmla="*/ 2328024 h 2344739"/>
              <a:gd name="connsiteX133" fmla="*/ 5758919 w 12192001"/>
              <a:gd name="connsiteY133" fmla="*/ 2343716 h 2344739"/>
              <a:gd name="connsiteX134" fmla="*/ 5626960 w 12192001"/>
              <a:gd name="connsiteY134" fmla="*/ 2344739 h 2344739"/>
              <a:gd name="connsiteX135" fmla="*/ 5470906 w 12192001"/>
              <a:gd name="connsiteY135" fmla="*/ 2330719 h 2344739"/>
              <a:gd name="connsiteX136" fmla="*/ 5432761 w 12192001"/>
              <a:gd name="connsiteY136" fmla="*/ 2319466 h 2344739"/>
              <a:gd name="connsiteX137" fmla="*/ 5381669 w 12192001"/>
              <a:gd name="connsiteY137" fmla="*/ 2301764 h 2344739"/>
              <a:gd name="connsiteX138" fmla="*/ 5261764 w 12192001"/>
              <a:gd name="connsiteY138" fmla="*/ 2281347 h 2344739"/>
              <a:gd name="connsiteX139" fmla="*/ 5222961 w 12192001"/>
              <a:gd name="connsiteY139" fmla="*/ 2270223 h 2344739"/>
              <a:gd name="connsiteX140" fmla="*/ 5174660 w 12192001"/>
              <a:gd name="connsiteY140" fmla="*/ 2267233 h 2344739"/>
              <a:gd name="connsiteX141" fmla="*/ 5156554 w 12192001"/>
              <a:gd name="connsiteY141" fmla="*/ 2260010 h 2344739"/>
              <a:gd name="connsiteX142" fmla="*/ 5142599 w 12192001"/>
              <a:gd name="connsiteY142" fmla="*/ 2256610 h 2344739"/>
              <a:gd name="connsiteX143" fmla="*/ 5139596 w 12192001"/>
              <a:gd name="connsiteY143" fmla="*/ 2254509 h 2344739"/>
              <a:gd name="connsiteX144" fmla="*/ 5121659 w 12192001"/>
              <a:gd name="connsiteY144" fmla="*/ 2243656 h 2344739"/>
              <a:gd name="connsiteX145" fmla="*/ 5065790 w 12192001"/>
              <a:gd name="connsiteY145" fmla="*/ 2250227 h 2344739"/>
              <a:gd name="connsiteX146" fmla="*/ 5011514 w 12192001"/>
              <a:gd name="connsiteY146" fmla="*/ 2233846 h 2344739"/>
              <a:gd name="connsiteX147" fmla="*/ 4840441 w 12192001"/>
              <a:gd name="connsiteY147" fmla="*/ 2209829 h 2344739"/>
              <a:gd name="connsiteX148" fmla="*/ 4762447 w 12192001"/>
              <a:gd name="connsiteY148" fmla="*/ 2182061 h 2344739"/>
              <a:gd name="connsiteX149" fmla="*/ 4723186 w 12192001"/>
              <a:gd name="connsiteY149" fmla="*/ 2173047 h 2344739"/>
              <a:gd name="connsiteX150" fmla="*/ 4721176 w 12192001"/>
              <a:gd name="connsiteY150" fmla="*/ 2172298 h 2344739"/>
              <a:gd name="connsiteX151" fmla="*/ 4722111 w 12192001"/>
              <a:gd name="connsiteY151" fmla="*/ 2172087 h 2344739"/>
              <a:gd name="connsiteX152" fmla="*/ 4717202 w 12192001"/>
              <a:gd name="connsiteY152" fmla="*/ 2170817 h 2344739"/>
              <a:gd name="connsiteX153" fmla="*/ 4721176 w 12192001"/>
              <a:gd name="connsiteY153" fmla="*/ 2172298 h 2344739"/>
              <a:gd name="connsiteX154" fmla="*/ 4715526 w 12192001"/>
              <a:gd name="connsiteY154" fmla="*/ 2173573 h 2344739"/>
              <a:gd name="connsiteX155" fmla="*/ 4515814 w 12192001"/>
              <a:gd name="connsiteY155" fmla="*/ 2163671 h 2344739"/>
              <a:gd name="connsiteX156" fmla="*/ 4428543 w 12192001"/>
              <a:gd name="connsiteY156" fmla="*/ 2153020 h 2344739"/>
              <a:gd name="connsiteX157" fmla="*/ 4362875 w 12192001"/>
              <a:gd name="connsiteY157" fmla="*/ 2151674 h 2344739"/>
              <a:gd name="connsiteX158" fmla="*/ 4316966 w 12192001"/>
              <a:gd name="connsiteY158" fmla="*/ 2158289 h 2344739"/>
              <a:gd name="connsiteX159" fmla="*/ 4315110 w 12192001"/>
              <a:gd name="connsiteY159" fmla="*/ 2156948 h 2344739"/>
              <a:gd name="connsiteX160" fmla="*/ 4295144 w 12192001"/>
              <a:gd name="connsiteY160" fmla="*/ 2155069 h 2344739"/>
              <a:gd name="connsiteX161" fmla="*/ 4290064 w 12192001"/>
              <a:gd name="connsiteY161" fmla="*/ 2157986 h 2344739"/>
              <a:gd name="connsiteX162" fmla="*/ 4276142 w 12192001"/>
              <a:gd name="connsiteY162" fmla="*/ 2157740 h 2344739"/>
              <a:gd name="connsiteX163" fmla="*/ 4248117 w 12192001"/>
              <a:gd name="connsiteY163" fmla="*/ 2160064 h 2344739"/>
              <a:gd name="connsiteX164" fmla="*/ 4202051 w 12192001"/>
              <a:gd name="connsiteY164" fmla="*/ 2157269 h 2344739"/>
              <a:gd name="connsiteX165" fmla="*/ 4201745 w 12192001"/>
              <a:gd name="connsiteY165" fmla="*/ 2156010 h 2344739"/>
              <a:gd name="connsiteX166" fmla="*/ 4191248 w 12192001"/>
              <a:gd name="connsiteY166" fmla="*/ 2150376 h 2344739"/>
              <a:gd name="connsiteX167" fmla="*/ 4142745 w 12192001"/>
              <a:gd name="connsiteY167" fmla="*/ 2134511 h 2344739"/>
              <a:gd name="connsiteX168" fmla="*/ 4083097 w 12192001"/>
              <a:gd name="connsiteY168" fmla="*/ 2107978 h 2344739"/>
              <a:gd name="connsiteX169" fmla="*/ 4074546 w 12192001"/>
              <a:gd name="connsiteY169" fmla="*/ 2107143 h 2344739"/>
              <a:gd name="connsiteX170" fmla="*/ 4074427 w 12192001"/>
              <a:gd name="connsiteY170" fmla="*/ 2106844 h 2344739"/>
              <a:gd name="connsiteX171" fmla="*/ 4065510 w 12192001"/>
              <a:gd name="connsiteY171" fmla="*/ 2105400 h 2344739"/>
              <a:gd name="connsiteX172" fmla="*/ 4058954 w 12192001"/>
              <a:gd name="connsiteY172" fmla="*/ 2105618 h 2344739"/>
              <a:gd name="connsiteX173" fmla="*/ 4042364 w 12192001"/>
              <a:gd name="connsiteY173" fmla="*/ 2103997 h 2344739"/>
              <a:gd name="connsiteX174" fmla="*/ 4036997 w 12192001"/>
              <a:gd name="connsiteY174" fmla="*/ 2101563 h 2344739"/>
              <a:gd name="connsiteX175" fmla="*/ 4035363 w 12192001"/>
              <a:gd name="connsiteY175" fmla="*/ 2097896 h 2344739"/>
              <a:gd name="connsiteX176" fmla="*/ 4033778 w 12192001"/>
              <a:gd name="connsiteY176" fmla="*/ 2098131 h 2344739"/>
              <a:gd name="connsiteX177" fmla="*/ 4004538 w 12192001"/>
              <a:gd name="connsiteY177" fmla="*/ 2085563 h 2344739"/>
              <a:gd name="connsiteX178" fmla="*/ 3936846 w 12192001"/>
              <a:gd name="connsiteY178" fmla="*/ 2068106 h 2344739"/>
              <a:gd name="connsiteX179" fmla="*/ 3897275 w 12192001"/>
              <a:gd name="connsiteY179" fmla="*/ 2062451 h 2344739"/>
              <a:gd name="connsiteX180" fmla="*/ 3789760 w 12192001"/>
              <a:gd name="connsiteY180" fmla="*/ 2042213 h 2344739"/>
              <a:gd name="connsiteX181" fmla="*/ 3682513 w 12192001"/>
              <a:gd name="connsiteY181" fmla="*/ 2018290 h 2344739"/>
              <a:gd name="connsiteX182" fmla="*/ 3610035 w 12192001"/>
              <a:gd name="connsiteY182" fmla="*/ 1986019 h 2344739"/>
              <a:gd name="connsiteX183" fmla="*/ 3603855 w 12192001"/>
              <a:gd name="connsiteY183" fmla="*/ 1987381 h 2344739"/>
              <a:gd name="connsiteX184" fmla="*/ 3594736 w 12192001"/>
              <a:gd name="connsiteY184" fmla="*/ 1987545 h 2344739"/>
              <a:gd name="connsiteX185" fmla="*/ 3594501 w 12192001"/>
              <a:gd name="connsiteY185" fmla="*/ 1987276 h 2344739"/>
              <a:gd name="connsiteX186" fmla="*/ 3585978 w 12192001"/>
              <a:gd name="connsiteY186" fmla="*/ 1987966 h 2344739"/>
              <a:gd name="connsiteX187" fmla="*/ 3536135 w 12192001"/>
              <a:gd name="connsiteY187" fmla="*/ 1978267 h 2344739"/>
              <a:gd name="connsiteX188" fmla="*/ 3473223 w 12192001"/>
              <a:gd name="connsiteY188" fmla="*/ 1974606 h 2344739"/>
              <a:gd name="connsiteX189" fmla="*/ 3400728 w 12192001"/>
              <a:gd name="connsiteY189" fmla="*/ 1962558 h 2344739"/>
              <a:gd name="connsiteX190" fmla="*/ 3363888 w 12192001"/>
              <a:gd name="connsiteY190" fmla="*/ 1979510 h 2344739"/>
              <a:gd name="connsiteX191" fmla="*/ 3344026 w 12192001"/>
              <a:gd name="connsiteY191" fmla="*/ 1981192 h 2344739"/>
              <a:gd name="connsiteX192" fmla="*/ 3341698 w 12192001"/>
              <a:gd name="connsiteY192" fmla="*/ 1980217 h 2344739"/>
              <a:gd name="connsiteX193" fmla="*/ 3262356 w 12192001"/>
              <a:gd name="connsiteY193" fmla="*/ 1986094 h 2344739"/>
              <a:gd name="connsiteX194" fmla="*/ 3142556 w 12192001"/>
              <a:gd name="connsiteY194" fmla="*/ 1993869 h 2344739"/>
              <a:gd name="connsiteX195" fmla="*/ 3030291 w 12192001"/>
              <a:gd name="connsiteY195" fmla="*/ 1996512 h 2344739"/>
              <a:gd name="connsiteX196" fmla="*/ 2781569 w 12192001"/>
              <a:gd name="connsiteY196" fmla="*/ 2018333 h 2344739"/>
              <a:gd name="connsiteX197" fmla="*/ 2646527 w 12192001"/>
              <a:gd name="connsiteY197" fmla="*/ 2028869 h 2344739"/>
              <a:gd name="connsiteX198" fmla="*/ 2568028 w 12192001"/>
              <a:gd name="connsiteY198" fmla="*/ 2002628 h 2344739"/>
              <a:gd name="connsiteX199" fmla="*/ 2443255 w 12192001"/>
              <a:gd name="connsiteY199" fmla="*/ 2016529 h 2344739"/>
              <a:gd name="connsiteX200" fmla="*/ 2315112 w 12192001"/>
              <a:gd name="connsiteY200" fmla="*/ 2024996 h 2344739"/>
              <a:gd name="connsiteX201" fmla="*/ 2208578 w 12192001"/>
              <a:gd name="connsiteY201" fmla="*/ 2019763 h 2344739"/>
              <a:gd name="connsiteX202" fmla="*/ 2094665 w 12192001"/>
              <a:gd name="connsiteY202" fmla="*/ 2003052 h 2344739"/>
              <a:gd name="connsiteX203" fmla="*/ 1997356 w 12192001"/>
              <a:gd name="connsiteY203" fmla="*/ 1995032 h 2344739"/>
              <a:gd name="connsiteX204" fmla="*/ 1928172 w 12192001"/>
              <a:gd name="connsiteY204" fmla="*/ 2016977 h 2344739"/>
              <a:gd name="connsiteX205" fmla="*/ 1921650 w 12192001"/>
              <a:gd name="connsiteY205" fmla="*/ 2012146 h 2344739"/>
              <a:gd name="connsiteX206" fmla="*/ 1873080 w 12192001"/>
              <a:gd name="connsiteY206" fmla="*/ 2013741 h 2344739"/>
              <a:gd name="connsiteX207" fmla="*/ 1786655 w 12192001"/>
              <a:gd name="connsiteY207" fmla="*/ 2041363 h 2344739"/>
              <a:gd name="connsiteX208" fmla="*/ 1738204 w 12192001"/>
              <a:gd name="connsiteY208" fmla="*/ 2036312 h 2344739"/>
              <a:gd name="connsiteX209" fmla="*/ 1675071 w 12192001"/>
              <a:gd name="connsiteY209" fmla="*/ 2019963 h 2344739"/>
              <a:gd name="connsiteX210" fmla="*/ 1608669 w 12192001"/>
              <a:gd name="connsiteY210" fmla="*/ 2013066 h 2344739"/>
              <a:gd name="connsiteX211" fmla="*/ 1496110 w 12192001"/>
              <a:gd name="connsiteY211" fmla="*/ 1987476 h 2344739"/>
              <a:gd name="connsiteX212" fmla="*/ 1149979 w 12192001"/>
              <a:gd name="connsiteY212" fmla="*/ 1938041 h 2344739"/>
              <a:gd name="connsiteX213" fmla="*/ 858269 w 12192001"/>
              <a:gd name="connsiteY213" fmla="*/ 1928608 h 2344739"/>
              <a:gd name="connsiteX214" fmla="*/ 837540 w 12192001"/>
              <a:gd name="connsiteY214" fmla="*/ 1929821 h 2344739"/>
              <a:gd name="connsiteX215" fmla="*/ 816809 w 12192001"/>
              <a:gd name="connsiteY215" fmla="*/ 1927857 h 2344739"/>
              <a:gd name="connsiteX216" fmla="*/ 811506 w 12192001"/>
              <a:gd name="connsiteY216" fmla="*/ 1930751 h 2344739"/>
              <a:gd name="connsiteX217" fmla="*/ 797041 w 12192001"/>
              <a:gd name="connsiteY217" fmla="*/ 1930446 h 2344739"/>
              <a:gd name="connsiteX218" fmla="*/ 767901 w 12192001"/>
              <a:gd name="connsiteY218" fmla="*/ 1932653 h 2344739"/>
              <a:gd name="connsiteX219" fmla="*/ 763053 w 12192001"/>
              <a:gd name="connsiteY219" fmla="*/ 1930432 h 2344739"/>
              <a:gd name="connsiteX220" fmla="*/ 720047 w 12192001"/>
              <a:gd name="connsiteY220" fmla="*/ 1929661 h 2344739"/>
              <a:gd name="connsiteX221" fmla="*/ 719742 w 12192001"/>
              <a:gd name="connsiteY221" fmla="*/ 1928399 h 2344739"/>
              <a:gd name="connsiteX222" fmla="*/ 708875 w 12192001"/>
              <a:gd name="connsiteY222" fmla="*/ 1922722 h 2344739"/>
              <a:gd name="connsiteX223" fmla="*/ 596792 w 12192001"/>
              <a:gd name="connsiteY223" fmla="*/ 1879864 h 2344739"/>
              <a:gd name="connsiteX224" fmla="*/ 578535 w 12192001"/>
              <a:gd name="connsiteY224" fmla="*/ 1877212 h 2344739"/>
              <a:gd name="connsiteX225" fmla="*/ 571717 w 12192001"/>
              <a:gd name="connsiteY225" fmla="*/ 1877401 h 2344739"/>
              <a:gd name="connsiteX226" fmla="*/ 445099 w 12192001"/>
              <a:gd name="connsiteY226" fmla="*/ 1839371 h 2344739"/>
              <a:gd name="connsiteX227" fmla="*/ 404015 w 12192001"/>
              <a:gd name="connsiteY227" fmla="*/ 1833548 h 2344739"/>
              <a:gd name="connsiteX228" fmla="*/ 292435 w 12192001"/>
              <a:gd name="connsiteY228" fmla="*/ 1812852 h 2344739"/>
              <a:gd name="connsiteX229" fmla="*/ 118381 w 12192001"/>
              <a:gd name="connsiteY229" fmla="*/ 1761047 h 2344739"/>
              <a:gd name="connsiteX230" fmla="*/ 15526 w 12192001"/>
              <a:gd name="connsiteY230" fmla="*/ 1758191 h 2344739"/>
              <a:gd name="connsiteX231" fmla="*/ 2 w 12192001"/>
              <a:gd name="connsiteY231" fmla="*/ 1752722 h 2344739"/>
              <a:gd name="connsiteX232" fmla="*/ 1 w 12192001"/>
              <a:gd name="connsiteY232" fmla="*/ 762497 h 2344739"/>
              <a:gd name="connsiteX233" fmla="*/ 0 w 12192001"/>
              <a:gd name="connsiteY233" fmla="*/ 762497 h 2344739"/>
              <a:gd name="connsiteX234" fmla="*/ 0 w 12192001"/>
              <a:gd name="connsiteY234" fmla="*/ 222213 h 2344739"/>
              <a:gd name="connsiteX235" fmla="*/ 0 w 12192001"/>
              <a:gd name="connsiteY235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415912 w 12192001"/>
              <a:gd name="connsiteY26" fmla="*/ 1173869 h 2344739"/>
              <a:gd name="connsiteX27" fmla="*/ 11245526 w 12192001"/>
              <a:gd name="connsiteY27" fmla="*/ 1274060 h 2344739"/>
              <a:gd name="connsiteX28" fmla="*/ 11227161 w 12192001"/>
              <a:gd name="connsiteY28" fmla="*/ 1276236 h 2344739"/>
              <a:gd name="connsiteX29" fmla="*/ 11216939 w 12192001"/>
              <a:gd name="connsiteY29" fmla="*/ 1275961 h 2344739"/>
              <a:gd name="connsiteX30" fmla="*/ 11216036 w 12192001"/>
              <a:gd name="connsiteY30" fmla="*/ 1275018 h 2344739"/>
              <a:gd name="connsiteX31" fmla="*/ 11187737 w 12192001"/>
              <a:gd name="connsiteY31" fmla="*/ 1292383 h 2344739"/>
              <a:gd name="connsiteX32" fmla="*/ 11183353 w 12192001"/>
              <a:gd name="connsiteY32" fmla="*/ 1292525 h 2344739"/>
              <a:gd name="connsiteX33" fmla="*/ 11165706 w 12192001"/>
              <a:gd name="connsiteY33" fmla="*/ 1306612 h 2344739"/>
              <a:gd name="connsiteX34" fmla="*/ 11156163 w 12192001"/>
              <a:gd name="connsiteY34" fmla="*/ 1312414 h 2344739"/>
              <a:gd name="connsiteX35" fmla="*/ 11154348 w 12192001"/>
              <a:gd name="connsiteY35" fmla="*/ 1317097 h 2344739"/>
              <a:gd name="connsiteX36" fmla="*/ 11139813 w 12192001"/>
              <a:gd name="connsiteY36" fmla="*/ 1324115 h 2344739"/>
              <a:gd name="connsiteX37" fmla="*/ 11137813 w 12192001"/>
              <a:gd name="connsiteY37" fmla="*/ 1323772 h 2344739"/>
              <a:gd name="connsiteX38" fmla="*/ 11127060 w 12192001"/>
              <a:gd name="connsiteY38" fmla="*/ 1333832 h 2344739"/>
              <a:gd name="connsiteX39" fmla="*/ 11119543 w 12192001"/>
              <a:gd name="connsiteY39" fmla="*/ 1347424 h 2344739"/>
              <a:gd name="connsiteX40" fmla="*/ 10893535 w 12192001"/>
              <a:gd name="connsiteY40" fmla="*/ 1473399 h 2344739"/>
              <a:gd name="connsiteX41" fmla="*/ 10772152 w 12192001"/>
              <a:gd name="connsiteY41" fmla="*/ 1523191 h 2344739"/>
              <a:gd name="connsiteX42" fmla="*/ 10626520 w 12192001"/>
              <a:gd name="connsiteY42" fmla="*/ 1559229 h 2344739"/>
              <a:gd name="connsiteX43" fmla="*/ 10580747 w 12192001"/>
              <a:gd name="connsiteY43" fmla="*/ 1568689 h 2344739"/>
              <a:gd name="connsiteX44" fmla="*/ 10546642 w 12192001"/>
              <a:gd name="connsiteY44" fmla="*/ 1598423 h 2344739"/>
              <a:gd name="connsiteX45" fmla="*/ 10528495 w 12192001"/>
              <a:gd name="connsiteY45" fmla="*/ 1596907 h 2344739"/>
              <a:gd name="connsiteX46" fmla="*/ 10525298 w 12192001"/>
              <a:gd name="connsiteY46" fmla="*/ 1596411 h 2344739"/>
              <a:gd name="connsiteX47" fmla="*/ 10513981 w 12192001"/>
              <a:gd name="connsiteY47" fmla="*/ 1599537 h 2344739"/>
              <a:gd name="connsiteX48" fmla="*/ 10490587 w 12192001"/>
              <a:gd name="connsiteY48" fmla="*/ 1594156 h 2344739"/>
              <a:gd name="connsiteX49" fmla="*/ 10470270 w 12192001"/>
              <a:gd name="connsiteY49" fmla="*/ 1601693 h 2344739"/>
              <a:gd name="connsiteX50" fmla="*/ 10375894 w 12192001"/>
              <a:gd name="connsiteY50" fmla="*/ 1644598 h 2344739"/>
              <a:gd name="connsiteX51" fmla="*/ 10318190 w 12192001"/>
              <a:gd name="connsiteY51" fmla="*/ 1666221 h 2344739"/>
              <a:gd name="connsiteX52" fmla="*/ 10294319 w 12192001"/>
              <a:gd name="connsiteY52" fmla="*/ 1668079 h 2344739"/>
              <a:gd name="connsiteX53" fmla="*/ 10262295 w 12192001"/>
              <a:gd name="connsiteY53" fmla="*/ 1674948 h 2344739"/>
              <a:gd name="connsiteX54" fmla="*/ 10204270 w 12192001"/>
              <a:gd name="connsiteY54" fmla="*/ 1682149 h 2344739"/>
              <a:gd name="connsiteX55" fmla="*/ 10176611 w 12192001"/>
              <a:gd name="connsiteY55" fmla="*/ 1692943 h 2344739"/>
              <a:gd name="connsiteX56" fmla="*/ 10163922 w 12192001"/>
              <a:gd name="connsiteY56" fmla="*/ 1693739 h 2344739"/>
              <a:gd name="connsiteX57" fmla="*/ 10155160 w 12192001"/>
              <a:gd name="connsiteY57" fmla="*/ 1707487 h 2344739"/>
              <a:gd name="connsiteX58" fmla="*/ 10117119 w 12192001"/>
              <a:gd name="connsiteY58" fmla="*/ 1731142 h 2344739"/>
              <a:gd name="connsiteX59" fmla="*/ 10100445 w 12192001"/>
              <a:gd name="connsiteY59" fmla="*/ 1742432 h 2344739"/>
              <a:gd name="connsiteX60" fmla="*/ 10082169 w 12192001"/>
              <a:gd name="connsiteY60" fmla="*/ 1743296 h 2344739"/>
              <a:gd name="connsiteX61" fmla="*/ 10039240 w 12192001"/>
              <a:gd name="connsiteY61" fmla="*/ 1741632 h 2344739"/>
              <a:gd name="connsiteX62" fmla="*/ 9960019 w 12192001"/>
              <a:gd name="connsiteY62" fmla="*/ 1757147 h 2344739"/>
              <a:gd name="connsiteX63" fmla="*/ 9847792 w 12192001"/>
              <a:gd name="connsiteY63" fmla="*/ 1763915 h 2344739"/>
              <a:gd name="connsiteX64" fmla="*/ 9728309 w 12192001"/>
              <a:gd name="connsiteY64" fmla="*/ 1784122 h 2344739"/>
              <a:gd name="connsiteX65" fmla="*/ 9584507 w 12192001"/>
              <a:gd name="connsiteY65" fmla="*/ 1795542 h 2344739"/>
              <a:gd name="connsiteX66" fmla="*/ 9343052 w 12192001"/>
              <a:gd name="connsiteY66" fmla="*/ 1841244 h 2344739"/>
              <a:gd name="connsiteX67" fmla="*/ 9231370 w 12192001"/>
              <a:gd name="connsiteY67" fmla="*/ 1893149 h 2344739"/>
              <a:gd name="connsiteX68" fmla="*/ 9194810 w 12192001"/>
              <a:gd name="connsiteY68" fmla="*/ 1903228 h 2344739"/>
              <a:gd name="connsiteX69" fmla="*/ 9189246 w 12192001"/>
              <a:gd name="connsiteY69" fmla="*/ 1912467 h 2344739"/>
              <a:gd name="connsiteX70" fmla="*/ 9151232 w 12192001"/>
              <a:gd name="connsiteY70" fmla="*/ 1923669 h 2344739"/>
              <a:gd name="connsiteX71" fmla="*/ 9150210 w 12192001"/>
              <a:gd name="connsiteY71" fmla="*/ 1922604 h 2344739"/>
              <a:gd name="connsiteX72" fmla="*/ 9137318 w 12192001"/>
              <a:gd name="connsiteY72" fmla="*/ 1920435 h 2344739"/>
              <a:gd name="connsiteX73" fmla="*/ 9113812 w 12192001"/>
              <a:gd name="connsiteY73" fmla="*/ 1919069 h 2344739"/>
              <a:gd name="connsiteX74" fmla="*/ 9053453 w 12192001"/>
              <a:gd name="connsiteY74" fmla="*/ 1910755 h 2344739"/>
              <a:gd name="connsiteX75" fmla="*/ 9005486 w 12192001"/>
              <a:gd name="connsiteY75" fmla="*/ 1914040 h 2344739"/>
              <a:gd name="connsiteX76" fmla="*/ 9005201 w 12192001"/>
              <a:gd name="connsiteY76" fmla="*/ 1913800 h 2344739"/>
              <a:gd name="connsiteX77" fmla="*/ 8996232 w 12192001"/>
              <a:gd name="connsiteY77" fmla="*/ 1915011 h 2344739"/>
              <a:gd name="connsiteX78" fmla="*/ 8990394 w 12192001"/>
              <a:gd name="connsiteY78" fmla="*/ 1917072 h 2344739"/>
              <a:gd name="connsiteX79" fmla="*/ 8974337 w 12192001"/>
              <a:gd name="connsiteY79" fmla="*/ 1920298 h 2344739"/>
              <a:gd name="connsiteX80" fmla="*/ 8968011 w 12192001"/>
              <a:gd name="connsiteY80" fmla="*/ 1919598 h 2344739"/>
              <a:gd name="connsiteX81" fmla="*/ 8963048 w 12192001"/>
              <a:gd name="connsiteY81" fmla="*/ 1917373 h 2344739"/>
              <a:gd name="connsiteX82" fmla="*/ 8928988 w 12192001"/>
              <a:gd name="connsiteY82" fmla="*/ 1914185 h 2344739"/>
              <a:gd name="connsiteX83" fmla="*/ 8752444 w 12192001"/>
              <a:gd name="connsiteY83" fmla="*/ 1933417 h 2344739"/>
              <a:gd name="connsiteX84" fmla="*/ 8707847 w 12192001"/>
              <a:gd name="connsiteY84" fmla="*/ 1935518 h 2344739"/>
              <a:gd name="connsiteX85" fmla="*/ 8596071 w 12192001"/>
              <a:gd name="connsiteY85" fmla="*/ 1944090 h 2344739"/>
              <a:gd name="connsiteX86" fmla="*/ 8525230 w 12192001"/>
              <a:gd name="connsiteY86" fmla="*/ 1929248 h 2344739"/>
              <a:gd name="connsiteX87" fmla="*/ 8510983 w 12192001"/>
              <a:gd name="connsiteY87" fmla="*/ 1935163 h 2344739"/>
              <a:gd name="connsiteX88" fmla="*/ 8506167 w 12192001"/>
              <a:gd name="connsiteY88" fmla="*/ 1938164 h 2344739"/>
              <a:gd name="connsiteX89" fmla="*/ 8497968 w 12192001"/>
              <a:gd name="connsiteY89" fmla="*/ 1940902 h 2344739"/>
              <a:gd name="connsiteX90" fmla="*/ 8497594 w 12192001"/>
              <a:gd name="connsiteY90" fmla="*/ 1940723 h 2344739"/>
              <a:gd name="connsiteX91" fmla="*/ 8490249 w 12192001"/>
              <a:gd name="connsiteY91" fmla="*/ 1943773 h 2344739"/>
              <a:gd name="connsiteX92" fmla="*/ 8367182 w 12192001"/>
              <a:gd name="connsiteY92" fmla="*/ 1957815 h 2344739"/>
              <a:gd name="connsiteX93" fmla="*/ 8353799 w 12192001"/>
              <a:gd name="connsiteY93" fmla="*/ 1958009 h 2344739"/>
              <a:gd name="connsiteX94" fmla="*/ 8352373 w 12192001"/>
              <a:gd name="connsiteY94" fmla="*/ 1957169 h 2344739"/>
              <a:gd name="connsiteX95" fmla="*/ 8320104 w 12192001"/>
              <a:gd name="connsiteY95" fmla="*/ 1974587 h 2344739"/>
              <a:gd name="connsiteX96" fmla="*/ 8314433 w 12192001"/>
              <a:gd name="connsiteY96" fmla="*/ 1974913 h 2344739"/>
              <a:gd name="connsiteX97" fmla="*/ 8295174 w 12192001"/>
              <a:gd name="connsiteY97" fmla="*/ 1988808 h 2344739"/>
              <a:gd name="connsiteX98" fmla="*/ 8284276 w 12192001"/>
              <a:gd name="connsiteY98" fmla="*/ 1994631 h 2344739"/>
              <a:gd name="connsiteX99" fmla="*/ 8283150 w 12192001"/>
              <a:gd name="connsiteY99" fmla="*/ 1999074 h 2344739"/>
              <a:gd name="connsiteX100" fmla="*/ 8266076 w 12192001"/>
              <a:gd name="connsiteY100" fmla="*/ 2006249 h 2344739"/>
              <a:gd name="connsiteX101" fmla="*/ 8263377 w 12192001"/>
              <a:gd name="connsiteY101" fmla="*/ 2006019 h 2344739"/>
              <a:gd name="connsiteX102" fmla="*/ 8252033 w 12192001"/>
              <a:gd name="connsiteY102" fmla="*/ 2015862 h 2344739"/>
              <a:gd name="connsiteX103" fmla="*/ 8245834 w 12192001"/>
              <a:gd name="connsiteY103" fmla="*/ 2028854 h 2344739"/>
              <a:gd name="connsiteX104" fmla="*/ 8090272 w 12192001"/>
              <a:gd name="connsiteY104" fmla="*/ 2075015 h 2344739"/>
              <a:gd name="connsiteX105" fmla="*/ 7905407 w 12192001"/>
              <a:gd name="connsiteY105" fmla="*/ 2116988 h 2344739"/>
              <a:gd name="connsiteX106" fmla="*/ 7718745 w 12192001"/>
              <a:gd name="connsiteY106" fmla="*/ 2142703 h 2344739"/>
              <a:gd name="connsiteX107" fmla="*/ 7614347 w 12192001"/>
              <a:gd name="connsiteY107" fmla="*/ 2139232 h 2344739"/>
              <a:gd name="connsiteX108" fmla="*/ 7527543 w 12192001"/>
              <a:gd name="connsiteY108" fmla="*/ 2145060 h 2344739"/>
              <a:gd name="connsiteX109" fmla="*/ 7519571 w 12192001"/>
              <a:gd name="connsiteY109" fmla="*/ 2147613 h 2344739"/>
              <a:gd name="connsiteX110" fmla="*/ 7507411 w 12192001"/>
              <a:gd name="connsiteY110" fmla="*/ 2148948 h 2344739"/>
              <a:gd name="connsiteX111" fmla="*/ 7507040 w 12192001"/>
              <a:gd name="connsiteY111" fmla="*/ 2148621 h 2344739"/>
              <a:gd name="connsiteX112" fmla="*/ 7495795 w 12192001"/>
              <a:gd name="connsiteY112" fmla="*/ 2150573 h 2344739"/>
              <a:gd name="connsiteX113" fmla="*/ 7405391 w 12192001"/>
              <a:gd name="connsiteY113" fmla="*/ 2142468 h 2344739"/>
              <a:gd name="connsiteX114" fmla="*/ 7312180 w 12192001"/>
              <a:gd name="connsiteY114" fmla="*/ 2132873 h 2344739"/>
              <a:gd name="connsiteX115" fmla="*/ 7310853 w 12192001"/>
              <a:gd name="connsiteY115" fmla="*/ 2131431 h 2344739"/>
              <a:gd name="connsiteX116" fmla="*/ 7218559 w 12192001"/>
              <a:gd name="connsiteY116" fmla="*/ 2156680 h 2344739"/>
              <a:gd name="connsiteX117" fmla="*/ 7201101 w 12192001"/>
              <a:gd name="connsiteY117" fmla="*/ 2161230 h 2344739"/>
              <a:gd name="connsiteX118" fmla="*/ 7197004 w 12192001"/>
              <a:gd name="connsiteY118" fmla="*/ 2166588 h 2344739"/>
              <a:gd name="connsiteX119" fmla="*/ 7170808 w 12192001"/>
              <a:gd name="connsiteY119" fmla="*/ 2171236 h 2344739"/>
              <a:gd name="connsiteX120" fmla="*/ 7096988 w 12192001"/>
              <a:gd name="connsiteY120" fmla="*/ 2183464 h 2344739"/>
              <a:gd name="connsiteX121" fmla="*/ 7018496 w 12192001"/>
              <a:gd name="connsiteY121" fmla="*/ 2183090 h 2344739"/>
              <a:gd name="connsiteX122" fmla="*/ 6904146 w 12192001"/>
              <a:gd name="connsiteY122" fmla="*/ 2212596 h 2344739"/>
              <a:gd name="connsiteX123" fmla="*/ 6708222 w 12192001"/>
              <a:gd name="connsiteY123" fmla="*/ 2240551 h 2344739"/>
              <a:gd name="connsiteX124" fmla="*/ 6549454 w 12192001"/>
              <a:gd name="connsiteY124" fmla="*/ 2269327 h 2344739"/>
              <a:gd name="connsiteX125" fmla="*/ 6317560 w 12192001"/>
              <a:gd name="connsiteY125" fmla="*/ 2316127 h 2344739"/>
              <a:gd name="connsiteX126" fmla="*/ 6168674 w 12192001"/>
              <a:gd name="connsiteY126" fmla="*/ 2318214 h 2344739"/>
              <a:gd name="connsiteX127" fmla="*/ 6073848 w 12192001"/>
              <a:gd name="connsiteY127" fmla="*/ 2338676 h 2344739"/>
              <a:gd name="connsiteX128" fmla="*/ 6068529 w 12192001"/>
              <a:gd name="connsiteY128" fmla="*/ 2337139 h 2344739"/>
              <a:gd name="connsiteX129" fmla="*/ 6048638 w 12192001"/>
              <a:gd name="connsiteY129" fmla="*/ 2337822 h 2344739"/>
              <a:gd name="connsiteX130" fmla="*/ 6041285 w 12192001"/>
              <a:gd name="connsiteY130" fmla="*/ 2329473 h 2344739"/>
              <a:gd name="connsiteX131" fmla="*/ 6010090 w 12192001"/>
              <a:gd name="connsiteY131" fmla="*/ 2324380 h 2344739"/>
              <a:gd name="connsiteX132" fmla="*/ 5957375 w 12192001"/>
              <a:gd name="connsiteY132" fmla="*/ 2328024 h 2344739"/>
              <a:gd name="connsiteX133" fmla="*/ 5758919 w 12192001"/>
              <a:gd name="connsiteY133" fmla="*/ 2343716 h 2344739"/>
              <a:gd name="connsiteX134" fmla="*/ 5626960 w 12192001"/>
              <a:gd name="connsiteY134" fmla="*/ 2344739 h 2344739"/>
              <a:gd name="connsiteX135" fmla="*/ 5470906 w 12192001"/>
              <a:gd name="connsiteY135" fmla="*/ 2330719 h 2344739"/>
              <a:gd name="connsiteX136" fmla="*/ 5432761 w 12192001"/>
              <a:gd name="connsiteY136" fmla="*/ 2319466 h 2344739"/>
              <a:gd name="connsiteX137" fmla="*/ 5381669 w 12192001"/>
              <a:gd name="connsiteY137" fmla="*/ 2301764 h 2344739"/>
              <a:gd name="connsiteX138" fmla="*/ 5261764 w 12192001"/>
              <a:gd name="connsiteY138" fmla="*/ 2281347 h 2344739"/>
              <a:gd name="connsiteX139" fmla="*/ 5222961 w 12192001"/>
              <a:gd name="connsiteY139" fmla="*/ 2270223 h 2344739"/>
              <a:gd name="connsiteX140" fmla="*/ 5174660 w 12192001"/>
              <a:gd name="connsiteY140" fmla="*/ 2267233 h 2344739"/>
              <a:gd name="connsiteX141" fmla="*/ 5156554 w 12192001"/>
              <a:gd name="connsiteY141" fmla="*/ 2260010 h 2344739"/>
              <a:gd name="connsiteX142" fmla="*/ 5142599 w 12192001"/>
              <a:gd name="connsiteY142" fmla="*/ 2256610 h 2344739"/>
              <a:gd name="connsiteX143" fmla="*/ 5139596 w 12192001"/>
              <a:gd name="connsiteY143" fmla="*/ 2254509 h 2344739"/>
              <a:gd name="connsiteX144" fmla="*/ 5121659 w 12192001"/>
              <a:gd name="connsiteY144" fmla="*/ 2243656 h 2344739"/>
              <a:gd name="connsiteX145" fmla="*/ 5065790 w 12192001"/>
              <a:gd name="connsiteY145" fmla="*/ 2250227 h 2344739"/>
              <a:gd name="connsiteX146" fmla="*/ 5011514 w 12192001"/>
              <a:gd name="connsiteY146" fmla="*/ 2233846 h 2344739"/>
              <a:gd name="connsiteX147" fmla="*/ 4840441 w 12192001"/>
              <a:gd name="connsiteY147" fmla="*/ 2209829 h 2344739"/>
              <a:gd name="connsiteX148" fmla="*/ 4762447 w 12192001"/>
              <a:gd name="connsiteY148" fmla="*/ 2182061 h 2344739"/>
              <a:gd name="connsiteX149" fmla="*/ 4723186 w 12192001"/>
              <a:gd name="connsiteY149" fmla="*/ 2173047 h 2344739"/>
              <a:gd name="connsiteX150" fmla="*/ 4721176 w 12192001"/>
              <a:gd name="connsiteY150" fmla="*/ 2172298 h 2344739"/>
              <a:gd name="connsiteX151" fmla="*/ 4722111 w 12192001"/>
              <a:gd name="connsiteY151" fmla="*/ 2172087 h 2344739"/>
              <a:gd name="connsiteX152" fmla="*/ 4717202 w 12192001"/>
              <a:gd name="connsiteY152" fmla="*/ 2170817 h 2344739"/>
              <a:gd name="connsiteX153" fmla="*/ 4721176 w 12192001"/>
              <a:gd name="connsiteY153" fmla="*/ 2172298 h 2344739"/>
              <a:gd name="connsiteX154" fmla="*/ 4715526 w 12192001"/>
              <a:gd name="connsiteY154" fmla="*/ 2173573 h 2344739"/>
              <a:gd name="connsiteX155" fmla="*/ 4515814 w 12192001"/>
              <a:gd name="connsiteY155" fmla="*/ 2163671 h 2344739"/>
              <a:gd name="connsiteX156" fmla="*/ 4428543 w 12192001"/>
              <a:gd name="connsiteY156" fmla="*/ 2153020 h 2344739"/>
              <a:gd name="connsiteX157" fmla="*/ 4362875 w 12192001"/>
              <a:gd name="connsiteY157" fmla="*/ 2151674 h 2344739"/>
              <a:gd name="connsiteX158" fmla="*/ 4316966 w 12192001"/>
              <a:gd name="connsiteY158" fmla="*/ 2158289 h 2344739"/>
              <a:gd name="connsiteX159" fmla="*/ 4315110 w 12192001"/>
              <a:gd name="connsiteY159" fmla="*/ 2156948 h 2344739"/>
              <a:gd name="connsiteX160" fmla="*/ 4295144 w 12192001"/>
              <a:gd name="connsiteY160" fmla="*/ 2155069 h 2344739"/>
              <a:gd name="connsiteX161" fmla="*/ 4290064 w 12192001"/>
              <a:gd name="connsiteY161" fmla="*/ 2157986 h 2344739"/>
              <a:gd name="connsiteX162" fmla="*/ 4276142 w 12192001"/>
              <a:gd name="connsiteY162" fmla="*/ 2157740 h 2344739"/>
              <a:gd name="connsiteX163" fmla="*/ 4248117 w 12192001"/>
              <a:gd name="connsiteY163" fmla="*/ 2160064 h 2344739"/>
              <a:gd name="connsiteX164" fmla="*/ 4202051 w 12192001"/>
              <a:gd name="connsiteY164" fmla="*/ 2157269 h 2344739"/>
              <a:gd name="connsiteX165" fmla="*/ 4201745 w 12192001"/>
              <a:gd name="connsiteY165" fmla="*/ 2156010 h 2344739"/>
              <a:gd name="connsiteX166" fmla="*/ 4191248 w 12192001"/>
              <a:gd name="connsiteY166" fmla="*/ 2150376 h 2344739"/>
              <a:gd name="connsiteX167" fmla="*/ 4142745 w 12192001"/>
              <a:gd name="connsiteY167" fmla="*/ 2134511 h 2344739"/>
              <a:gd name="connsiteX168" fmla="*/ 4083097 w 12192001"/>
              <a:gd name="connsiteY168" fmla="*/ 2107978 h 2344739"/>
              <a:gd name="connsiteX169" fmla="*/ 4074546 w 12192001"/>
              <a:gd name="connsiteY169" fmla="*/ 2107143 h 2344739"/>
              <a:gd name="connsiteX170" fmla="*/ 4074427 w 12192001"/>
              <a:gd name="connsiteY170" fmla="*/ 2106844 h 2344739"/>
              <a:gd name="connsiteX171" fmla="*/ 4065510 w 12192001"/>
              <a:gd name="connsiteY171" fmla="*/ 2105400 h 2344739"/>
              <a:gd name="connsiteX172" fmla="*/ 4058954 w 12192001"/>
              <a:gd name="connsiteY172" fmla="*/ 2105618 h 2344739"/>
              <a:gd name="connsiteX173" fmla="*/ 4042364 w 12192001"/>
              <a:gd name="connsiteY173" fmla="*/ 2103997 h 2344739"/>
              <a:gd name="connsiteX174" fmla="*/ 4036997 w 12192001"/>
              <a:gd name="connsiteY174" fmla="*/ 2101563 h 2344739"/>
              <a:gd name="connsiteX175" fmla="*/ 4035363 w 12192001"/>
              <a:gd name="connsiteY175" fmla="*/ 2097896 h 2344739"/>
              <a:gd name="connsiteX176" fmla="*/ 4033778 w 12192001"/>
              <a:gd name="connsiteY176" fmla="*/ 2098131 h 2344739"/>
              <a:gd name="connsiteX177" fmla="*/ 4004538 w 12192001"/>
              <a:gd name="connsiteY177" fmla="*/ 2085563 h 2344739"/>
              <a:gd name="connsiteX178" fmla="*/ 3936846 w 12192001"/>
              <a:gd name="connsiteY178" fmla="*/ 2068106 h 2344739"/>
              <a:gd name="connsiteX179" fmla="*/ 3897275 w 12192001"/>
              <a:gd name="connsiteY179" fmla="*/ 2062451 h 2344739"/>
              <a:gd name="connsiteX180" fmla="*/ 3789760 w 12192001"/>
              <a:gd name="connsiteY180" fmla="*/ 2042213 h 2344739"/>
              <a:gd name="connsiteX181" fmla="*/ 3682513 w 12192001"/>
              <a:gd name="connsiteY181" fmla="*/ 2018290 h 2344739"/>
              <a:gd name="connsiteX182" fmla="*/ 3610035 w 12192001"/>
              <a:gd name="connsiteY182" fmla="*/ 1986019 h 2344739"/>
              <a:gd name="connsiteX183" fmla="*/ 3603855 w 12192001"/>
              <a:gd name="connsiteY183" fmla="*/ 1987381 h 2344739"/>
              <a:gd name="connsiteX184" fmla="*/ 3594736 w 12192001"/>
              <a:gd name="connsiteY184" fmla="*/ 1987545 h 2344739"/>
              <a:gd name="connsiteX185" fmla="*/ 3594501 w 12192001"/>
              <a:gd name="connsiteY185" fmla="*/ 1987276 h 2344739"/>
              <a:gd name="connsiteX186" fmla="*/ 3585978 w 12192001"/>
              <a:gd name="connsiteY186" fmla="*/ 1987966 h 2344739"/>
              <a:gd name="connsiteX187" fmla="*/ 3536135 w 12192001"/>
              <a:gd name="connsiteY187" fmla="*/ 1978267 h 2344739"/>
              <a:gd name="connsiteX188" fmla="*/ 3473223 w 12192001"/>
              <a:gd name="connsiteY188" fmla="*/ 1974606 h 2344739"/>
              <a:gd name="connsiteX189" fmla="*/ 3400728 w 12192001"/>
              <a:gd name="connsiteY189" fmla="*/ 1962558 h 2344739"/>
              <a:gd name="connsiteX190" fmla="*/ 3363888 w 12192001"/>
              <a:gd name="connsiteY190" fmla="*/ 1979510 h 2344739"/>
              <a:gd name="connsiteX191" fmla="*/ 3344026 w 12192001"/>
              <a:gd name="connsiteY191" fmla="*/ 1981192 h 2344739"/>
              <a:gd name="connsiteX192" fmla="*/ 3341698 w 12192001"/>
              <a:gd name="connsiteY192" fmla="*/ 1980217 h 2344739"/>
              <a:gd name="connsiteX193" fmla="*/ 3262356 w 12192001"/>
              <a:gd name="connsiteY193" fmla="*/ 1986094 h 2344739"/>
              <a:gd name="connsiteX194" fmla="*/ 3142556 w 12192001"/>
              <a:gd name="connsiteY194" fmla="*/ 1993869 h 2344739"/>
              <a:gd name="connsiteX195" fmla="*/ 3030291 w 12192001"/>
              <a:gd name="connsiteY195" fmla="*/ 1996512 h 2344739"/>
              <a:gd name="connsiteX196" fmla="*/ 2781569 w 12192001"/>
              <a:gd name="connsiteY196" fmla="*/ 2018333 h 2344739"/>
              <a:gd name="connsiteX197" fmla="*/ 2646527 w 12192001"/>
              <a:gd name="connsiteY197" fmla="*/ 2028869 h 2344739"/>
              <a:gd name="connsiteX198" fmla="*/ 2568028 w 12192001"/>
              <a:gd name="connsiteY198" fmla="*/ 2002628 h 2344739"/>
              <a:gd name="connsiteX199" fmla="*/ 2443255 w 12192001"/>
              <a:gd name="connsiteY199" fmla="*/ 2016529 h 2344739"/>
              <a:gd name="connsiteX200" fmla="*/ 2315112 w 12192001"/>
              <a:gd name="connsiteY200" fmla="*/ 2024996 h 2344739"/>
              <a:gd name="connsiteX201" fmla="*/ 2208578 w 12192001"/>
              <a:gd name="connsiteY201" fmla="*/ 2019763 h 2344739"/>
              <a:gd name="connsiteX202" fmla="*/ 2094665 w 12192001"/>
              <a:gd name="connsiteY202" fmla="*/ 2003052 h 2344739"/>
              <a:gd name="connsiteX203" fmla="*/ 1997356 w 12192001"/>
              <a:gd name="connsiteY203" fmla="*/ 1995032 h 2344739"/>
              <a:gd name="connsiteX204" fmla="*/ 1928172 w 12192001"/>
              <a:gd name="connsiteY204" fmla="*/ 2016977 h 2344739"/>
              <a:gd name="connsiteX205" fmla="*/ 1921650 w 12192001"/>
              <a:gd name="connsiteY205" fmla="*/ 2012146 h 2344739"/>
              <a:gd name="connsiteX206" fmla="*/ 1873080 w 12192001"/>
              <a:gd name="connsiteY206" fmla="*/ 2013741 h 2344739"/>
              <a:gd name="connsiteX207" fmla="*/ 1786655 w 12192001"/>
              <a:gd name="connsiteY207" fmla="*/ 2041363 h 2344739"/>
              <a:gd name="connsiteX208" fmla="*/ 1738204 w 12192001"/>
              <a:gd name="connsiteY208" fmla="*/ 2036312 h 2344739"/>
              <a:gd name="connsiteX209" fmla="*/ 1675071 w 12192001"/>
              <a:gd name="connsiteY209" fmla="*/ 2019963 h 2344739"/>
              <a:gd name="connsiteX210" fmla="*/ 1608669 w 12192001"/>
              <a:gd name="connsiteY210" fmla="*/ 2013066 h 2344739"/>
              <a:gd name="connsiteX211" fmla="*/ 1496110 w 12192001"/>
              <a:gd name="connsiteY211" fmla="*/ 1987476 h 2344739"/>
              <a:gd name="connsiteX212" fmla="*/ 1149979 w 12192001"/>
              <a:gd name="connsiteY212" fmla="*/ 1938041 h 2344739"/>
              <a:gd name="connsiteX213" fmla="*/ 858269 w 12192001"/>
              <a:gd name="connsiteY213" fmla="*/ 1928608 h 2344739"/>
              <a:gd name="connsiteX214" fmla="*/ 837540 w 12192001"/>
              <a:gd name="connsiteY214" fmla="*/ 1929821 h 2344739"/>
              <a:gd name="connsiteX215" fmla="*/ 816809 w 12192001"/>
              <a:gd name="connsiteY215" fmla="*/ 1927857 h 2344739"/>
              <a:gd name="connsiteX216" fmla="*/ 811506 w 12192001"/>
              <a:gd name="connsiteY216" fmla="*/ 1930751 h 2344739"/>
              <a:gd name="connsiteX217" fmla="*/ 797041 w 12192001"/>
              <a:gd name="connsiteY217" fmla="*/ 1930446 h 2344739"/>
              <a:gd name="connsiteX218" fmla="*/ 767901 w 12192001"/>
              <a:gd name="connsiteY218" fmla="*/ 1932653 h 2344739"/>
              <a:gd name="connsiteX219" fmla="*/ 763053 w 12192001"/>
              <a:gd name="connsiteY219" fmla="*/ 1930432 h 2344739"/>
              <a:gd name="connsiteX220" fmla="*/ 720047 w 12192001"/>
              <a:gd name="connsiteY220" fmla="*/ 1929661 h 2344739"/>
              <a:gd name="connsiteX221" fmla="*/ 719742 w 12192001"/>
              <a:gd name="connsiteY221" fmla="*/ 1928399 h 2344739"/>
              <a:gd name="connsiteX222" fmla="*/ 708875 w 12192001"/>
              <a:gd name="connsiteY222" fmla="*/ 1922722 h 2344739"/>
              <a:gd name="connsiteX223" fmla="*/ 596792 w 12192001"/>
              <a:gd name="connsiteY223" fmla="*/ 1879864 h 2344739"/>
              <a:gd name="connsiteX224" fmla="*/ 578535 w 12192001"/>
              <a:gd name="connsiteY224" fmla="*/ 1877212 h 2344739"/>
              <a:gd name="connsiteX225" fmla="*/ 571717 w 12192001"/>
              <a:gd name="connsiteY225" fmla="*/ 1877401 h 2344739"/>
              <a:gd name="connsiteX226" fmla="*/ 445099 w 12192001"/>
              <a:gd name="connsiteY226" fmla="*/ 1839371 h 2344739"/>
              <a:gd name="connsiteX227" fmla="*/ 404015 w 12192001"/>
              <a:gd name="connsiteY227" fmla="*/ 1833548 h 2344739"/>
              <a:gd name="connsiteX228" fmla="*/ 292435 w 12192001"/>
              <a:gd name="connsiteY228" fmla="*/ 1812852 h 2344739"/>
              <a:gd name="connsiteX229" fmla="*/ 118381 w 12192001"/>
              <a:gd name="connsiteY229" fmla="*/ 1761047 h 2344739"/>
              <a:gd name="connsiteX230" fmla="*/ 15526 w 12192001"/>
              <a:gd name="connsiteY230" fmla="*/ 1758191 h 2344739"/>
              <a:gd name="connsiteX231" fmla="*/ 2 w 12192001"/>
              <a:gd name="connsiteY231" fmla="*/ 1752722 h 2344739"/>
              <a:gd name="connsiteX232" fmla="*/ 1 w 12192001"/>
              <a:gd name="connsiteY232" fmla="*/ 762497 h 2344739"/>
              <a:gd name="connsiteX233" fmla="*/ 0 w 12192001"/>
              <a:gd name="connsiteY233" fmla="*/ 762497 h 2344739"/>
              <a:gd name="connsiteX234" fmla="*/ 0 w 12192001"/>
              <a:gd name="connsiteY234" fmla="*/ 222213 h 2344739"/>
              <a:gd name="connsiteX235" fmla="*/ 0 w 12192001"/>
              <a:gd name="connsiteY235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415912 w 12192001"/>
              <a:gd name="connsiteY26" fmla="*/ 1173869 h 2344739"/>
              <a:gd name="connsiteX27" fmla="*/ 11245526 w 12192001"/>
              <a:gd name="connsiteY27" fmla="*/ 1274060 h 2344739"/>
              <a:gd name="connsiteX28" fmla="*/ 11227161 w 12192001"/>
              <a:gd name="connsiteY28" fmla="*/ 1276236 h 2344739"/>
              <a:gd name="connsiteX29" fmla="*/ 11216939 w 12192001"/>
              <a:gd name="connsiteY29" fmla="*/ 1275961 h 2344739"/>
              <a:gd name="connsiteX30" fmla="*/ 11216036 w 12192001"/>
              <a:gd name="connsiteY30" fmla="*/ 1275018 h 2344739"/>
              <a:gd name="connsiteX31" fmla="*/ 11187737 w 12192001"/>
              <a:gd name="connsiteY31" fmla="*/ 1292383 h 2344739"/>
              <a:gd name="connsiteX32" fmla="*/ 11183353 w 12192001"/>
              <a:gd name="connsiteY32" fmla="*/ 1292525 h 2344739"/>
              <a:gd name="connsiteX33" fmla="*/ 11165706 w 12192001"/>
              <a:gd name="connsiteY33" fmla="*/ 1306612 h 2344739"/>
              <a:gd name="connsiteX34" fmla="*/ 11156163 w 12192001"/>
              <a:gd name="connsiteY34" fmla="*/ 1312414 h 2344739"/>
              <a:gd name="connsiteX35" fmla="*/ 11154348 w 12192001"/>
              <a:gd name="connsiteY35" fmla="*/ 1317097 h 2344739"/>
              <a:gd name="connsiteX36" fmla="*/ 11139813 w 12192001"/>
              <a:gd name="connsiteY36" fmla="*/ 1324115 h 2344739"/>
              <a:gd name="connsiteX37" fmla="*/ 11137813 w 12192001"/>
              <a:gd name="connsiteY37" fmla="*/ 1323772 h 2344739"/>
              <a:gd name="connsiteX38" fmla="*/ 11127060 w 12192001"/>
              <a:gd name="connsiteY38" fmla="*/ 1333832 h 2344739"/>
              <a:gd name="connsiteX39" fmla="*/ 11119543 w 12192001"/>
              <a:gd name="connsiteY39" fmla="*/ 1347424 h 2344739"/>
              <a:gd name="connsiteX40" fmla="*/ 10893535 w 12192001"/>
              <a:gd name="connsiteY40" fmla="*/ 1473399 h 2344739"/>
              <a:gd name="connsiteX41" fmla="*/ 10772152 w 12192001"/>
              <a:gd name="connsiteY41" fmla="*/ 1523191 h 2344739"/>
              <a:gd name="connsiteX42" fmla="*/ 10626520 w 12192001"/>
              <a:gd name="connsiteY42" fmla="*/ 1559229 h 2344739"/>
              <a:gd name="connsiteX43" fmla="*/ 10580747 w 12192001"/>
              <a:gd name="connsiteY43" fmla="*/ 1568689 h 2344739"/>
              <a:gd name="connsiteX44" fmla="*/ 10546642 w 12192001"/>
              <a:gd name="connsiteY44" fmla="*/ 1598423 h 2344739"/>
              <a:gd name="connsiteX45" fmla="*/ 10528495 w 12192001"/>
              <a:gd name="connsiteY45" fmla="*/ 1596907 h 2344739"/>
              <a:gd name="connsiteX46" fmla="*/ 10525298 w 12192001"/>
              <a:gd name="connsiteY46" fmla="*/ 1596411 h 2344739"/>
              <a:gd name="connsiteX47" fmla="*/ 10513981 w 12192001"/>
              <a:gd name="connsiteY47" fmla="*/ 1599537 h 2344739"/>
              <a:gd name="connsiteX48" fmla="*/ 10490587 w 12192001"/>
              <a:gd name="connsiteY48" fmla="*/ 1594156 h 2344739"/>
              <a:gd name="connsiteX49" fmla="*/ 10470270 w 12192001"/>
              <a:gd name="connsiteY49" fmla="*/ 1601693 h 2344739"/>
              <a:gd name="connsiteX50" fmla="*/ 10375894 w 12192001"/>
              <a:gd name="connsiteY50" fmla="*/ 1644598 h 2344739"/>
              <a:gd name="connsiteX51" fmla="*/ 10318190 w 12192001"/>
              <a:gd name="connsiteY51" fmla="*/ 1666221 h 2344739"/>
              <a:gd name="connsiteX52" fmla="*/ 10294319 w 12192001"/>
              <a:gd name="connsiteY52" fmla="*/ 1668079 h 2344739"/>
              <a:gd name="connsiteX53" fmla="*/ 10262295 w 12192001"/>
              <a:gd name="connsiteY53" fmla="*/ 1674948 h 2344739"/>
              <a:gd name="connsiteX54" fmla="*/ 10204270 w 12192001"/>
              <a:gd name="connsiteY54" fmla="*/ 1682149 h 2344739"/>
              <a:gd name="connsiteX55" fmla="*/ 10176611 w 12192001"/>
              <a:gd name="connsiteY55" fmla="*/ 1692943 h 2344739"/>
              <a:gd name="connsiteX56" fmla="*/ 10163922 w 12192001"/>
              <a:gd name="connsiteY56" fmla="*/ 1693739 h 2344739"/>
              <a:gd name="connsiteX57" fmla="*/ 10155160 w 12192001"/>
              <a:gd name="connsiteY57" fmla="*/ 1707487 h 2344739"/>
              <a:gd name="connsiteX58" fmla="*/ 10117119 w 12192001"/>
              <a:gd name="connsiteY58" fmla="*/ 1731142 h 2344739"/>
              <a:gd name="connsiteX59" fmla="*/ 10100445 w 12192001"/>
              <a:gd name="connsiteY59" fmla="*/ 1742432 h 2344739"/>
              <a:gd name="connsiteX60" fmla="*/ 10082169 w 12192001"/>
              <a:gd name="connsiteY60" fmla="*/ 1743296 h 2344739"/>
              <a:gd name="connsiteX61" fmla="*/ 10039240 w 12192001"/>
              <a:gd name="connsiteY61" fmla="*/ 1741632 h 2344739"/>
              <a:gd name="connsiteX62" fmla="*/ 9960019 w 12192001"/>
              <a:gd name="connsiteY62" fmla="*/ 1757147 h 2344739"/>
              <a:gd name="connsiteX63" fmla="*/ 9847792 w 12192001"/>
              <a:gd name="connsiteY63" fmla="*/ 1763915 h 2344739"/>
              <a:gd name="connsiteX64" fmla="*/ 9728309 w 12192001"/>
              <a:gd name="connsiteY64" fmla="*/ 1784122 h 2344739"/>
              <a:gd name="connsiteX65" fmla="*/ 9584507 w 12192001"/>
              <a:gd name="connsiteY65" fmla="*/ 1795542 h 2344739"/>
              <a:gd name="connsiteX66" fmla="*/ 9343052 w 12192001"/>
              <a:gd name="connsiteY66" fmla="*/ 1841244 h 2344739"/>
              <a:gd name="connsiteX67" fmla="*/ 9231370 w 12192001"/>
              <a:gd name="connsiteY67" fmla="*/ 1893149 h 2344739"/>
              <a:gd name="connsiteX68" fmla="*/ 9194810 w 12192001"/>
              <a:gd name="connsiteY68" fmla="*/ 1903228 h 2344739"/>
              <a:gd name="connsiteX69" fmla="*/ 9189246 w 12192001"/>
              <a:gd name="connsiteY69" fmla="*/ 1912467 h 2344739"/>
              <a:gd name="connsiteX70" fmla="*/ 9151232 w 12192001"/>
              <a:gd name="connsiteY70" fmla="*/ 1923669 h 2344739"/>
              <a:gd name="connsiteX71" fmla="*/ 9150210 w 12192001"/>
              <a:gd name="connsiteY71" fmla="*/ 1922604 h 2344739"/>
              <a:gd name="connsiteX72" fmla="*/ 9137318 w 12192001"/>
              <a:gd name="connsiteY72" fmla="*/ 1920435 h 2344739"/>
              <a:gd name="connsiteX73" fmla="*/ 9113812 w 12192001"/>
              <a:gd name="connsiteY73" fmla="*/ 1919069 h 2344739"/>
              <a:gd name="connsiteX74" fmla="*/ 9053453 w 12192001"/>
              <a:gd name="connsiteY74" fmla="*/ 1910755 h 2344739"/>
              <a:gd name="connsiteX75" fmla="*/ 9005486 w 12192001"/>
              <a:gd name="connsiteY75" fmla="*/ 1914040 h 2344739"/>
              <a:gd name="connsiteX76" fmla="*/ 9005201 w 12192001"/>
              <a:gd name="connsiteY76" fmla="*/ 1913800 h 2344739"/>
              <a:gd name="connsiteX77" fmla="*/ 8996232 w 12192001"/>
              <a:gd name="connsiteY77" fmla="*/ 1915011 h 2344739"/>
              <a:gd name="connsiteX78" fmla="*/ 8990394 w 12192001"/>
              <a:gd name="connsiteY78" fmla="*/ 1917072 h 2344739"/>
              <a:gd name="connsiteX79" fmla="*/ 8974337 w 12192001"/>
              <a:gd name="connsiteY79" fmla="*/ 1920298 h 2344739"/>
              <a:gd name="connsiteX80" fmla="*/ 8968011 w 12192001"/>
              <a:gd name="connsiteY80" fmla="*/ 1919598 h 2344739"/>
              <a:gd name="connsiteX81" fmla="*/ 8963048 w 12192001"/>
              <a:gd name="connsiteY81" fmla="*/ 1917373 h 2344739"/>
              <a:gd name="connsiteX82" fmla="*/ 8928988 w 12192001"/>
              <a:gd name="connsiteY82" fmla="*/ 1914185 h 2344739"/>
              <a:gd name="connsiteX83" fmla="*/ 8752444 w 12192001"/>
              <a:gd name="connsiteY83" fmla="*/ 1933417 h 2344739"/>
              <a:gd name="connsiteX84" fmla="*/ 8707847 w 12192001"/>
              <a:gd name="connsiteY84" fmla="*/ 1935518 h 2344739"/>
              <a:gd name="connsiteX85" fmla="*/ 8596071 w 12192001"/>
              <a:gd name="connsiteY85" fmla="*/ 1944090 h 2344739"/>
              <a:gd name="connsiteX86" fmla="*/ 8525230 w 12192001"/>
              <a:gd name="connsiteY86" fmla="*/ 1929248 h 2344739"/>
              <a:gd name="connsiteX87" fmla="*/ 8510983 w 12192001"/>
              <a:gd name="connsiteY87" fmla="*/ 1935163 h 2344739"/>
              <a:gd name="connsiteX88" fmla="*/ 8506167 w 12192001"/>
              <a:gd name="connsiteY88" fmla="*/ 1938164 h 2344739"/>
              <a:gd name="connsiteX89" fmla="*/ 8497968 w 12192001"/>
              <a:gd name="connsiteY89" fmla="*/ 1940902 h 2344739"/>
              <a:gd name="connsiteX90" fmla="*/ 8497594 w 12192001"/>
              <a:gd name="connsiteY90" fmla="*/ 1940723 h 2344739"/>
              <a:gd name="connsiteX91" fmla="*/ 8490249 w 12192001"/>
              <a:gd name="connsiteY91" fmla="*/ 1943773 h 2344739"/>
              <a:gd name="connsiteX92" fmla="*/ 8367182 w 12192001"/>
              <a:gd name="connsiteY92" fmla="*/ 1957815 h 2344739"/>
              <a:gd name="connsiteX93" fmla="*/ 8353799 w 12192001"/>
              <a:gd name="connsiteY93" fmla="*/ 1958009 h 2344739"/>
              <a:gd name="connsiteX94" fmla="*/ 8352373 w 12192001"/>
              <a:gd name="connsiteY94" fmla="*/ 1957169 h 2344739"/>
              <a:gd name="connsiteX95" fmla="*/ 8320104 w 12192001"/>
              <a:gd name="connsiteY95" fmla="*/ 1974587 h 2344739"/>
              <a:gd name="connsiteX96" fmla="*/ 8314433 w 12192001"/>
              <a:gd name="connsiteY96" fmla="*/ 1974913 h 2344739"/>
              <a:gd name="connsiteX97" fmla="*/ 8295174 w 12192001"/>
              <a:gd name="connsiteY97" fmla="*/ 1988808 h 2344739"/>
              <a:gd name="connsiteX98" fmla="*/ 8284276 w 12192001"/>
              <a:gd name="connsiteY98" fmla="*/ 1994631 h 2344739"/>
              <a:gd name="connsiteX99" fmla="*/ 8283150 w 12192001"/>
              <a:gd name="connsiteY99" fmla="*/ 1999074 h 2344739"/>
              <a:gd name="connsiteX100" fmla="*/ 8266076 w 12192001"/>
              <a:gd name="connsiteY100" fmla="*/ 2006249 h 2344739"/>
              <a:gd name="connsiteX101" fmla="*/ 8263377 w 12192001"/>
              <a:gd name="connsiteY101" fmla="*/ 2006019 h 2344739"/>
              <a:gd name="connsiteX102" fmla="*/ 8252033 w 12192001"/>
              <a:gd name="connsiteY102" fmla="*/ 2015862 h 2344739"/>
              <a:gd name="connsiteX103" fmla="*/ 8245834 w 12192001"/>
              <a:gd name="connsiteY103" fmla="*/ 2028854 h 2344739"/>
              <a:gd name="connsiteX104" fmla="*/ 8090272 w 12192001"/>
              <a:gd name="connsiteY104" fmla="*/ 2075015 h 2344739"/>
              <a:gd name="connsiteX105" fmla="*/ 7905407 w 12192001"/>
              <a:gd name="connsiteY105" fmla="*/ 2116988 h 2344739"/>
              <a:gd name="connsiteX106" fmla="*/ 7718745 w 12192001"/>
              <a:gd name="connsiteY106" fmla="*/ 2142703 h 2344739"/>
              <a:gd name="connsiteX107" fmla="*/ 7614347 w 12192001"/>
              <a:gd name="connsiteY107" fmla="*/ 2139232 h 2344739"/>
              <a:gd name="connsiteX108" fmla="*/ 7527543 w 12192001"/>
              <a:gd name="connsiteY108" fmla="*/ 2145060 h 2344739"/>
              <a:gd name="connsiteX109" fmla="*/ 7519571 w 12192001"/>
              <a:gd name="connsiteY109" fmla="*/ 2147613 h 2344739"/>
              <a:gd name="connsiteX110" fmla="*/ 7507411 w 12192001"/>
              <a:gd name="connsiteY110" fmla="*/ 2148948 h 2344739"/>
              <a:gd name="connsiteX111" fmla="*/ 7507040 w 12192001"/>
              <a:gd name="connsiteY111" fmla="*/ 2148621 h 2344739"/>
              <a:gd name="connsiteX112" fmla="*/ 7495795 w 12192001"/>
              <a:gd name="connsiteY112" fmla="*/ 2150573 h 2344739"/>
              <a:gd name="connsiteX113" fmla="*/ 7405391 w 12192001"/>
              <a:gd name="connsiteY113" fmla="*/ 2142468 h 2344739"/>
              <a:gd name="connsiteX114" fmla="*/ 7312180 w 12192001"/>
              <a:gd name="connsiteY114" fmla="*/ 2132873 h 2344739"/>
              <a:gd name="connsiteX115" fmla="*/ 7310853 w 12192001"/>
              <a:gd name="connsiteY115" fmla="*/ 2131431 h 2344739"/>
              <a:gd name="connsiteX116" fmla="*/ 7218559 w 12192001"/>
              <a:gd name="connsiteY116" fmla="*/ 2156680 h 2344739"/>
              <a:gd name="connsiteX117" fmla="*/ 7201101 w 12192001"/>
              <a:gd name="connsiteY117" fmla="*/ 2161230 h 2344739"/>
              <a:gd name="connsiteX118" fmla="*/ 7197004 w 12192001"/>
              <a:gd name="connsiteY118" fmla="*/ 2166588 h 2344739"/>
              <a:gd name="connsiteX119" fmla="*/ 7170808 w 12192001"/>
              <a:gd name="connsiteY119" fmla="*/ 2171236 h 2344739"/>
              <a:gd name="connsiteX120" fmla="*/ 7096988 w 12192001"/>
              <a:gd name="connsiteY120" fmla="*/ 2183464 h 2344739"/>
              <a:gd name="connsiteX121" fmla="*/ 7018496 w 12192001"/>
              <a:gd name="connsiteY121" fmla="*/ 2183090 h 2344739"/>
              <a:gd name="connsiteX122" fmla="*/ 6904146 w 12192001"/>
              <a:gd name="connsiteY122" fmla="*/ 2212596 h 2344739"/>
              <a:gd name="connsiteX123" fmla="*/ 6708222 w 12192001"/>
              <a:gd name="connsiteY123" fmla="*/ 2240551 h 2344739"/>
              <a:gd name="connsiteX124" fmla="*/ 6549454 w 12192001"/>
              <a:gd name="connsiteY124" fmla="*/ 2269327 h 2344739"/>
              <a:gd name="connsiteX125" fmla="*/ 6317560 w 12192001"/>
              <a:gd name="connsiteY125" fmla="*/ 2316127 h 2344739"/>
              <a:gd name="connsiteX126" fmla="*/ 6168674 w 12192001"/>
              <a:gd name="connsiteY126" fmla="*/ 2318214 h 2344739"/>
              <a:gd name="connsiteX127" fmla="*/ 6073848 w 12192001"/>
              <a:gd name="connsiteY127" fmla="*/ 2338676 h 2344739"/>
              <a:gd name="connsiteX128" fmla="*/ 6068529 w 12192001"/>
              <a:gd name="connsiteY128" fmla="*/ 2337139 h 2344739"/>
              <a:gd name="connsiteX129" fmla="*/ 6048638 w 12192001"/>
              <a:gd name="connsiteY129" fmla="*/ 2337822 h 2344739"/>
              <a:gd name="connsiteX130" fmla="*/ 6041285 w 12192001"/>
              <a:gd name="connsiteY130" fmla="*/ 2329473 h 2344739"/>
              <a:gd name="connsiteX131" fmla="*/ 6010090 w 12192001"/>
              <a:gd name="connsiteY131" fmla="*/ 2324380 h 2344739"/>
              <a:gd name="connsiteX132" fmla="*/ 5957375 w 12192001"/>
              <a:gd name="connsiteY132" fmla="*/ 2328024 h 2344739"/>
              <a:gd name="connsiteX133" fmla="*/ 5758919 w 12192001"/>
              <a:gd name="connsiteY133" fmla="*/ 2343716 h 2344739"/>
              <a:gd name="connsiteX134" fmla="*/ 5626960 w 12192001"/>
              <a:gd name="connsiteY134" fmla="*/ 2344739 h 2344739"/>
              <a:gd name="connsiteX135" fmla="*/ 5470906 w 12192001"/>
              <a:gd name="connsiteY135" fmla="*/ 2330719 h 2344739"/>
              <a:gd name="connsiteX136" fmla="*/ 5432761 w 12192001"/>
              <a:gd name="connsiteY136" fmla="*/ 2319466 h 2344739"/>
              <a:gd name="connsiteX137" fmla="*/ 5381669 w 12192001"/>
              <a:gd name="connsiteY137" fmla="*/ 2301764 h 2344739"/>
              <a:gd name="connsiteX138" fmla="*/ 5261764 w 12192001"/>
              <a:gd name="connsiteY138" fmla="*/ 2281347 h 2344739"/>
              <a:gd name="connsiteX139" fmla="*/ 5222961 w 12192001"/>
              <a:gd name="connsiteY139" fmla="*/ 2270223 h 2344739"/>
              <a:gd name="connsiteX140" fmla="*/ 5174660 w 12192001"/>
              <a:gd name="connsiteY140" fmla="*/ 2267233 h 2344739"/>
              <a:gd name="connsiteX141" fmla="*/ 5156554 w 12192001"/>
              <a:gd name="connsiteY141" fmla="*/ 2260010 h 2344739"/>
              <a:gd name="connsiteX142" fmla="*/ 5142599 w 12192001"/>
              <a:gd name="connsiteY142" fmla="*/ 2256610 h 2344739"/>
              <a:gd name="connsiteX143" fmla="*/ 5139596 w 12192001"/>
              <a:gd name="connsiteY143" fmla="*/ 2254509 h 2344739"/>
              <a:gd name="connsiteX144" fmla="*/ 5121659 w 12192001"/>
              <a:gd name="connsiteY144" fmla="*/ 2243656 h 2344739"/>
              <a:gd name="connsiteX145" fmla="*/ 5065790 w 12192001"/>
              <a:gd name="connsiteY145" fmla="*/ 2250227 h 2344739"/>
              <a:gd name="connsiteX146" fmla="*/ 5011514 w 12192001"/>
              <a:gd name="connsiteY146" fmla="*/ 2233846 h 2344739"/>
              <a:gd name="connsiteX147" fmla="*/ 4840441 w 12192001"/>
              <a:gd name="connsiteY147" fmla="*/ 2209829 h 2344739"/>
              <a:gd name="connsiteX148" fmla="*/ 4762447 w 12192001"/>
              <a:gd name="connsiteY148" fmla="*/ 2182061 h 2344739"/>
              <a:gd name="connsiteX149" fmla="*/ 4723186 w 12192001"/>
              <a:gd name="connsiteY149" fmla="*/ 2173047 h 2344739"/>
              <a:gd name="connsiteX150" fmla="*/ 4721176 w 12192001"/>
              <a:gd name="connsiteY150" fmla="*/ 2172298 h 2344739"/>
              <a:gd name="connsiteX151" fmla="*/ 4722111 w 12192001"/>
              <a:gd name="connsiteY151" fmla="*/ 2172087 h 2344739"/>
              <a:gd name="connsiteX152" fmla="*/ 4717202 w 12192001"/>
              <a:gd name="connsiteY152" fmla="*/ 2170817 h 2344739"/>
              <a:gd name="connsiteX153" fmla="*/ 4721176 w 12192001"/>
              <a:gd name="connsiteY153" fmla="*/ 2172298 h 2344739"/>
              <a:gd name="connsiteX154" fmla="*/ 4715526 w 12192001"/>
              <a:gd name="connsiteY154" fmla="*/ 2173573 h 2344739"/>
              <a:gd name="connsiteX155" fmla="*/ 4515814 w 12192001"/>
              <a:gd name="connsiteY155" fmla="*/ 2163671 h 2344739"/>
              <a:gd name="connsiteX156" fmla="*/ 4428543 w 12192001"/>
              <a:gd name="connsiteY156" fmla="*/ 2153020 h 2344739"/>
              <a:gd name="connsiteX157" fmla="*/ 4362875 w 12192001"/>
              <a:gd name="connsiteY157" fmla="*/ 2151674 h 2344739"/>
              <a:gd name="connsiteX158" fmla="*/ 4316966 w 12192001"/>
              <a:gd name="connsiteY158" fmla="*/ 2158289 h 2344739"/>
              <a:gd name="connsiteX159" fmla="*/ 4315110 w 12192001"/>
              <a:gd name="connsiteY159" fmla="*/ 2156948 h 2344739"/>
              <a:gd name="connsiteX160" fmla="*/ 4295144 w 12192001"/>
              <a:gd name="connsiteY160" fmla="*/ 2155069 h 2344739"/>
              <a:gd name="connsiteX161" fmla="*/ 4290064 w 12192001"/>
              <a:gd name="connsiteY161" fmla="*/ 2157986 h 2344739"/>
              <a:gd name="connsiteX162" fmla="*/ 4276142 w 12192001"/>
              <a:gd name="connsiteY162" fmla="*/ 2157740 h 2344739"/>
              <a:gd name="connsiteX163" fmla="*/ 4248117 w 12192001"/>
              <a:gd name="connsiteY163" fmla="*/ 2160064 h 2344739"/>
              <a:gd name="connsiteX164" fmla="*/ 4202051 w 12192001"/>
              <a:gd name="connsiteY164" fmla="*/ 2157269 h 2344739"/>
              <a:gd name="connsiteX165" fmla="*/ 4201745 w 12192001"/>
              <a:gd name="connsiteY165" fmla="*/ 2156010 h 2344739"/>
              <a:gd name="connsiteX166" fmla="*/ 4191248 w 12192001"/>
              <a:gd name="connsiteY166" fmla="*/ 2150376 h 2344739"/>
              <a:gd name="connsiteX167" fmla="*/ 4142745 w 12192001"/>
              <a:gd name="connsiteY167" fmla="*/ 2134511 h 2344739"/>
              <a:gd name="connsiteX168" fmla="*/ 4083097 w 12192001"/>
              <a:gd name="connsiteY168" fmla="*/ 2107978 h 2344739"/>
              <a:gd name="connsiteX169" fmla="*/ 4074546 w 12192001"/>
              <a:gd name="connsiteY169" fmla="*/ 2107143 h 2344739"/>
              <a:gd name="connsiteX170" fmla="*/ 4074427 w 12192001"/>
              <a:gd name="connsiteY170" fmla="*/ 2106844 h 2344739"/>
              <a:gd name="connsiteX171" fmla="*/ 4065510 w 12192001"/>
              <a:gd name="connsiteY171" fmla="*/ 2105400 h 2344739"/>
              <a:gd name="connsiteX172" fmla="*/ 4058954 w 12192001"/>
              <a:gd name="connsiteY172" fmla="*/ 2105618 h 2344739"/>
              <a:gd name="connsiteX173" fmla="*/ 4042364 w 12192001"/>
              <a:gd name="connsiteY173" fmla="*/ 2103997 h 2344739"/>
              <a:gd name="connsiteX174" fmla="*/ 4036997 w 12192001"/>
              <a:gd name="connsiteY174" fmla="*/ 2101563 h 2344739"/>
              <a:gd name="connsiteX175" fmla="*/ 4035363 w 12192001"/>
              <a:gd name="connsiteY175" fmla="*/ 2097896 h 2344739"/>
              <a:gd name="connsiteX176" fmla="*/ 4033778 w 12192001"/>
              <a:gd name="connsiteY176" fmla="*/ 2098131 h 2344739"/>
              <a:gd name="connsiteX177" fmla="*/ 4004538 w 12192001"/>
              <a:gd name="connsiteY177" fmla="*/ 2085563 h 2344739"/>
              <a:gd name="connsiteX178" fmla="*/ 3936846 w 12192001"/>
              <a:gd name="connsiteY178" fmla="*/ 2068106 h 2344739"/>
              <a:gd name="connsiteX179" fmla="*/ 3897275 w 12192001"/>
              <a:gd name="connsiteY179" fmla="*/ 2062451 h 2344739"/>
              <a:gd name="connsiteX180" fmla="*/ 3789760 w 12192001"/>
              <a:gd name="connsiteY180" fmla="*/ 2042213 h 2344739"/>
              <a:gd name="connsiteX181" fmla="*/ 3682513 w 12192001"/>
              <a:gd name="connsiteY181" fmla="*/ 2018290 h 2344739"/>
              <a:gd name="connsiteX182" fmla="*/ 3610035 w 12192001"/>
              <a:gd name="connsiteY182" fmla="*/ 1986019 h 2344739"/>
              <a:gd name="connsiteX183" fmla="*/ 3603855 w 12192001"/>
              <a:gd name="connsiteY183" fmla="*/ 1987381 h 2344739"/>
              <a:gd name="connsiteX184" fmla="*/ 3594736 w 12192001"/>
              <a:gd name="connsiteY184" fmla="*/ 1987545 h 2344739"/>
              <a:gd name="connsiteX185" fmla="*/ 3594501 w 12192001"/>
              <a:gd name="connsiteY185" fmla="*/ 1987276 h 2344739"/>
              <a:gd name="connsiteX186" fmla="*/ 3585978 w 12192001"/>
              <a:gd name="connsiteY186" fmla="*/ 1987966 h 2344739"/>
              <a:gd name="connsiteX187" fmla="*/ 3536135 w 12192001"/>
              <a:gd name="connsiteY187" fmla="*/ 1978267 h 2344739"/>
              <a:gd name="connsiteX188" fmla="*/ 3473223 w 12192001"/>
              <a:gd name="connsiteY188" fmla="*/ 1974606 h 2344739"/>
              <a:gd name="connsiteX189" fmla="*/ 3400728 w 12192001"/>
              <a:gd name="connsiteY189" fmla="*/ 1962558 h 2344739"/>
              <a:gd name="connsiteX190" fmla="*/ 3363888 w 12192001"/>
              <a:gd name="connsiteY190" fmla="*/ 1979510 h 2344739"/>
              <a:gd name="connsiteX191" fmla="*/ 3344026 w 12192001"/>
              <a:gd name="connsiteY191" fmla="*/ 1981192 h 2344739"/>
              <a:gd name="connsiteX192" fmla="*/ 3341698 w 12192001"/>
              <a:gd name="connsiteY192" fmla="*/ 1980217 h 2344739"/>
              <a:gd name="connsiteX193" fmla="*/ 3262356 w 12192001"/>
              <a:gd name="connsiteY193" fmla="*/ 1986094 h 2344739"/>
              <a:gd name="connsiteX194" fmla="*/ 3142556 w 12192001"/>
              <a:gd name="connsiteY194" fmla="*/ 1993869 h 2344739"/>
              <a:gd name="connsiteX195" fmla="*/ 3030291 w 12192001"/>
              <a:gd name="connsiteY195" fmla="*/ 1996512 h 2344739"/>
              <a:gd name="connsiteX196" fmla="*/ 2781569 w 12192001"/>
              <a:gd name="connsiteY196" fmla="*/ 2018333 h 2344739"/>
              <a:gd name="connsiteX197" fmla="*/ 2646527 w 12192001"/>
              <a:gd name="connsiteY197" fmla="*/ 2028869 h 2344739"/>
              <a:gd name="connsiteX198" fmla="*/ 2568028 w 12192001"/>
              <a:gd name="connsiteY198" fmla="*/ 2002628 h 2344739"/>
              <a:gd name="connsiteX199" fmla="*/ 2443255 w 12192001"/>
              <a:gd name="connsiteY199" fmla="*/ 2016529 h 2344739"/>
              <a:gd name="connsiteX200" fmla="*/ 2315112 w 12192001"/>
              <a:gd name="connsiteY200" fmla="*/ 2024996 h 2344739"/>
              <a:gd name="connsiteX201" fmla="*/ 2208578 w 12192001"/>
              <a:gd name="connsiteY201" fmla="*/ 2019763 h 2344739"/>
              <a:gd name="connsiteX202" fmla="*/ 2094665 w 12192001"/>
              <a:gd name="connsiteY202" fmla="*/ 2003052 h 2344739"/>
              <a:gd name="connsiteX203" fmla="*/ 1997356 w 12192001"/>
              <a:gd name="connsiteY203" fmla="*/ 1995032 h 2344739"/>
              <a:gd name="connsiteX204" fmla="*/ 1928172 w 12192001"/>
              <a:gd name="connsiteY204" fmla="*/ 2016977 h 2344739"/>
              <a:gd name="connsiteX205" fmla="*/ 1921650 w 12192001"/>
              <a:gd name="connsiteY205" fmla="*/ 2012146 h 2344739"/>
              <a:gd name="connsiteX206" fmla="*/ 1873080 w 12192001"/>
              <a:gd name="connsiteY206" fmla="*/ 2013741 h 2344739"/>
              <a:gd name="connsiteX207" fmla="*/ 1786655 w 12192001"/>
              <a:gd name="connsiteY207" fmla="*/ 2041363 h 2344739"/>
              <a:gd name="connsiteX208" fmla="*/ 1738204 w 12192001"/>
              <a:gd name="connsiteY208" fmla="*/ 2036312 h 2344739"/>
              <a:gd name="connsiteX209" fmla="*/ 1675071 w 12192001"/>
              <a:gd name="connsiteY209" fmla="*/ 2019963 h 2344739"/>
              <a:gd name="connsiteX210" fmla="*/ 1608669 w 12192001"/>
              <a:gd name="connsiteY210" fmla="*/ 2013066 h 2344739"/>
              <a:gd name="connsiteX211" fmla="*/ 1496110 w 12192001"/>
              <a:gd name="connsiteY211" fmla="*/ 1987476 h 2344739"/>
              <a:gd name="connsiteX212" fmla="*/ 1149979 w 12192001"/>
              <a:gd name="connsiteY212" fmla="*/ 1938041 h 2344739"/>
              <a:gd name="connsiteX213" fmla="*/ 858269 w 12192001"/>
              <a:gd name="connsiteY213" fmla="*/ 1928608 h 2344739"/>
              <a:gd name="connsiteX214" fmla="*/ 837540 w 12192001"/>
              <a:gd name="connsiteY214" fmla="*/ 1929821 h 2344739"/>
              <a:gd name="connsiteX215" fmla="*/ 816809 w 12192001"/>
              <a:gd name="connsiteY215" fmla="*/ 1927857 h 2344739"/>
              <a:gd name="connsiteX216" fmla="*/ 811506 w 12192001"/>
              <a:gd name="connsiteY216" fmla="*/ 1930751 h 2344739"/>
              <a:gd name="connsiteX217" fmla="*/ 797041 w 12192001"/>
              <a:gd name="connsiteY217" fmla="*/ 1930446 h 2344739"/>
              <a:gd name="connsiteX218" fmla="*/ 767901 w 12192001"/>
              <a:gd name="connsiteY218" fmla="*/ 1932653 h 2344739"/>
              <a:gd name="connsiteX219" fmla="*/ 763053 w 12192001"/>
              <a:gd name="connsiteY219" fmla="*/ 1930432 h 2344739"/>
              <a:gd name="connsiteX220" fmla="*/ 720047 w 12192001"/>
              <a:gd name="connsiteY220" fmla="*/ 1929661 h 2344739"/>
              <a:gd name="connsiteX221" fmla="*/ 719742 w 12192001"/>
              <a:gd name="connsiteY221" fmla="*/ 1928399 h 2344739"/>
              <a:gd name="connsiteX222" fmla="*/ 708875 w 12192001"/>
              <a:gd name="connsiteY222" fmla="*/ 1922722 h 2344739"/>
              <a:gd name="connsiteX223" fmla="*/ 596792 w 12192001"/>
              <a:gd name="connsiteY223" fmla="*/ 1879864 h 2344739"/>
              <a:gd name="connsiteX224" fmla="*/ 578535 w 12192001"/>
              <a:gd name="connsiteY224" fmla="*/ 1877212 h 2344739"/>
              <a:gd name="connsiteX225" fmla="*/ 571717 w 12192001"/>
              <a:gd name="connsiteY225" fmla="*/ 1877401 h 2344739"/>
              <a:gd name="connsiteX226" fmla="*/ 445099 w 12192001"/>
              <a:gd name="connsiteY226" fmla="*/ 1839371 h 2344739"/>
              <a:gd name="connsiteX227" fmla="*/ 404015 w 12192001"/>
              <a:gd name="connsiteY227" fmla="*/ 1833548 h 2344739"/>
              <a:gd name="connsiteX228" fmla="*/ 292435 w 12192001"/>
              <a:gd name="connsiteY228" fmla="*/ 1812852 h 2344739"/>
              <a:gd name="connsiteX229" fmla="*/ 118381 w 12192001"/>
              <a:gd name="connsiteY229" fmla="*/ 1761047 h 2344739"/>
              <a:gd name="connsiteX230" fmla="*/ 15526 w 12192001"/>
              <a:gd name="connsiteY230" fmla="*/ 1758191 h 2344739"/>
              <a:gd name="connsiteX231" fmla="*/ 2 w 12192001"/>
              <a:gd name="connsiteY231" fmla="*/ 1752722 h 2344739"/>
              <a:gd name="connsiteX232" fmla="*/ 1 w 12192001"/>
              <a:gd name="connsiteY232" fmla="*/ 762497 h 2344739"/>
              <a:gd name="connsiteX233" fmla="*/ 0 w 12192001"/>
              <a:gd name="connsiteY233" fmla="*/ 762497 h 2344739"/>
              <a:gd name="connsiteX234" fmla="*/ 0 w 12192001"/>
              <a:gd name="connsiteY234" fmla="*/ 222213 h 2344739"/>
              <a:gd name="connsiteX235" fmla="*/ 0 w 12192001"/>
              <a:gd name="connsiteY235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415912 w 12192001"/>
              <a:gd name="connsiteY26" fmla="*/ 1173869 h 2344739"/>
              <a:gd name="connsiteX27" fmla="*/ 11245526 w 12192001"/>
              <a:gd name="connsiteY27" fmla="*/ 1274060 h 2344739"/>
              <a:gd name="connsiteX28" fmla="*/ 11227161 w 12192001"/>
              <a:gd name="connsiteY28" fmla="*/ 1276236 h 2344739"/>
              <a:gd name="connsiteX29" fmla="*/ 11216939 w 12192001"/>
              <a:gd name="connsiteY29" fmla="*/ 1275961 h 2344739"/>
              <a:gd name="connsiteX30" fmla="*/ 11216036 w 12192001"/>
              <a:gd name="connsiteY30" fmla="*/ 1275018 h 2344739"/>
              <a:gd name="connsiteX31" fmla="*/ 11187737 w 12192001"/>
              <a:gd name="connsiteY31" fmla="*/ 1292383 h 2344739"/>
              <a:gd name="connsiteX32" fmla="*/ 11183353 w 12192001"/>
              <a:gd name="connsiteY32" fmla="*/ 1292525 h 2344739"/>
              <a:gd name="connsiteX33" fmla="*/ 11165706 w 12192001"/>
              <a:gd name="connsiteY33" fmla="*/ 1306612 h 2344739"/>
              <a:gd name="connsiteX34" fmla="*/ 11156163 w 12192001"/>
              <a:gd name="connsiteY34" fmla="*/ 1312414 h 2344739"/>
              <a:gd name="connsiteX35" fmla="*/ 11154348 w 12192001"/>
              <a:gd name="connsiteY35" fmla="*/ 1317097 h 2344739"/>
              <a:gd name="connsiteX36" fmla="*/ 11139813 w 12192001"/>
              <a:gd name="connsiteY36" fmla="*/ 1324115 h 2344739"/>
              <a:gd name="connsiteX37" fmla="*/ 11137813 w 12192001"/>
              <a:gd name="connsiteY37" fmla="*/ 1323772 h 2344739"/>
              <a:gd name="connsiteX38" fmla="*/ 11127060 w 12192001"/>
              <a:gd name="connsiteY38" fmla="*/ 1333832 h 2344739"/>
              <a:gd name="connsiteX39" fmla="*/ 11119543 w 12192001"/>
              <a:gd name="connsiteY39" fmla="*/ 1347424 h 2344739"/>
              <a:gd name="connsiteX40" fmla="*/ 10893535 w 12192001"/>
              <a:gd name="connsiteY40" fmla="*/ 1473399 h 2344739"/>
              <a:gd name="connsiteX41" fmla="*/ 10772152 w 12192001"/>
              <a:gd name="connsiteY41" fmla="*/ 1523191 h 2344739"/>
              <a:gd name="connsiteX42" fmla="*/ 10626520 w 12192001"/>
              <a:gd name="connsiteY42" fmla="*/ 1559229 h 2344739"/>
              <a:gd name="connsiteX43" fmla="*/ 10580747 w 12192001"/>
              <a:gd name="connsiteY43" fmla="*/ 1568689 h 2344739"/>
              <a:gd name="connsiteX44" fmla="*/ 10546642 w 12192001"/>
              <a:gd name="connsiteY44" fmla="*/ 1598423 h 2344739"/>
              <a:gd name="connsiteX45" fmla="*/ 10528495 w 12192001"/>
              <a:gd name="connsiteY45" fmla="*/ 1596907 h 2344739"/>
              <a:gd name="connsiteX46" fmla="*/ 10525298 w 12192001"/>
              <a:gd name="connsiteY46" fmla="*/ 1596411 h 2344739"/>
              <a:gd name="connsiteX47" fmla="*/ 10513981 w 12192001"/>
              <a:gd name="connsiteY47" fmla="*/ 1599537 h 2344739"/>
              <a:gd name="connsiteX48" fmla="*/ 10490587 w 12192001"/>
              <a:gd name="connsiteY48" fmla="*/ 1594156 h 2344739"/>
              <a:gd name="connsiteX49" fmla="*/ 10470270 w 12192001"/>
              <a:gd name="connsiteY49" fmla="*/ 1601693 h 2344739"/>
              <a:gd name="connsiteX50" fmla="*/ 10375894 w 12192001"/>
              <a:gd name="connsiteY50" fmla="*/ 1644598 h 2344739"/>
              <a:gd name="connsiteX51" fmla="*/ 10318190 w 12192001"/>
              <a:gd name="connsiteY51" fmla="*/ 1666221 h 2344739"/>
              <a:gd name="connsiteX52" fmla="*/ 10294319 w 12192001"/>
              <a:gd name="connsiteY52" fmla="*/ 1668079 h 2344739"/>
              <a:gd name="connsiteX53" fmla="*/ 10262295 w 12192001"/>
              <a:gd name="connsiteY53" fmla="*/ 1674948 h 2344739"/>
              <a:gd name="connsiteX54" fmla="*/ 10204270 w 12192001"/>
              <a:gd name="connsiteY54" fmla="*/ 1682149 h 2344739"/>
              <a:gd name="connsiteX55" fmla="*/ 10176611 w 12192001"/>
              <a:gd name="connsiteY55" fmla="*/ 1692943 h 2344739"/>
              <a:gd name="connsiteX56" fmla="*/ 10163922 w 12192001"/>
              <a:gd name="connsiteY56" fmla="*/ 1693739 h 2344739"/>
              <a:gd name="connsiteX57" fmla="*/ 10155160 w 12192001"/>
              <a:gd name="connsiteY57" fmla="*/ 1707487 h 2344739"/>
              <a:gd name="connsiteX58" fmla="*/ 10117119 w 12192001"/>
              <a:gd name="connsiteY58" fmla="*/ 1731142 h 2344739"/>
              <a:gd name="connsiteX59" fmla="*/ 10100445 w 12192001"/>
              <a:gd name="connsiteY59" fmla="*/ 1742432 h 2344739"/>
              <a:gd name="connsiteX60" fmla="*/ 10082169 w 12192001"/>
              <a:gd name="connsiteY60" fmla="*/ 1743296 h 2344739"/>
              <a:gd name="connsiteX61" fmla="*/ 10039240 w 12192001"/>
              <a:gd name="connsiteY61" fmla="*/ 1741632 h 2344739"/>
              <a:gd name="connsiteX62" fmla="*/ 9960019 w 12192001"/>
              <a:gd name="connsiteY62" fmla="*/ 1757147 h 2344739"/>
              <a:gd name="connsiteX63" fmla="*/ 9847792 w 12192001"/>
              <a:gd name="connsiteY63" fmla="*/ 1763915 h 2344739"/>
              <a:gd name="connsiteX64" fmla="*/ 9728309 w 12192001"/>
              <a:gd name="connsiteY64" fmla="*/ 1784122 h 2344739"/>
              <a:gd name="connsiteX65" fmla="*/ 9584507 w 12192001"/>
              <a:gd name="connsiteY65" fmla="*/ 1795542 h 2344739"/>
              <a:gd name="connsiteX66" fmla="*/ 9343052 w 12192001"/>
              <a:gd name="connsiteY66" fmla="*/ 1841244 h 2344739"/>
              <a:gd name="connsiteX67" fmla="*/ 9231370 w 12192001"/>
              <a:gd name="connsiteY67" fmla="*/ 1893149 h 2344739"/>
              <a:gd name="connsiteX68" fmla="*/ 9194810 w 12192001"/>
              <a:gd name="connsiteY68" fmla="*/ 1903228 h 2344739"/>
              <a:gd name="connsiteX69" fmla="*/ 9189246 w 12192001"/>
              <a:gd name="connsiteY69" fmla="*/ 1912467 h 2344739"/>
              <a:gd name="connsiteX70" fmla="*/ 9151232 w 12192001"/>
              <a:gd name="connsiteY70" fmla="*/ 1923669 h 2344739"/>
              <a:gd name="connsiteX71" fmla="*/ 9150210 w 12192001"/>
              <a:gd name="connsiteY71" fmla="*/ 1922604 h 2344739"/>
              <a:gd name="connsiteX72" fmla="*/ 9137318 w 12192001"/>
              <a:gd name="connsiteY72" fmla="*/ 1920435 h 2344739"/>
              <a:gd name="connsiteX73" fmla="*/ 9113812 w 12192001"/>
              <a:gd name="connsiteY73" fmla="*/ 1919069 h 2344739"/>
              <a:gd name="connsiteX74" fmla="*/ 9053453 w 12192001"/>
              <a:gd name="connsiteY74" fmla="*/ 1910755 h 2344739"/>
              <a:gd name="connsiteX75" fmla="*/ 9005486 w 12192001"/>
              <a:gd name="connsiteY75" fmla="*/ 1914040 h 2344739"/>
              <a:gd name="connsiteX76" fmla="*/ 9005201 w 12192001"/>
              <a:gd name="connsiteY76" fmla="*/ 1913800 h 2344739"/>
              <a:gd name="connsiteX77" fmla="*/ 8996232 w 12192001"/>
              <a:gd name="connsiteY77" fmla="*/ 1915011 h 2344739"/>
              <a:gd name="connsiteX78" fmla="*/ 8990394 w 12192001"/>
              <a:gd name="connsiteY78" fmla="*/ 1917072 h 2344739"/>
              <a:gd name="connsiteX79" fmla="*/ 8974337 w 12192001"/>
              <a:gd name="connsiteY79" fmla="*/ 1920298 h 2344739"/>
              <a:gd name="connsiteX80" fmla="*/ 8968011 w 12192001"/>
              <a:gd name="connsiteY80" fmla="*/ 1919598 h 2344739"/>
              <a:gd name="connsiteX81" fmla="*/ 8963048 w 12192001"/>
              <a:gd name="connsiteY81" fmla="*/ 1917373 h 2344739"/>
              <a:gd name="connsiteX82" fmla="*/ 8928988 w 12192001"/>
              <a:gd name="connsiteY82" fmla="*/ 1914185 h 2344739"/>
              <a:gd name="connsiteX83" fmla="*/ 8752444 w 12192001"/>
              <a:gd name="connsiteY83" fmla="*/ 1933417 h 2344739"/>
              <a:gd name="connsiteX84" fmla="*/ 8707847 w 12192001"/>
              <a:gd name="connsiteY84" fmla="*/ 1935518 h 2344739"/>
              <a:gd name="connsiteX85" fmla="*/ 8596071 w 12192001"/>
              <a:gd name="connsiteY85" fmla="*/ 1944090 h 2344739"/>
              <a:gd name="connsiteX86" fmla="*/ 8525230 w 12192001"/>
              <a:gd name="connsiteY86" fmla="*/ 1929248 h 2344739"/>
              <a:gd name="connsiteX87" fmla="*/ 8510983 w 12192001"/>
              <a:gd name="connsiteY87" fmla="*/ 1935163 h 2344739"/>
              <a:gd name="connsiteX88" fmla="*/ 8506167 w 12192001"/>
              <a:gd name="connsiteY88" fmla="*/ 1938164 h 2344739"/>
              <a:gd name="connsiteX89" fmla="*/ 8497968 w 12192001"/>
              <a:gd name="connsiteY89" fmla="*/ 1940902 h 2344739"/>
              <a:gd name="connsiteX90" fmla="*/ 8497594 w 12192001"/>
              <a:gd name="connsiteY90" fmla="*/ 1940723 h 2344739"/>
              <a:gd name="connsiteX91" fmla="*/ 8490249 w 12192001"/>
              <a:gd name="connsiteY91" fmla="*/ 1943773 h 2344739"/>
              <a:gd name="connsiteX92" fmla="*/ 8367182 w 12192001"/>
              <a:gd name="connsiteY92" fmla="*/ 1957815 h 2344739"/>
              <a:gd name="connsiteX93" fmla="*/ 8353799 w 12192001"/>
              <a:gd name="connsiteY93" fmla="*/ 1958009 h 2344739"/>
              <a:gd name="connsiteX94" fmla="*/ 8352373 w 12192001"/>
              <a:gd name="connsiteY94" fmla="*/ 1957169 h 2344739"/>
              <a:gd name="connsiteX95" fmla="*/ 8320104 w 12192001"/>
              <a:gd name="connsiteY95" fmla="*/ 1974587 h 2344739"/>
              <a:gd name="connsiteX96" fmla="*/ 8314433 w 12192001"/>
              <a:gd name="connsiteY96" fmla="*/ 1974913 h 2344739"/>
              <a:gd name="connsiteX97" fmla="*/ 8295174 w 12192001"/>
              <a:gd name="connsiteY97" fmla="*/ 1988808 h 2344739"/>
              <a:gd name="connsiteX98" fmla="*/ 8284276 w 12192001"/>
              <a:gd name="connsiteY98" fmla="*/ 1994631 h 2344739"/>
              <a:gd name="connsiteX99" fmla="*/ 8283150 w 12192001"/>
              <a:gd name="connsiteY99" fmla="*/ 1999074 h 2344739"/>
              <a:gd name="connsiteX100" fmla="*/ 8266076 w 12192001"/>
              <a:gd name="connsiteY100" fmla="*/ 2006249 h 2344739"/>
              <a:gd name="connsiteX101" fmla="*/ 8263377 w 12192001"/>
              <a:gd name="connsiteY101" fmla="*/ 2006019 h 2344739"/>
              <a:gd name="connsiteX102" fmla="*/ 8252033 w 12192001"/>
              <a:gd name="connsiteY102" fmla="*/ 2015862 h 2344739"/>
              <a:gd name="connsiteX103" fmla="*/ 8245834 w 12192001"/>
              <a:gd name="connsiteY103" fmla="*/ 2028854 h 2344739"/>
              <a:gd name="connsiteX104" fmla="*/ 8090272 w 12192001"/>
              <a:gd name="connsiteY104" fmla="*/ 2075015 h 2344739"/>
              <a:gd name="connsiteX105" fmla="*/ 7905407 w 12192001"/>
              <a:gd name="connsiteY105" fmla="*/ 2116988 h 2344739"/>
              <a:gd name="connsiteX106" fmla="*/ 7718745 w 12192001"/>
              <a:gd name="connsiteY106" fmla="*/ 2142703 h 2344739"/>
              <a:gd name="connsiteX107" fmla="*/ 7614347 w 12192001"/>
              <a:gd name="connsiteY107" fmla="*/ 2139232 h 2344739"/>
              <a:gd name="connsiteX108" fmla="*/ 7527543 w 12192001"/>
              <a:gd name="connsiteY108" fmla="*/ 2145060 h 2344739"/>
              <a:gd name="connsiteX109" fmla="*/ 7519571 w 12192001"/>
              <a:gd name="connsiteY109" fmla="*/ 2147613 h 2344739"/>
              <a:gd name="connsiteX110" fmla="*/ 7507411 w 12192001"/>
              <a:gd name="connsiteY110" fmla="*/ 2148948 h 2344739"/>
              <a:gd name="connsiteX111" fmla="*/ 7507040 w 12192001"/>
              <a:gd name="connsiteY111" fmla="*/ 2148621 h 2344739"/>
              <a:gd name="connsiteX112" fmla="*/ 7495795 w 12192001"/>
              <a:gd name="connsiteY112" fmla="*/ 2150573 h 2344739"/>
              <a:gd name="connsiteX113" fmla="*/ 7405391 w 12192001"/>
              <a:gd name="connsiteY113" fmla="*/ 2142468 h 2344739"/>
              <a:gd name="connsiteX114" fmla="*/ 7312180 w 12192001"/>
              <a:gd name="connsiteY114" fmla="*/ 2132873 h 2344739"/>
              <a:gd name="connsiteX115" fmla="*/ 7310853 w 12192001"/>
              <a:gd name="connsiteY115" fmla="*/ 2131431 h 2344739"/>
              <a:gd name="connsiteX116" fmla="*/ 7218559 w 12192001"/>
              <a:gd name="connsiteY116" fmla="*/ 2156680 h 2344739"/>
              <a:gd name="connsiteX117" fmla="*/ 7201101 w 12192001"/>
              <a:gd name="connsiteY117" fmla="*/ 2161230 h 2344739"/>
              <a:gd name="connsiteX118" fmla="*/ 7197004 w 12192001"/>
              <a:gd name="connsiteY118" fmla="*/ 2166588 h 2344739"/>
              <a:gd name="connsiteX119" fmla="*/ 7170808 w 12192001"/>
              <a:gd name="connsiteY119" fmla="*/ 2171236 h 2344739"/>
              <a:gd name="connsiteX120" fmla="*/ 7096988 w 12192001"/>
              <a:gd name="connsiteY120" fmla="*/ 2183464 h 2344739"/>
              <a:gd name="connsiteX121" fmla="*/ 7018496 w 12192001"/>
              <a:gd name="connsiteY121" fmla="*/ 2183090 h 2344739"/>
              <a:gd name="connsiteX122" fmla="*/ 6904146 w 12192001"/>
              <a:gd name="connsiteY122" fmla="*/ 2212596 h 2344739"/>
              <a:gd name="connsiteX123" fmla="*/ 6708222 w 12192001"/>
              <a:gd name="connsiteY123" fmla="*/ 2240551 h 2344739"/>
              <a:gd name="connsiteX124" fmla="*/ 6549454 w 12192001"/>
              <a:gd name="connsiteY124" fmla="*/ 2269327 h 2344739"/>
              <a:gd name="connsiteX125" fmla="*/ 6317560 w 12192001"/>
              <a:gd name="connsiteY125" fmla="*/ 2316127 h 2344739"/>
              <a:gd name="connsiteX126" fmla="*/ 6168674 w 12192001"/>
              <a:gd name="connsiteY126" fmla="*/ 2318214 h 2344739"/>
              <a:gd name="connsiteX127" fmla="*/ 6073848 w 12192001"/>
              <a:gd name="connsiteY127" fmla="*/ 2338676 h 2344739"/>
              <a:gd name="connsiteX128" fmla="*/ 6068529 w 12192001"/>
              <a:gd name="connsiteY128" fmla="*/ 2337139 h 2344739"/>
              <a:gd name="connsiteX129" fmla="*/ 6048638 w 12192001"/>
              <a:gd name="connsiteY129" fmla="*/ 2337822 h 2344739"/>
              <a:gd name="connsiteX130" fmla="*/ 6041285 w 12192001"/>
              <a:gd name="connsiteY130" fmla="*/ 2329473 h 2344739"/>
              <a:gd name="connsiteX131" fmla="*/ 6010090 w 12192001"/>
              <a:gd name="connsiteY131" fmla="*/ 2324380 h 2344739"/>
              <a:gd name="connsiteX132" fmla="*/ 5957375 w 12192001"/>
              <a:gd name="connsiteY132" fmla="*/ 2328024 h 2344739"/>
              <a:gd name="connsiteX133" fmla="*/ 5758919 w 12192001"/>
              <a:gd name="connsiteY133" fmla="*/ 2343716 h 2344739"/>
              <a:gd name="connsiteX134" fmla="*/ 5626960 w 12192001"/>
              <a:gd name="connsiteY134" fmla="*/ 2344739 h 2344739"/>
              <a:gd name="connsiteX135" fmla="*/ 5470906 w 12192001"/>
              <a:gd name="connsiteY135" fmla="*/ 2330719 h 2344739"/>
              <a:gd name="connsiteX136" fmla="*/ 5432761 w 12192001"/>
              <a:gd name="connsiteY136" fmla="*/ 2319466 h 2344739"/>
              <a:gd name="connsiteX137" fmla="*/ 5381669 w 12192001"/>
              <a:gd name="connsiteY137" fmla="*/ 2301764 h 2344739"/>
              <a:gd name="connsiteX138" fmla="*/ 5261764 w 12192001"/>
              <a:gd name="connsiteY138" fmla="*/ 2281347 h 2344739"/>
              <a:gd name="connsiteX139" fmla="*/ 5222961 w 12192001"/>
              <a:gd name="connsiteY139" fmla="*/ 2270223 h 2344739"/>
              <a:gd name="connsiteX140" fmla="*/ 5174660 w 12192001"/>
              <a:gd name="connsiteY140" fmla="*/ 2267233 h 2344739"/>
              <a:gd name="connsiteX141" fmla="*/ 5156554 w 12192001"/>
              <a:gd name="connsiteY141" fmla="*/ 2260010 h 2344739"/>
              <a:gd name="connsiteX142" fmla="*/ 5142599 w 12192001"/>
              <a:gd name="connsiteY142" fmla="*/ 2256610 h 2344739"/>
              <a:gd name="connsiteX143" fmla="*/ 5139596 w 12192001"/>
              <a:gd name="connsiteY143" fmla="*/ 2254509 h 2344739"/>
              <a:gd name="connsiteX144" fmla="*/ 5121659 w 12192001"/>
              <a:gd name="connsiteY144" fmla="*/ 2243656 h 2344739"/>
              <a:gd name="connsiteX145" fmla="*/ 5065790 w 12192001"/>
              <a:gd name="connsiteY145" fmla="*/ 2250227 h 2344739"/>
              <a:gd name="connsiteX146" fmla="*/ 5011514 w 12192001"/>
              <a:gd name="connsiteY146" fmla="*/ 2233846 h 2344739"/>
              <a:gd name="connsiteX147" fmla="*/ 4840441 w 12192001"/>
              <a:gd name="connsiteY147" fmla="*/ 2209829 h 2344739"/>
              <a:gd name="connsiteX148" fmla="*/ 4762447 w 12192001"/>
              <a:gd name="connsiteY148" fmla="*/ 2182061 h 2344739"/>
              <a:gd name="connsiteX149" fmla="*/ 4723186 w 12192001"/>
              <a:gd name="connsiteY149" fmla="*/ 2173047 h 2344739"/>
              <a:gd name="connsiteX150" fmla="*/ 4721176 w 12192001"/>
              <a:gd name="connsiteY150" fmla="*/ 2172298 h 2344739"/>
              <a:gd name="connsiteX151" fmla="*/ 4722111 w 12192001"/>
              <a:gd name="connsiteY151" fmla="*/ 2172087 h 2344739"/>
              <a:gd name="connsiteX152" fmla="*/ 4717202 w 12192001"/>
              <a:gd name="connsiteY152" fmla="*/ 2170817 h 2344739"/>
              <a:gd name="connsiteX153" fmla="*/ 4721176 w 12192001"/>
              <a:gd name="connsiteY153" fmla="*/ 2172298 h 2344739"/>
              <a:gd name="connsiteX154" fmla="*/ 4715526 w 12192001"/>
              <a:gd name="connsiteY154" fmla="*/ 2173573 h 2344739"/>
              <a:gd name="connsiteX155" fmla="*/ 4515814 w 12192001"/>
              <a:gd name="connsiteY155" fmla="*/ 2163671 h 2344739"/>
              <a:gd name="connsiteX156" fmla="*/ 4428543 w 12192001"/>
              <a:gd name="connsiteY156" fmla="*/ 2153020 h 2344739"/>
              <a:gd name="connsiteX157" fmla="*/ 4362875 w 12192001"/>
              <a:gd name="connsiteY157" fmla="*/ 2151674 h 2344739"/>
              <a:gd name="connsiteX158" fmla="*/ 4316966 w 12192001"/>
              <a:gd name="connsiteY158" fmla="*/ 2158289 h 2344739"/>
              <a:gd name="connsiteX159" fmla="*/ 4315110 w 12192001"/>
              <a:gd name="connsiteY159" fmla="*/ 2156948 h 2344739"/>
              <a:gd name="connsiteX160" fmla="*/ 4295144 w 12192001"/>
              <a:gd name="connsiteY160" fmla="*/ 2155069 h 2344739"/>
              <a:gd name="connsiteX161" fmla="*/ 4290064 w 12192001"/>
              <a:gd name="connsiteY161" fmla="*/ 2157986 h 2344739"/>
              <a:gd name="connsiteX162" fmla="*/ 4276142 w 12192001"/>
              <a:gd name="connsiteY162" fmla="*/ 2157740 h 2344739"/>
              <a:gd name="connsiteX163" fmla="*/ 4248117 w 12192001"/>
              <a:gd name="connsiteY163" fmla="*/ 2160064 h 2344739"/>
              <a:gd name="connsiteX164" fmla="*/ 4202051 w 12192001"/>
              <a:gd name="connsiteY164" fmla="*/ 2157269 h 2344739"/>
              <a:gd name="connsiteX165" fmla="*/ 4201745 w 12192001"/>
              <a:gd name="connsiteY165" fmla="*/ 2156010 h 2344739"/>
              <a:gd name="connsiteX166" fmla="*/ 4191248 w 12192001"/>
              <a:gd name="connsiteY166" fmla="*/ 2150376 h 2344739"/>
              <a:gd name="connsiteX167" fmla="*/ 4142745 w 12192001"/>
              <a:gd name="connsiteY167" fmla="*/ 2134511 h 2344739"/>
              <a:gd name="connsiteX168" fmla="*/ 4083097 w 12192001"/>
              <a:gd name="connsiteY168" fmla="*/ 2107978 h 2344739"/>
              <a:gd name="connsiteX169" fmla="*/ 4074546 w 12192001"/>
              <a:gd name="connsiteY169" fmla="*/ 2107143 h 2344739"/>
              <a:gd name="connsiteX170" fmla="*/ 4074427 w 12192001"/>
              <a:gd name="connsiteY170" fmla="*/ 2106844 h 2344739"/>
              <a:gd name="connsiteX171" fmla="*/ 4065510 w 12192001"/>
              <a:gd name="connsiteY171" fmla="*/ 2105400 h 2344739"/>
              <a:gd name="connsiteX172" fmla="*/ 4058954 w 12192001"/>
              <a:gd name="connsiteY172" fmla="*/ 2105618 h 2344739"/>
              <a:gd name="connsiteX173" fmla="*/ 4042364 w 12192001"/>
              <a:gd name="connsiteY173" fmla="*/ 2103997 h 2344739"/>
              <a:gd name="connsiteX174" fmla="*/ 4036997 w 12192001"/>
              <a:gd name="connsiteY174" fmla="*/ 2101563 h 2344739"/>
              <a:gd name="connsiteX175" fmla="*/ 4035363 w 12192001"/>
              <a:gd name="connsiteY175" fmla="*/ 2097896 h 2344739"/>
              <a:gd name="connsiteX176" fmla="*/ 4033778 w 12192001"/>
              <a:gd name="connsiteY176" fmla="*/ 2098131 h 2344739"/>
              <a:gd name="connsiteX177" fmla="*/ 4004538 w 12192001"/>
              <a:gd name="connsiteY177" fmla="*/ 2085563 h 2344739"/>
              <a:gd name="connsiteX178" fmla="*/ 3936846 w 12192001"/>
              <a:gd name="connsiteY178" fmla="*/ 2068106 h 2344739"/>
              <a:gd name="connsiteX179" fmla="*/ 3897275 w 12192001"/>
              <a:gd name="connsiteY179" fmla="*/ 2062451 h 2344739"/>
              <a:gd name="connsiteX180" fmla="*/ 3789760 w 12192001"/>
              <a:gd name="connsiteY180" fmla="*/ 2042213 h 2344739"/>
              <a:gd name="connsiteX181" fmla="*/ 3682513 w 12192001"/>
              <a:gd name="connsiteY181" fmla="*/ 2018290 h 2344739"/>
              <a:gd name="connsiteX182" fmla="*/ 3610035 w 12192001"/>
              <a:gd name="connsiteY182" fmla="*/ 1986019 h 2344739"/>
              <a:gd name="connsiteX183" fmla="*/ 3603855 w 12192001"/>
              <a:gd name="connsiteY183" fmla="*/ 1987381 h 2344739"/>
              <a:gd name="connsiteX184" fmla="*/ 3594736 w 12192001"/>
              <a:gd name="connsiteY184" fmla="*/ 1987545 h 2344739"/>
              <a:gd name="connsiteX185" fmla="*/ 3594501 w 12192001"/>
              <a:gd name="connsiteY185" fmla="*/ 1987276 h 2344739"/>
              <a:gd name="connsiteX186" fmla="*/ 3585978 w 12192001"/>
              <a:gd name="connsiteY186" fmla="*/ 1987966 h 2344739"/>
              <a:gd name="connsiteX187" fmla="*/ 3536135 w 12192001"/>
              <a:gd name="connsiteY187" fmla="*/ 1978267 h 2344739"/>
              <a:gd name="connsiteX188" fmla="*/ 3473223 w 12192001"/>
              <a:gd name="connsiteY188" fmla="*/ 1974606 h 2344739"/>
              <a:gd name="connsiteX189" fmla="*/ 3400728 w 12192001"/>
              <a:gd name="connsiteY189" fmla="*/ 1962558 h 2344739"/>
              <a:gd name="connsiteX190" fmla="*/ 3363888 w 12192001"/>
              <a:gd name="connsiteY190" fmla="*/ 1979510 h 2344739"/>
              <a:gd name="connsiteX191" fmla="*/ 3344026 w 12192001"/>
              <a:gd name="connsiteY191" fmla="*/ 1981192 h 2344739"/>
              <a:gd name="connsiteX192" fmla="*/ 3341698 w 12192001"/>
              <a:gd name="connsiteY192" fmla="*/ 1980217 h 2344739"/>
              <a:gd name="connsiteX193" fmla="*/ 3262356 w 12192001"/>
              <a:gd name="connsiteY193" fmla="*/ 1986094 h 2344739"/>
              <a:gd name="connsiteX194" fmla="*/ 3142556 w 12192001"/>
              <a:gd name="connsiteY194" fmla="*/ 1993869 h 2344739"/>
              <a:gd name="connsiteX195" fmla="*/ 3030291 w 12192001"/>
              <a:gd name="connsiteY195" fmla="*/ 1996512 h 2344739"/>
              <a:gd name="connsiteX196" fmla="*/ 2781569 w 12192001"/>
              <a:gd name="connsiteY196" fmla="*/ 2018333 h 2344739"/>
              <a:gd name="connsiteX197" fmla="*/ 2646527 w 12192001"/>
              <a:gd name="connsiteY197" fmla="*/ 2028869 h 2344739"/>
              <a:gd name="connsiteX198" fmla="*/ 2568028 w 12192001"/>
              <a:gd name="connsiteY198" fmla="*/ 2002628 h 2344739"/>
              <a:gd name="connsiteX199" fmla="*/ 2443255 w 12192001"/>
              <a:gd name="connsiteY199" fmla="*/ 2016529 h 2344739"/>
              <a:gd name="connsiteX200" fmla="*/ 2315112 w 12192001"/>
              <a:gd name="connsiteY200" fmla="*/ 2024996 h 2344739"/>
              <a:gd name="connsiteX201" fmla="*/ 2208578 w 12192001"/>
              <a:gd name="connsiteY201" fmla="*/ 2019763 h 2344739"/>
              <a:gd name="connsiteX202" fmla="*/ 2094665 w 12192001"/>
              <a:gd name="connsiteY202" fmla="*/ 2003052 h 2344739"/>
              <a:gd name="connsiteX203" fmla="*/ 1997356 w 12192001"/>
              <a:gd name="connsiteY203" fmla="*/ 1995032 h 2344739"/>
              <a:gd name="connsiteX204" fmla="*/ 1928172 w 12192001"/>
              <a:gd name="connsiteY204" fmla="*/ 2016977 h 2344739"/>
              <a:gd name="connsiteX205" fmla="*/ 1921650 w 12192001"/>
              <a:gd name="connsiteY205" fmla="*/ 2012146 h 2344739"/>
              <a:gd name="connsiteX206" fmla="*/ 1873080 w 12192001"/>
              <a:gd name="connsiteY206" fmla="*/ 2013741 h 2344739"/>
              <a:gd name="connsiteX207" fmla="*/ 1786655 w 12192001"/>
              <a:gd name="connsiteY207" fmla="*/ 2041363 h 2344739"/>
              <a:gd name="connsiteX208" fmla="*/ 1738204 w 12192001"/>
              <a:gd name="connsiteY208" fmla="*/ 2036312 h 2344739"/>
              <a:gd name="connsiteX209" fmla="*/ 1675071 w 12192001"/>
              <a:gd name="connsiteY209" fmla="*/ 2019963 h 2344739"/>
              <a:gd name="connsiteX210" fmla="*/ 1608669 w 12192001"/>
              <a:gd name="connsiteY210" fmla="*/ 2013066 h 2344739"/>
              <a:gd name="connsiteX211" fmla="*/ 1496110 w 12192001"/>
              <a:gd name="connsiteY211" fmla="*/ 1987476 h 2344739"/>
              <a:gd name="connsiteX212" fmla="*/ 1149979 w 12192001"/>
              <a:gd name="connsiteY212" fmla="*/ 1938041 h 2344739"/>
              <a:gd name="connsiteX213" fmla="*/ 858269 w 12192001"/>
              <a:gd name="connsiteY213" fmla="*/ 1928608 h 2344739"/>
              <a:gd name="connsiteX214" fmla="*/ 837540 w 12192001"/>
              <a:gd name="connsiteY214" fmla="*/ 1929821 h 2344739"/>
              <a:gd name="connsiteX215" fmla="*/ 816809 w 12192001"/>
              <a:gd name="connsiteY215" fmla="*/ 1927857 h 2344739"/>
              <a:gd name="connsiteX216" fmla="*/ 811506 w 12192001"/>
              <a:gd name="connsiteY216" fmla="*/ 1930751 h 2344739"/>
              <a:gd name="connsiteX217" fmla="*/ 797041 w 12192001"/>
              <a:gd name="connsiteY217" fmla="*/ 1930446 h 2344739"/>
              <a:gd name="connsiteX218" fmla="*/ 767901 w 12192001"/>
              <a:gd name="connsiteY218" fmla="*/ 1932653 h 2344739"/>
              <a:gd name="connsiteX219" fmla="*/ 763053 w 12192001"/>
              <a:gd name="connsiteY219" fmla="*/ 1930432 h 2344739"/>
              <a:gd name="connsiteX220" fmla="*/ 720047 w 12192001"/>
              <a:gd name="connsiteY220" fmla="*/ 1929661 h 2344739"/>
              <a:gd name="connsiteX221" fmla="*/ 719742 w 12192001"/>
              <a:gd name="connsiteY221" fmla="*/ 1928399 h 2344739"/>
              <a:gd name="connsiteX222" fmla="*/ 708875 w 12192001"/>
              <a:gd name="connsiteY222" fmla="*/ 1922722 h 2344739"/>
              <a:gd name="connsiteX223" fmla="*/ 596792 w 12192001"/>
              <a:gd name="connsiteY223" fmla="*/ 1879864 h 2344739"/>
              <a:gd name="connsiteX224" fmla="*/ 578535 w 12192001"/>
              <a:gd name="connsiteY224" fmla="*/ 1877212 h 2344739"/>
              <a:gd name="connsiteX225" fmla="*/ 571717 w 12192001"/>
              <a:gd name="connsiteY225" fmla="*/ 1877401 h 2344739"/>
              <a:gd name="connsiteX226" fmla="*/ 445099 w 12192001"/>
              <a:gd name="connsiteY226" fmla="*/ 1839371 h 2344739"/>
              <a:gd name="connsiteX227" fmla="*/ 404015 w 12192001"/>
              <a:gd name="connsiteY227" fmla="*/ 1833548 h 2344739"/>
              <a:gd name="connsiteX228" fmla="*/ 292435 w 12192001"/>
              <a:gd name="connsiteY228" fmla="*/ 1812852 h 2344739"/>
              <a:gd name="connsiteX229" fmla="*/ 118381 w 12192001"/>
              <a:gd name="connsiteY229" fmla="*/ 1761047 h 2344739"/>
              <a:gd name="connsiteX230" fmla="*/ 15526 w 12192001"/>
              <a:gd name="connsiteY230" fmla="*/ 1758191 h 2344739"/>
              <a:gd name="connsiteX231" fmla="*/ 2 w 12192001"/>
              <a:gd name="connsiteY231" fmla="*/ 1752722 h 2344739"/>
              <a:gd name="connsiteX232" fmla="*/ 1 w 12192001"/>
              <a:gd name="connsiteY232" fmla="*/ 762497 h 2344739"/>
              <a:gd name="connsiteX233" fmla="*/ 0 w 12192001"/>
              <a:gd name="connsiteY233" fmla="*/ 762497 h 2344739"/>
              <a:gd name="connsiteX234" fmla="*/ 0 w 12192001"/>
              <a:gd name="connsiteY234" fmla="*/ 222213 h 2344739"/>
              <a:gd name="connsiteX235" fmla="*/ 0 w 12192001"/>
              <a:gd name="connsiteY235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522499 w 12192001"/>
              <a:gd name="connsiteY26" fmla="*/ 1207528 h 2344739"/>
              <a:gd name="connsiteX27" fmla="*/ 11245526 w 12192001"/>
              <a:gd name="connsiteY27" fmla="*/ 1274060 h 2344739"/>
              <a:gd name="connsiteX28" fmla="*/ 11227161 w 12192001"/>
              <a:gd name="connsiteY28" fmla="*/ 1276236 h 2344739"/>
              <a:gd name="connsiteX29" fmla="*/ 11216939 w 12192001"/>
              <a:gd name="connsiteY29" fmla="*/ 1275961 h 2344739"/>
              <a:gd name="connsiteX30" fmla="*/ 11216036 w 12192001"/>
              <a:gd name="connsiteY30" fmla="*/ 1275018 h 2344739"/>
              <a:gd name="connsiteX31" fmla="*/ 11187737 w 12192001"/>
              <a:gd name="connsiteY31" fmla="*/ 1292383 h 2344739"/>
              <a:gd name="connsiteX32" fmla="*/ 11183353 w 12192001"/>
              <a:gd name="connsiteY32" fmla="*/ 1292525 h 2344739"/>
              <a:gd name="connsiteX33" fmla="*/ 11165706 w 12192001"/>
              <a:gd name="connsiteY33" fmla="*/ 1306612 h 2344739"/>
              <a:gd name="connsiteX34" fmla="*/ 11156163 w 12192001"/>
              <a:gd name="connsiteY34" fmla="*/ 1312414 h 2344739"/>
              <a:gd name="connsiteX35" fmla="*/ 11154348 w 12192001"/>
              <a:gd name="connsiteY35" fmla="*/ 1317097 h 2344739"/>
              <a:gd name="connsiteX36" fmla="*/ 11139813 w 12192001"/>
              <a:gd name="connsiteY36" fmla="*/ 1324115 h 2344739"/>
              <a:gd name="connsiteX37" fmla="*/ 11137813 w 12192001"/>
              <a:gd name="connsiteY37" fmla="*/ 1323772 h 2344739"/>
              <a:gd name="connsiteX38" fmla="*/ 11127060 w 12192001"/>
              <a:gd name="connsiteY38" fmla="*/ 1333832 h 2344739"/>
              <a:gd name="connsiteX39" fmla="*/ 11119543 w 12192001"/>
              <a:gd name="connsiteY39" fmla="*/ 1347424 h 2344739"/>
              <a:gd name="connsiteX40" fmla="*/ 10893535 w 12192001"/>
              <a:gd name="connsiteY40" fmla="*/ 1473399 h 2344739"/>
              <a:gd name="connsiteX41" fmla="*/ 10772152 w 12192001"/>
              <a:gd name="connsiteY41" fmla="*/ 1523191 h 2344739"/>
              <a:gd name="connsiteX42" fmla="*/ 10626520 w 12192001"/>
              <a:gd name="connsiteY42" fmla="*/ 1559229 h 2344739"/>
              <a:gd name="connsiteX43" fmla="*/ 10580747 w 12192001"/>
              <a:gd name="connsiteY43" fmla="*/ 1568689 h 2344739"/>
              <a:gd name="connsiteX44" fmla="*/ 10546642 w 12192001"/>
              <a:gd name="connsiteY44" fmla="*/ 1598423 h 2344739"/>
              <a:gd name="connsiteX45" fmla="*/ 10528495 w 12192001"/>
              <a:gd name="connsiteY45" fmla="*/ 1596907 h 2344739"/>
              <a:gd name="connsiteX46" fmla="*/ 10525298 w 12192001"/>
              <a:gd name="connsiteY46" fmla="*/ 1596411 h 2344739"/>
              <a:gd name="connsiteX47" fmla="*/ 10513981 w 12192001"/>
              <a:gd name="connsiteY47" fmla="*/ 1599537 h 2344739"/>
              <a:gd name="connsiteX48" fmla="*/ 10490587 w 12192001"/>
              <a:gd name="connsiteY48" fmla="*/ 1594156 h 2344739"/>
              <a:gd name="connsiteX49" fmla="*/ 10470270 w 12192001"/>
              <a:gd name="connsiteY49" fmla="*/ 1601693 h 2344739"/>
              <a:gd name="connsiteX50" fmla="*/ 10375894 w 12192001"/>
              <a:gd name="connsiteY50" fmla="*/ 1644598 h 2344739"/>
              <a:gd name="connsiteX51" fmla="*/ 10318190 w 12192001"/>
              <a:gd name="connsiteY51" fmla="*/ 1666221 h 2344739"/>
              <a:gd name="connsiteX52" fmla="*/ 10294319 w 12192001"/>
              <a:gd name="connsiteY52" fmla="*/ 1668079 h 2344739"/>
              <a:gd name="connsiteX53" fmla="*/ 10262295 w 12192001"/>
              <a:gd name="connsiteY53" fmla="*/ 1674948 h 2344739"/>
              <a:gd name="connsiteX54" fmla="*/ 10204270 w 12192001"/>
              <a:gd name="connsiteY54" fmla="*/ 1682149 h 2344739"/>
              <a:gd name="connsiteX55" fmla="*/ 10176611 w 12192001"/>
              <a:gd name="connsiteY55" fmla="*/ 1692943 h 2344739"/>
              <a:gd name="connsiteX56" fmla="*/ 10163922 w 12192001"/>
              <a:gd name="connsiteY56" fmla="*/ 1693739 h 2344739"/>
              <a:gd name="connsiteX57" fmla="*/ 10155160 w 12192001"/>
              <a:gd name="connsiteY57" fmla="*/ 1707487 h 2344739"/>
              <a:gd name="connsiteX58" fmla="*/ 10117119 w 12192001"/>
              <a:gd name="connsiteY58" fmla="*/ 1731142 h 2344739"/>
              <a:gd name="connsiteX59" fmla="*/ 10100445 w 12192001"/>
              <a:gd name="connsiteY59" fmla="*/ 1742432 h 2344739"/>
              <a:gd name="connsiteX60" fmla="*/ 10082169 w 12192001"/>
              <a:gd name="connsiteY60" fmla="*/ 1743296 h 2344739"/>
              <a:gd name="connsiteX61" fmla="*/ 10039240 w 12192001"/>
              <a:gd name="connsiteY61" fmla="*/ 1741632 h 2344739"/>
              <a:gd name="connsiteX62" fmla="*/ 9960019 w 12192001"/>
              <a:gd name="connsiteY62" fmla="*/ 1757147 h 2344739"/>
              <a:gd name="connsiteX63" fmla="*/ 9847792 w 12192001"/>
              <a:gd name="connsiteY63" fmla="*/ 1763915 h 2344739"/>
              <a:gd name="connsiteX64" fmla="*/ 9728309 w 12192001"/>
              <a:gd name="connsiteY64" fmla="*/ 1784122 h 2344739"/>
              <a:gd name="connsiteX65" fmla="*/ 9584507 w 12192001"/>
              <a:gd name="connsiteY65" fmla="*/ 1795542 h 2344739"/>
              <a:gd name="connsiteX66" fmla="*/ 9343052 w 12192001"/>
              <a:gd name="connsiteY66" fmla="*/ 1841244 h 2344739"/>
              <a:gd name="connsiteX67" fmla="*/ 9231370 w 12192001"/>
              <a:gd name="connsiteY67" fmla="*/ 1893149 h 2344739"/>
              <a:gd name="connsiteX68" fmla="*/ 9194810 w 12192001"/>
              <a:gd name="connsiteY68" fmla="*/ 1903228 h 2344739"/>
              <a:gd name="connsiteX69" fmla="*/ 9189246 w 12192001"/>
              <a:gd name="connsiteY69" fmla="*/ 1912467 h 2344739"/>
              <a:gd name="connsiteX70" fmla="*/ 9151232 w 12192001"/>
              <a:gd name="connsiteY70" fmla="*/ 1923669 h 2344739"/>
              <a:gd name="connsiteX71" fmla="*/ 9150210 w 12192001"/>
              <a:gd name="connsiteY71" fmla="*/ 1922604 h 2344739"/>
              <a:gd name="connsiteX72" fmla="*/ 9137318 w 12192001"/>
              <a:gd name="connsiteY72" fmla="*/ 1920435 h 2344739"/>
              <a:gd name="connsiteX73" fmla="*/ 9113812 w 12192001"/>
              <a:gd name="connsiteY73" fmla="*/ 1919069 h 2344739"/>
              <a:gd name="connsiteX74" fmla="*/ 9053453 w 12192001"/>
              <a:gd name="connsiteY74" fmla="*/ 1910755 h 2344739"/>
              <a:gd name="connsiteX75" fmla="*/ 9005486 w 12192001"/>
              <a:gd name="connsiteY75" fmla="*/ 1914040 h 2344739"/>
              <a:gd name="connsiteX76" fmla="*/ 9005201 w 12192001"/>
              <a:gd name="connsiteY76" fmla="*/ 1913800 h 2344739"/>
              <a:gd name="connsiteX77" fmla="*/ 8996232 w 12192001"/>
              <a:gd name="connsiteY77" fmla="*/ 1915011 h 2344739"/>
              <a:gd name="connsiteX78" fmla="*/ 8990394 w 12192001"/>
              <a:gd name="connsiteY78" fmla="*/ 1917072 h 2344739"/>
              <a:gd name="connsiteX79" fmla="*/ 8974337 w 12192001"/>
              <a:gd name="connsiteY79" fmla="*/ 1920298 h 2344739"/>
              <a:gd name="connsiteX80" fmla="*/ 8968011 w 12192001"/>
              <a:gd name="connsiteY80" fmla="*/ 1919598 h 2344739"/>
              <a:gd name="connsiteX81" fmla="*/ 8963048 w 12192001"/>
              <a:gd name="connsiteY81" fmla="*/ 1917373 h 2344739"/>
              <a:gd name="connsiteX82" fmla="*/ 8928988 w 12192001"/>
              <a:gd name="connsiteY82" fmla="*/ 1914185 h 2344739"/>
              <a:gd name="connsiteX83" fmla="*/ 8752444 w 12192001"/>
              <a:gd name="connsiteY83" fmla="*/ 1933417 h 2344739"/>
              <a:gd name="connsiteX84" fmla="*/ 8707847 w 12192001"/>
              <a:gd name="connsiteY84" fmla="*/ 1935518 h 2344739"/>
              <a:gd name="connsiteX85" fmla="*/ 8596071 w 12192001"/>
              <a:gd name="connsiteY85" fmla="*/ 1944090 h 2344739"/>
              <a:gd name="connsiteX86" fmla="*/ 8525230 w 12192001"/>
              <a:gd name="connsiteY86" fmla="*/ 1929248 h 2344739"/>
              <a:gd name="connsiteX87" fmla="*/ 8510983 w 12192001"/>
              <a:gd name="connsiteY87" fmla="*/ 1935163 h 2344739"/>
              <a:gd name="connsiteX88" fmla="*/ 8506167 w 12192001"/>
              <a:gd name="connsiteY88" fmla="*/ 1938164 h 2344739"/>
              <a:gd name="connsiteX89" fmla="*/ 8497968 w 12192001"/>
              <a:gd name="connsiteY89" fmla="*/ 1940902 h 2344739"/>
              <a:gd name="connsiteX90" fmla="*/ 8497594 w 12192001"/>
              <a:gd name="connsiteY90" fmla="*/ 1940723 h 2344739"/>
              <a:gd name="connsiteX91" fmla="*/ 8490249 w 12192001"/>
              <a:gd name="connsiteY91" fmla="*/ 1943773 h 2344739"/>
              <a:gd name="connsiteX92" fmla="*/ 8367182 w 12192001"/>
              <a:gd name="connsiteY92" fmla="*/ 1957815 h 2344739"/>
              <a:gd name="connsiteX93" fmla="*/ 8353799 w 12192001"/>
              <a:gd name="connsiteY93" fmla="*/ 1958009 h 2344739"/>
              <a:gd name="connsiteX94" fmla="*/ 8352373 w 12192001"/>
              <a:gd name="connsiteY94" fmla="*/ 1957169 h 2344739"/>
              <a:gd name="connsiteX95" fmla="*/ 8320104 w 12192001"/>
              <a:gd name="connsiteY95" fmla="*/ 1974587 h 2344739"/>
              <a:gd name="connsiteX96" fmla="*/ 8314433 w 12192001"/>
              <a:gd name="connsiteY96" fmla="*/ 1974913 h 2344739"/>
              <a:gd name="connsiteX97" fmla="*/ 8295174 w 12192001"/>
              <a:gd name="connsiteY97" fmla="*/ 1988808 h 2344739"/>
              <a:gd name="connsiteX98" fmla="*/ 8284276 w 12192001"/>
              <a:gd name="connsiteY98" fmla="*/ 1994631 h 2344739"/>
              <a:gd name="connsiteX99" fmla="*/ 8283150 w 12192001"/>
              <a:gd name="connsiteY99" fmla="*/ 1999074 h 2344739"/>
              <a:gd name="connsiteX100" fmla="*/ 8266076 w 12192001"/>
              <a:gd name="connsiteY100" fmla="*/ 2006249 h 2344739"/>
              <a:gd name="connsiteX101" fmla="*/ 8263377 w 12192001"/>
              <a:gd name="connsiteY101" fmla="*/ 2006019 h 2344739"/>
              <a:gd name="connsiteX102" fmla="*/ 8252033 w 12192001"/>
              <a:gd name="connsiteY102" fmla="*/ 2015862 h 2344739"/>
              <a:gd name="connsiteX103" fmla="*/ 8245834 w 12192001"/>
              <a:gd name="connsiteY103" fmla="*/ 2028854 h 2344739"/>
              <a:gd name="connsiteX104" fmla="*/ 8090272 w 12192001"/>
              <a:gd name="connsiteY104" fmla="*/ 2075015 h 2344739"/>
              <a:gd name="connsiteX105" fmla="*/ 7905407 w 12192001"/>
              <a:gd name="connsiteY105" fmla="*/ 2116988 h 2344739"/>
              <a:gd name="connsiteX106" fmla="*/ 7718745 w 12192001"/>
              <a:gd name="connsiteY106" fmla="*/ 2142703 h 2344739"/>
              <a:gd name="connsiteX107" fmla="*/ 7614347 w 12192001"/>
              <a:gd name="connsiteY107" fmla="*/ 2139232 h 2344739"/>
              <a:gd name="connsiteX108" fmla="*/ 7527543 w 12192001"/>
              <a:gd name="connsiteY108" fmla="*/ 2145060 h 2344739"/>
              <a:gd name="connsiteX109" fmla="*/ 7519571 w 12192001"/>
              <a:gd name="connsiteY109" fmla="*/ 2147613 h 2344739"/>
              <a:gd name="connsiteX110" fmla="*/ 7507411 w 12192001"/>
              <a:gd name="connsiteY110" fmla="*/ 2148948 h 2344739"/>
              <a:gd name="connsiteX111" fmla="*/ 7507040 w 12192001"/>
              <a:gd name="connsiteY111" fmla="*/ 2148621 h 2344739"/>
              <a:gd name="connsiteX112" fmla="*/ 7495795 w 12192001"/>
              <a:gd name="connsiteY112" fmla="*/ 2150573 h 2344739"/>
              <a:gd name="connsiteX113" fmla="*/ 7405391 w 12192001"/>
              <a:gd name="connsiteY113" fmla="*/ 2142468 h 2344739"/>
              <a:gd name="connsiteX114" fmla="*/ 7312180 w 12192001"/>
              <a:gd name="connsiteY114" fmla="*/ 2132873 h 2344739"/>
              <a:gd name="connsiteX115" fmla="*/ 7310853 w 12192001"/>
              <a:gd name="connsiteY115" fmla="*/ 2131431 h 2344739"/>
              <a:gd name="connsiteX116" fmla="*/ 7218559 w 12192001"/>
              <a:gd name="connsiteY116" fmla="*/ 2156680 h 2344739"/>
              <a:gd name="connsiteX117" fmla="*/ 7201101 w 12192001"/>
              <a:gd name="connsiteY117" fmla="*/ 2161230 h 2344739"/>
              <a:gd name="connsiteX118" fmla="*/ 7197004 w 12192001"/>
              <a:gd name="connsiteY118" fmla="*/ 2166588 h 2344739"/>
              <a:gd name="connsiteX119" fmla="*/ 7170808 w 12192001"/>
              <a:gd name="connsiteY119" fmla="*/ 2171236 h 2344739"/>
              <a:gd name="connsiteX120" fmla="*/ 7096988 w 12192001"/>
              <a:gd name="connsiteY120" fmla="*/ 2183464 h 2344739"/>
              <a:gd name="connsiteX121" fmla="*/ 7018496 w 12192001"/>
              <a:gd name="connsiteY121" fmla="*/ 2183090 h 2344739"/>
              <a:gd name="connsiteX122" fmla="*/ 6904146 w 12192001"/>
              <a:gd name="connsiteY122" fmla="*/ 2212596 h 2344739"/>
              <a:gd name="connsiteX123" fmla="*/ 6708222 w 12192001"/>
              <a:gd name="connsiteY123" fmla="*/ 2240551 h 2344739"/>
              <a:gd name="connsiteX124" fmla="*/ 6549454 w 12192001"/>
              <a:gd name="connsiteY124" fmla="*/ 2269327 h 2344739"/>
              <a:gd name="connsiteX125" fmla="*/ 6317560 w 12192001"/>
              <a:gd name="connsiteY125" fmla="*/ 2316127 h 2344739"/>
              <a:gd name="connsiteX126" fmla="*/ 6168674 w 12192001"/>
              <a:gd name="connsiteY126" fmla="*/ 2318214 h 2344739"/>
              <a:gd name="connsiteX127" fmla="*/ 6073848 w 12192001"/>
              <a:gd name="connsiteY127" fmla="*/ 2338676 h 2344739"/>
              <a:gd name="connsiteX128" fmla="*/ 6068529 w 12192001"/>
              <a:gd name="connsiteY128" fmla="*/ 2337139 h 2344739"/>
              <a:gd name="connsiteX129" fmla="*/ 6048638 w 12192001"/>
              <a:gd name="connsiteY129" fmla="*/ 2337822 h 2344739"/>
              <a:gd name="connsiteX130" fmla="*/ 6041285 w 12192001"/>
              <a:gd name="connsiteY130" fmla="*/ 2329473 h 2344739"/>
              <a:gd name="connsiteX131" fmla="*/ 6010090 w 12192001"/>
              <a:gd name="connsiteY131" fmla="*/ 2324380 h 2344739"/>
              <a:gd name="connsiteX132" fmla="*/ 5957375 w 12192001"/>
              <a:gd name="connsiteY132" fmla="*/ 2328024 h 2344739"/>
              <a:gd name="connsiteX133" fmla="*/ 5758919 w 12192001"/>
              <a:gd name="connsiteY133" fmla="*/ 2343716 h 2344739"/>
              <a:gd name="connsiteX134" fmla="*/ 5626960 w 12192001"/>
              <a:gd name="connsiteY134" fmla="*/ 2344739 h 2344739"/>
              <a:gd name="connsiteX135" fmla="*/ 5470906 w 12192001"/>
              <a:gd name="connsiteY135" fmla="*/ 2330719 h 2344739"/>
              <a:gd name="connsiteX136" fmla="*/ 5432761 w 12192001"/>
              <a:gd name="connsiteY136" fmla="*/ 2319466 h 2344739"/>
              <a:gd name="connsiteX137" fmla="*/ 5381669 w 12192001"/>
              <a:gd name="connsiteY137" fmla="*/ 2301764 h 2344739"/>
              <a:gd name="connsiteX138" fmla="*/ 5261764 w 12192001"/>
              <a:gd name="connsiteY138" fmla="*/ 2281347 h 2344739"/>
              <a:gd name="connsiteX139" fmla="*/ 5222961 w 12192001"/>
              <a:gd name="connsiteY139" fmla="*/ 2270223 h 2344739"/>
              <a:gd name="connsiteX140" fmla="*/ 5174660 w 12192001"/>
              <a:gd name="connsiteY140" fmla="*/ 2267233 h 2344739"/>
              <a:gd name="connsiteX141" fmla="*/ 5156554 w 12192001"/>
              <a:gd name="connsiteY141" fmla="*/ 2260010 h 2344739"/>
              <a:gd name="connsiteX142" fmla="*/ 5142599 w 12192001"/>
              <a:gd name="connsiteY142" fmla="*/ 2256610 h 2344739"/>
              <a:gd name="connsiteX143" fmla="*/ 5139596 w 12192001"/>
              <a:gd name="connsiteY143" fmla="*/ 2254509 h 2344739"/>
              <a:gd name="connsiteX144" fmla="*/ 5121659 w 12192001"/>
              <a:gd name="connsiteY144" fmla="*/ 2243656 h 2344739"/>
              <a:gd name="connsiteX145" fmla="*/ 5065790 w 12192001"/>
              <a:gd name="connsiteY145" fmla="*/ 2250227 h 2344739"/>
              <a:gd name="connsiteX146" fmla="*/ 5011514 w 12192001"/>
              <a:gd name="connsiteY146" fmla="*/ 2233846 h 2344739"/>
              <a:gd name="connsiteX147" fmla="*/ 4840441 w 12192001"/>
              <a:gd name="connsiteY147" fmla="*/ 2209829 h 2344739"/>
              <a:gd name="connsiteX148" fmla="*/ 4762447 w 12192001"/>
              <a:gd name="connsiteY148" fmla="*/ 2182061 h 2344739"/>
              <a:gd name="connsiteX149" fmla="*/ 4723186 w 12192001"/>
              <a:gd name="connsiteY149" fmla="*/ 2173047 h 2344739"/>
              <a:gd name="connsiteX150" fmla="*/ 4721176 w 12192001"/>
              <a:gd name="connsiteY150" fmla="*/ 2172298 h 2344739"/>
              <a:gd name="connsiteX151" fmla="*/ 4722111 w 12192001"/>
              <a:gd name="connsiteY151" fmla="*/ 2172087 h 2344739"/>
              <a:gd name="connsiteX152" fmla="*/ 4717202 w 12192001"/>
              <a:gd name="connsiteY152" fmla="*/ 2170817 h 2344739"/>
              <a:gd name="connsiteX153" fmla="*/ 4721176 w 12192001"/>
              <a:gd name="connsiteY153" fmla="*/ 2172298 h 2344739"/>
              <a:gd name="connsiteX154" fmla="*/ 4715526 w 12192001"/>
              <a:gd name="connsiteY154" fmla="*/ 2173573 h 2344739"/>
              <a:gd name="connsiteX155" fmla="*/ 4515814 w 12192001"/>
              <a:gd name="connsiteY155" fmla="*/ 2163671 h 2344739"/>
              <a:gd name="connsiteX156" fmla="*/ 4428543 w 12192001"/>
              <a:gd name="connsiteY156" fmla="*/ 2153020 h 2344739"/>
              <a:gd name="connsiteX157" fmla="*/ 4362875 w 12192001"/>
              <a:gd name="connsiteY157" fmla="*/ 2151674 h 2344739"/>
              <a:gd name="connsiteX158" fmla="*/ 4316966 w 12192001"/>
              <a:gd name="connsiteY158" fmla="*/ 2158289 h 2344739"/>
              <a:gd name="connsiteX159" fmla="*/ 4315110 w 12192001"/>
              <a:gd name="connsiteY159" fmla="*/ 2156948 h 2344739"/>
              <a:gd name="connsiteX160" fmla="*/ 4295144 w 12192001"/>
              <a:gd name="connsiteY160" fmla="*/ 2155069 h 2344739"/>
              <a:gd name="connsiteX161" fmla="*/ 4290064 w 12192001"/>
              <a:gd name="connsiteY161" fmla="*/ 2157986 h 2344739"/>
              <a:gd name="connsiteX162" fmla="*/ 4276142 w 12192001"/>
              <a:gd name="connsiteY162" fmla="*/ 2157740 h 2344739"/>
              <a:gd name="connsiteX163" fmla="*/ 4248117 w 12192001"/>
              <a:gd name="connsiteY163" fmla="*/ 2160064 h 2344739"/>
              <a:gd name="connsiteX164" fmla="*/ 4202051 w 12192001"/>
              <a:gd name="connsiteY164" fmla="*/ 2157269 h 2344739"/>
              <a:gd name="connsiteX165" fmla="*/ 4201745 w 12192001"/>
              <a:gd name="connsiteY165" fmla="*/ 2156010 h 2344739"/>
              <a:gd name="connsiteX166" fmla="*/ 4191248 w 12192001"/>
              <a:gd name="connsiteY166" fmla="*/ 2150376 h 2344739"/>
              <a:gd name="connsiteX167" fmla="*/ 4142745 w 12192001"/>
              <a:gd name="connsiteY167" fmla="*/ 2134511 h 2344739"/>
              <a:gd name="connsiteX168" fmla="*/ 4083097 w 12192001"/>
              <a:gd name="connsiteY168" fmla="*/ 2107978 h 2344739"/>
              <a:gd name="connsiteX169" fmla="*/ 4074546 w 12192001"/>
              <a:gd name="connsiteY169" fmla="*/ 2107143 h 2344739"/>
              <a:gd name="connsiteX170" fmla="*/ 4074427 w 12192001"/>
              <a:gd name="connsiteY170" fmla="*/ 2106844 h 2344739"/>
              <a:gd name="connsiteX171" fmla="*/ 4065510 w 12192001"/>
              <a:gd name="connsiteY171" fmla="*/ 2105400 h 2344739"/>
              <a:gd name="connsiteX172" fmla="*/ 4058954 w 12192001"/>
              <a:gd name="connsiteY172" fmla="*/ 2105618 h 2344739"/>
              <a:gd name="connsiteX173" fmla="*/ 4042364 w 12192001"/>
              <a:gd name="connsiteY173" fmla="*/ 2103997 h 2344739"/>
              <a:gd name="connsiteX174" fmla="*/ 4036997 w 12192001"/>
              <a:gd name="connsiteY174" fmla="*/ 2101563 h 2344739"/>
              <a:gd name="connsiteX175" fmla="*/ 4035363 w 12192001"/>
              <a:gd name="connsiteY175" fmla="*/ 2097896 h 2344739"/>
              <a:gd name="connsiteX176" fmla="*/ 4033778 w 12192001"/>
              <a:gd name="connsiteY176" fmla="*/ 2098131 h 2344739"/>
              <a:gd name="connsiteX177" fmla="*/ 4004538 w 12192001"/>
              <a:gd name="connsiteY177" fmla="*/ 2085563 h 2344739"/>
              <a:gd name="connsiteX178" fmla="*/ 3936846 w 12192001"/>
              <a:gd name="connsiteY178" fmla="*/ 2068106 h 2344739"/>
              <a:gd name="connsiteX179" fmla="*/ 3897275 w 12192001"/>
              <a:gd name="connsiteY179" fmla="*/ 2062451 h 2344739"/>
              <a:gd name="connsiteX180" fmla="*/ 3789760 w 12192001"/>
              <a:gd name="connsiteY180" fmla="*/ 2042213 h 2344739"/>
              <a:gd name="connsiteX181" fmla="*/ 3682513 w 12192001"/>
              <a:gd name="connsiteY181" fmla="*/ 2018290 h 2344739"/>
              <a:gd name="connsiteX182" fmla="*/ 3610035 w 12192001"/>
              <a:gd name="connsiteY182" fmla="*/ 1986019 h 2344739"/>
              <a:gd name="connsiteX183" fmla="*/ 3603855 w 12192001"/>
              <a:gd name="connsiteY183" fmla="*/ 1987381 h 2344739"/>
              <a:gd name="connsiteX184" fmla="*/ 3594736 w 12192001"/>
              <a:gd name="connsiteY184" fmla="*/ 1987545 h 2344739"/>
              <a:gd name="connsiteX185" fmla="*/ 3594501 w 12192001"/>
              <a:gd name="connsiteY185" fmla="*/ 1987276 h 2344739"/>
              <a:gd name="connsiteX186" fmla="*/ 3585978 w 12192001"/>
              <a:gd name="connsiteY186" fmla="*/ 1987966 h 2344739"/>
              <a:gd name="connsiteX187" fmla="*/ 3536135 w 12192001"/>
              <a:gd name="connsiteY187" fmla="*/ 1978267 h 2344739"/>
              <a:gd name="connsiteX188" fmla="*/ 3473223 w 12192001"/>
              <a:gd name="connsiteY188" fmla="*/ 1974606 h 2344739"/>
              <a:gd name="connsiteX189" fmla="*/ 3400728 w 12192001"/>
              <a:gd name="connsiteY189" fmla="*/ 1962558 h 2344739"/>
              <a:gd name="connsiteX190" fmla="*/ 3363888 w 12192001"/>
              <a:gd name="connsiteY190" fmla="*/ 1979510 h 2344739"/>
              <a:gd name="connsiteX191" fmla="*/ 3344026 w 12192001"/>
              <a:gd name="connsiteY191" fmla="*/ 1981192 h 2344739"/>
              <a:gd name="connsiteX192" fmla="*/ 3341698 w 12192001"/>
              <a:gd name="connsiteY192" fmla="*/ 1980217 h 2344739"/>
              <a:gd name="connsiteX193" fmla="*/ 3262356 w 12192001"/>
              <a:gd name="connsiteY193" fmla="*/ 1986094 h 2344739"/>
              <a:gd name="connsiteX194" fmla="*/ 3142556 w 12192001"/>
              <a:gd name="connsiteY194" fmla="*/ 1993869 h 2344739"/>
              <a:gd name="connsiteX195" fmla="*/ 3030291 w 12192001"/>
              <a:gd name="connsiteY195" fmla="*/ 1996512 h 2344739"/>
              <a:gd name="connsiteX196" fmla="*/ 2781569 w 12192001"/>
              <a:gd name="connsiteY196" fmla="*/ 2018333 h 2344739"/>
              <a:gd name="connsiteX197" fmla="*/ 2646527 w 12192001"/>
              <a:gd name="connsiteY197" fmla="*/ 2028869 h 2344739"/>
              <a:gd name="connsiteX198" fmla="*/ 2568028 w 12192001"/>
              <a:gd name="connsiteY198" fmla="*/ 2002628 h 2344739"/>
              <a:gd name="connsiteX199" fmla="*/ 2443255 w 12192001"/>
              <a:gd name="connsiteY199" fmla="*/ 2016529 h 2344739"/>
              <a:gd name="connsiteX200" fmla="*/ 2315112 w 12192001"/>
              <a:gd name="connsiteY200" fmla="*/ 2024996 h 2344739"/>
              <a:gd name="connsiteX201" fmla="*/ 2208578 w 12192001"/>
              <a:gd name="connsiteY201" fmla="*/ 2019763 h 2344739"/>
              <a:gd name="connsiteX202" fmla="*/ 2094665 w 12192001"/>
              <a:gd name="connsiteY202" fmla="*/ 2003052 h 2344739"/>
              <a:gd name="connsiteX203" fmla="*/ 1997356 w 12192001"/>
              <a:gd name="connsiteY203" fmla="*/ 1995032 h 2344739"/>
              <a:gd name="connsiteX204" fmla="*/ 1928172 w 12192001"/>
              <a:gd name="connsiteY204" fmla="*/ 2016977 h 2344739"/>
              <a:gd name="connsiteX205" fmla="*/ 1921650 w 12192001"/>
              <a:gd name="connsiteY205" fmla="*/ 2012146 h 2344739"/>
              <a:gd name="connsiteX206" fmla="*/ 1873080 w 12192001"/>
              <a:gd name="connsiteY206" fmla="*/ 2013741 h 2344739"/>
              <a:gd name="connsiteX207" fmla="*/ 1786655 w 12192001"/>
              <a:gd name="connsiteY207" fmla="*/ 2041363 h 2344739"/>
              <a:gd name="connsiteX208" fmla="*/ 1738204 w 12192001"/>
              <a:gd name="connsiteY208" fmla="*/ 2036312 h 2344739"/>
              <a:gd name="connsiteX209" fmla="*/ 1675071 w 12192001"/>
              <a:gd name="connsiteY209" fmla="*/ 2019963 h 2344739"/>
              <a:gd name="connsiteX210" fmla="*/ 1608669 w 12192001"/>
              <a:gd name="connsiteY210" fmla="*/ 2013066 h 2344739"/>
              <a:gd name="connsiteX211" fmla="*/ 1496110 w 12192001"/>
              <a:gd name="connsiteY211" fmla="*/ 1987476 h 2344739"/>
              <a:gd name="connsiteX212" fmla="*/ 1149979 w 12192001"/>
              <a:gd name="connsiteY212" fmla="*/ 1938041 h 2344739"/>
              <a:gd name="connsiteX213" fmla="*/ 858269 w 12192001"/>
              <a:gd name="connsiteY213" fmla="*/ 1928608 h 2344739"/>
              <a:gd name="connsiteX214" fmla="*/ 837540 w 12192001"/>
              <a:gd name="connsiteY214" fmla="*/ 1929821 h 2344739"/>
              <a:gd name="connsiteX215" fmla="*/ 816809 w 12192001"/>
              <a:gd name="connsiteY215" fmla="*/ 1927857 h 2344739"/>
              <a:gd name="connsiteX216" fmla="*/ 811506 w 12192001"/>
              <a:gd name="connsiteY216" fmla="*/ 1930751 h 2344739"/>
              <a:gd name="connsiteX217" fmla="*/ 797041 w 12192001"/>
              <a:gd name="connsiteY217" fmla="*/ 1930446 h 2344739"/>
              <a:gd name="connsiteX218" fmla="*/ 767901 w 12192001"/>
              <a:gd name="connsiteY218" fmla="*/ 1932653 h 2344739"/>
              <a:gd name="connsiteX219" fmla="*/ 763053 w 12192001"/>
              <a:gd name="connsiteY219" fmla="*/ 1930432 h 2344739"/>
              <a:gd name="connsiteX220" fmla="*/ 720047 w 12192001"/>
              <a:gd name="connsiteY220" fmla="*/ 1929661 h 2344739"/>
              <a:gd name="connsiteX221" fmla="*/ 719742 w 12192001"/>
              <a:gd name="connsiteY221" fmla="*/ 1928399 h 2344739"/>
              <a:gd name="connsiteX222" fmla="*/ 708875 w 12192001"/>
              <a:gd name="connsiteY222" fmla="*/ 1922722 h 2344739"/>
              <a:gd name="connsiteX223" fmla="*/ 596792 w 12192001"/>
              <a:gd name="connsiteY223" fmla="*/ 1879864 h 2344739"/>
              <a:gd name="connsiteX224" fmla="*/ 578535 w 12192001"/>
              <a:gd name="connsiteY224" fmla="*/ 1877212 h 2344739"/>
              <a:gd name="connsiteX225" fmla="*/ 571717 w 12192001"/>
              <a:gd name="connsiteY225" fmla="*/ 1877401 h 2344739"/>
              <a:gd name="connsiteX226" fmla="*/ 445099 w 12192001"/>
              <a:gd name="connsiteY226" fmla="*/ 1839371 h 2344739"/>
              <a:gd name="connsiteX227" fmla="*/ 404015 w 12192001"/>
              <a:gd name="connsiteY227" fmla="*/ 1833548 h 2344739"/>
              <a:gd name="connsiteX228" fmla="*/ 292435 w 12192001"/>
              <a:gd name="connsiteY228" fmla="*/ 1812852 h 2344739"/>
              <a:gd name="connsiteX229" fmla="*/ 118381 w 12192001"/>
              <a:gd name="connsiteY229" fmla="*/ 1761047 h 2344739"/>
              <a:gd name="connsiteX230" fmla="*/ 15526 w 12192001"/>
              <a:gd name="connsiteY230" fmla="*/ 1758191 h 2344739"/>
              <a:gd name="connsiteX231" fmla="*/ 2 w 12192001"/>
              <a:gd name="connsiteY231" fmla="*/ 1752722 h 2344739"/>
              <a:gd name="connsiteX232" fmla="*/ 1 w 12192001"/>
              <a:gd name="connsiteY232" fmla="*/ 762497 h 2344739"/>
              <a:gd name="connsiteX233" fmla="*/ 0 w 12192001"/>
              <a:gd name="connsiteY233" fmla="*/ 762497 h 2344739"/>
              <a:gd name="connsiteX234" fmla="*/ 0 w 12192001"/>
              <a:gd name="connsiteY234" fmla="*/ 222213 h 2344739"/>
              <a:gd name="connsiteX235" fmla="*/ 0 w 12192001"/>
              <a:gd name="connsiteY235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522499 w 12192001"/>
              <a:gd name="connsiteY25" fmla="*/ 1207528 h 2344739"/>
              <a:gd name="connsiteX26" fmla="*/ 11245526 w 12192001"/>
              <a:gd name="connsiteY26" fmla="*/ 1274060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50210 w 12192001"/>
              <a:gd name="connsiteY70" fmla="*/ 1922604 h 2344739"/>
              <a:gd name="connsiteX71" fmla="*/ 9137318 w 12192001"/>
              <a:gd name="connsiteY71" fmla="*/ 1920435 h 2344739"/>
              <a:gd name="connsiteX72" fmla="*/ 9113812 w 12192001"/>
              <a:gd name="connsiteY72" fmla="*/ 1919069 h 2344739"/>
              <a:gd name="connsiteX73" fmla="*/ 9053453 w 12192001"/>
              <a:gd name="connsiteY73" fmla="*/ 1910755 h 2344739"/>
              <a:gd name="connsiteX74" fmla="*/ 9005486 w 12192001"/>
              <a:gd name="connsiteY74" fmla="*/ 1914040 h 2344739"/>
              <a:gd name="connsiteX75" fmla="*/ 9005201 w 12192001"/>
              <a:gd name="connsiteY75" fmla="*/ 1913800 h 2344739"/>
              <a:gd name="connsiteX76" fmla="*/ 8996232 w 12192001"/>
              <a:gd name="connsiteY76" fmla="*/ 1915011 h 2344739"/>
              <a:gd name="connsiteX77" fmla="*/ 8990394 w 12192001"/>
              <a:gd name="connsiteY77" fmla="*/ 1917072 h 2344739"/>
              <a:gd name="connsiteX78" fmla="*/ 8974337 w 12192001"/>
              <a:gd name="connsiteY78" fmla="*/ 1920298 h 2344739"/>
              <a:gd name="connsiteX79" fmla="*/ 8968011 w 12192001"/>
              <a:gd name="connsiteY79" fmla="*/ 1919598 h 2344739"/>
              <a:gd name="connsiteX80" fmla="*/ 8963048 w 12192001"/>
              <a:gd name="connsiteY80" fmla="*/ 1917373 h 2344739"/>
              <a:gd name="connsiteX81" fmla="*/ 8928988 w 12192001"/>
              <a:gd name="connsiteY81" fmla="*/ 1914185 h 2344739"/>
              <a:gd name="connsiteX82" fmla="*/ 8752444 w 12192001"/>
              <a:gd name="connsiteY82" fmla="*/ 1933417 h 2344739"/>
              <a:gd name="connsiteX83" fmla="*/ 8707847 w 12192001"/>
              <a:gd name="connsiteY83" fmla="*/ 1935518 h 2344739"/>
              <a:gd name="connsiteX84" fmla="*/ 8596071 w 12192001"/>
              <a:gd name="connsiteY84" fmla="*/ 1944090 h 2344739"/>
              <a:gd name="connsiteX85" fmla="*/ 8525230 w 12192001"/>
              <a:gd name="connsiteY85" fmla="*/ 1929248 h 2344739"/>
              <a:gd name="connsiteX86" fmla="*/ 8510983 w 12192001"/>
              <a:gd name="connsiteY86" fmla="*/ 1935163 h 2344739"/>
              <a:gd name="connsiteX87" fmla="*/ 8506167 w 12192001"/>
              <a:gd name="connsiteY87" fmla="*/ 1938164 h 2344739"/>
              <a:gd name="connsiteX88" fmla="*/ 8497968 w 12192001"/>
              <a:gd name="connsiteY88" fmla="*/ 1940902 h 2344739"/>
              <a:gd name="connsiteX89" fmla="*/ 8497594 w 12192001"/>
              <a:gd name="connsiteY89" fmla="*/ 1940723 h 2344739"/>
              <a:gd name="connsiteX90" fmla="*/ 8490249 w 12192001"/>
              <a:gd name="connsiteY90" fmla="*/ 1943773 h 2344739"/>
              <a:gd name="connsiteX91" fmla="*/ 8367182 w 12192001"/>
              <a:gd name="connsiteY91" fmla="*/ 1957815 h 2344739"/>
              <a:gd name="connsiteX92" fmla="*/ 8353799 w 12192001"/>
              <a:gd name="connsiteY92" fmla="*/ 1958009 h 2344739"/>
              <a:gd name="connsiteX93" fmla="*/ 8352373 w 12192001"/>
              <a:gd name="connsiteY93" fmla="*/ 1957169 h 2344739"/>
              <a:gd name="connsiteX94" fmla="*/ 8320104 w 12192001"/>
              <a:gd name="connsiteY94" fmla="*/ 1974587 h 2344739"/>
              <a:gd name="connsiteX95" fmla="*/ 8314433 w 12192001"/>
              <a:gd name="connsiteY95" fmla="*/ 1974913 h 2344739"/>
              <a:gd name="connsiteX96" fmla="*/ 8295174 w 12192001"/>
              <a:gd name="connsiteY96" fmla="*/ 1988808 h 2344739"/>
              <a:gd name="connsiteX97" fmla="*/ 8284276 w 12192001"/>
              <a:gd name="connsiteY97" fmla="*/ 1994631 h 2344739"/>
              <a:gd name="connsiteX98" fmla="*/ 8283150 w 12192001"/>
              <a:gd name="connsiteY98" fmla="*/ 1999074 h 2344739"/>
              <a:gd name="connsiteX99" fmla="*/ 8266076 w 12192001"/>
              <a:gd name="connsiteY99" fmla="*/ 2006249 h 2344739"/>
              <a:gd name="connsiteX100" fmla="*/ 8263377 w 12192001"/>
              <a:gd name="connsiteY100" fmla="*/ 2006019 h 2344739"/>
              <a:gd name="connsiteX101" fmla="*/ 8252033 w 12192001"/>
              <a:gd name="connsiteY101" fmla="*/ 2015862 h 2344739"/>
              <a:gd name="connsiteX102" fmla="*/ 8245834 w 12192001"/>
              <a:gd name="connsiteY102" fmla="*/ 2028854 h 2344739"/>
              <a:gd name="connsiteX103" fmla="*/ 8090272 w 12192001"/>
              <a:gd name="connsiteY103" fmla="*/ 2075015 h 2344739"/>
              <a:gd name="connsiteX104" fmla="*/ 7905407 w 12192001"/>
              <a:gd name="connsiteY104" fmla="*/ 2116988 h 2344739"/>
              <a:gd name="connsiteX105" fmla="*/ 7718745 w 12192001"/>
              <a:gd name="connsiteY105" fmla="*/ 2142703 h 2344739"/>
              <a:gd name="connsiteX106" fmla="*/ 7614347 w 12192001"/>
              <a:gd name="connsiteY106" fmla="*/ 2139232 h 2344739"/>
              <a:gd name="connsiteX107" fmla="*/ 7527543 w 12192001"/>
              <a:gd name="connsiteY107" fmla="*/ 2145060 h 2344739"/>
              <a:gd name="connsiteX108" fmla="*/ 7519571 w 12192001"/>
              <a:gd name="connsiteY108" fmla="*/ 2147613 h 2344739"/>
              <a:gd name="connsiteX109" fmla="*/ 7507411 w 12192001"/>
              <a:gd name="connsiteY109" fmla="*/ 2148948 h 2344739"/>
              <a:gd name="connsiteX110" fmla="*/ 7507040 w 12192001"/>
              <a:gd name="connsiteY110" fmla="*/ 2148621 h 2344739"/>
              <a:gd name="connsiteX111" fmla="*/ 7495795 w 12192001"/>
              <a:gd name="connsiteY111" fmla="*/ 2150573 h 2344739"/>
              <a:gd name="connsiteX112" fmla="*/ 7405391 w 12192001"/>
              <a:gd name="connsiteY112" fmla="*/ 2142468 h 2344739"/>
              <a:gd name="connsiteX113" fmla="*/ 7312180 w 12192001"/>
              <a:gd name="connsiteY113" fmla="*/ 2132873 h 2344739"/>
              <a:gd name="connsiteX114" fmla="*/ 7310853 w 12192001"/>
              <a:gd name="connsiteY114" fmla="*/ 2131431 h 2344739"/>
              <a:gd name="connsiteX115" fmla="*/ 7218559 w 12192001"/>
              <a:gd name="connsiteY115" fmla="*/ 2156680 h 2344739"/>
              <a:gd name="connsiteX116" fmla="*/ 7201101 w 12192001"/>
              <a:gd name="connsiteY116" fmla="*/ 2161230 h 2344739"/>
              <a:gd name="connsiteX117" fmla="*/ 7197004 w 12192001"/>
              <a:gd name="connsiteY117" fmla="*/ 2166588 h 2344739"/>
              <a:gd name="connsiteX118" fmla="*/ 7170808 w 12192001"/>
              <a:gd name="connsiteY118" fmla="*/ 2171236 h 2344739"/>
              <a:gd name="connsiteX119" fmla="*/ 7096988 w 12192001"/>
              <a:gd name="connsiteY119" fmla="*/ 2183464 h 2344739"/>
              <a:gd name="connsiteX120" fmla="*/ 7018496 w 12192001"/>
              <a:gd name="connsiteY120" fmla="*/ 2183090 h 2344739"/>
              <a:gd name="connsiteX121" fmla="*/ 6904146 w 12192001"/>
              <a:gd name="connsiteY121" fmla="*/ 2212596 h 2344739"/>
              <a:gd name="connsiteX122" fmla="*/ 6708222 w 12192001"/>
              <a:gd name="connsiteY122" fmla="*/ 2240551 h 2344739"/>
              <a:gd name="connsiteX123" fmla="*/ 6549454 w 12192001"/>
              <a:gd name="connsiteY123" fmla="*/ 2269327 h 2344739"/>
              <a:gd name="connsiteX124" fmla="*/ 6317560 w 12192001"/>
              <a:gd name="connsiteY124" fmla="*/ 2316127 h 2344739"/>
              <a:gd name="connsiteX125" fmla="*/ 6168674 w 12192001"/>
              <a:gd name="connsiteY125" fmla="*/ 2318214 h 2344739"/>
              <a:gd name="connsiteX126" fmla="*/ 6073848 w 12192001"/>
              <a:gd name="connsiteY126" fmla="*/ 2338676 h 2344739"/>
              <a:gd name="connsiteX127" fmla="*/ 6068529 w 12192001"/>
              <a:gd name="connsiteY127" fmla="*/ 2337139 h 2344739"/>
              <a:gd name="connsiteX128" fmla="*/ 6048638 w 12192001"/>
              <a:gd name="connsiteY128" fmla="*/ 2337822 h 2344739"/>
              <a:gd name="connsiteX129" fmla="*/ 6041285 w 12192001"/>
              <a:gd name="connsiteY129" fmla="*/ 2329473 h 2344739"/>
              <a:gd name="connsiteX130" fmla="*/ 6010090 w 12192001"/>
              <a:gd name="connsiteY130" fmla="*/ 2324380 h 2344739"/>
              <a:gd name="connsiteX131" fmla="*/ 5957375 w 12192001"/>
              <a:gd name="connsiteY131" fmla="*/ 2328024 h 2344739"/>
              <a:gd name="connsiteX132" fmla="*/ 5758919 w 12192001"/>
              <a:gd name="connsiteY132" fmla="*/ 2343716 h 2344739"/>
              <a:gd name="connsiteX133" fmla="*/ 5626960 w 12192001"/>
              <a:gd name="connsiteY133" fmla="*/ 2344739 h 2344739"/>
              <a:gd name="connsiteX134" fmla="*/ 5470906 w 12192001"/>
              <a:gd name="connsiteY134" fmla="*/ 2330719 h 2344739"/>
              <a:gd name="connsiteX135" fmla="*/ 5432761 w 12192001"/>
              <a:gd name="connsiteY135" fmla="*/ 2319466 h 2344739"/>
              <a:gd name="connsiteX136" fmla="*/ 5381669 w 12192001"/>
              <a:gd name="connsiteY136" fmla="*/ 2301764 h 2344739"/>
              <a:gd name="connsiteX137" fmla="*/ 5261764 w 12192001"/>
              <a:gd name="connsiteY137" fmla="*/ 2281347 h 2344739"/>
              <a:gd name="connsiteX138" fmla="*/ 5222961 w 12192001"/>
              <a:gd name="connsiteY138" fmla="*/ 2270223 h 2344739"/>
              <a:gd name="connsiteX139" fmla="*/ 5174660 w 12192001"/>
              <a:gd name="connsiteY139" fmla="*/ 2267233 h 2344739"/>
              <a:gd name="connsiteX140" fmla="*/ 5156554 w 12192001"/>
              <a:gd name="connsiteY140" fmla="*/ 2260010 h 2344739"/>
              <a:gd name="connsiteX141" fmla="*/ 5142599 w 12192001"/>
              <a:gd name="connsiteY141" fmla="*/ 2256610 h 2344739"/>
              <a:gd name="connsiteX142" fmla="*/ 5139596 w 12192001"/>
              <a:gd name="connsiteY142" fmla="*/ 2254509 h 2344739"/>
              <a:gd name="connsiteX143" fmla="*/ 5121659 w 12192001"/>
              <a:gd name="connsiteY143" fmla="*/ 2243656 h 2344739"/>
              <a:gd name="connsiteX144" fmla="*/ 5065790 w 12192001"/>
              <a:gd name="connsiteY144" fmla="*/ 2250227 h 2344739"/>
              <a:gd name="connsiteX145" fmla="*/ 5011514 w 12192001"/>
              <a:gd name="connsiteY145" fmla="*/ 2233846 h 2344739"/>
              <a:gd name="connsiteX146" fmla="*/ 4840441 w 12192001"/>
              <a:gd name="connsiteY146" fmla="*/ 2209829 h 2344739"/>
              <a:gd name="connsiteX147" fmla="*/ 4762447 w 12192001"/>
              <a:gd name="connsiteY147" fmla="*/ 2182061 h 2344739"/>
              <a:gd name="connsiteX148" fmla="*/ 4723186 w 12192001"/>
              <a:gd name="connsiteY148" fmla="*/ 2173047 h 2344739"/>
              <a:gd name="connsiteX149" fmla="*/ 4721176 w 12192001"/>
              <a:gd name="connsiteY149" fmla="*/ 2172298 h 2344739"/>
              <a:gd name="connsiteX150" fmla="*/ 4722111 w 12192001"/>
              <a:gd name="connsiteY150" fmla="*/ 2172087 h 2344739"/>
              <a:gd name="connsiteX151" fmla="*/ 4717202 w 12192001"/>
              <a:gd name="connsiteY151" fmla="*/ 2170817 h 2344739"/>
              <a:gd name="connsiteX152" fmla="*/ 4721176 w 12192001"/>
              <a:gd name="connsiteY152" fmla="*/ 2172298 h 2344739"/>
              <a:gd name="connsiteX153" fmla="*/ 4715526 w 12192001"/>
              <a:gd name="connsiteY153" fmla="*/ 2173573 h 2344739"/>
              <a:gd name="connsiteX154" fmla="*/ 4515814 w 12192001"/>
              <a:gd name="connsiteY154" fmla="*/ 2163671 h 2344739"/>
              <a:gd name="connsiteX155" fmla="*/ 4428543 w 12192001"/>
              <a:gd name="connsiteY155" fmla="*/ 2153020 h 2344739"/>
              <a:gd name="connsiteX156" fmla="*/ 4362875 w 12192001"/>
              <a:gd name="connsiteY156" fmla="*/ 2151674 h 2344739"/>
              <a:gd name="connsiteX157" fmla="*/ 4316966 w 12192001"/>
              <a:gd name="connsiteY157" fmla="*/ 2158289 h 2344739"/>
              <a:gd name="connsiteX158" fmla="*/ 4315110 w 12192001"/>
              <a:gd name="connsiteY158" fmla="*/ 2156948 h 2344739"/>
              <a:gd name="connsiteX159" fmla="*/ 4295144 w 12192001"/>
              <a:gd name="connsiteY159" fmla="*/ 2155069 h 2344739"/>
              <a:gd name="connsiteX160" fmla="*/ 4290064 w 12192001"/>
              <a:gd name="connsiteY160" fmla="*/ 2157986 h 2344739"/>
              <a:gd name="connsiteX161" fmla="*/ 4276142 w 12192001"/>
              <a:gd name="connsiteY161" fmla="*/ 2157740 h 2344739"/>
              <a:gd name="connsiteX162" fmla="*/ 4248117 w 12192001"/>
              <a:gd name="connsiteY162" fmla="*/ 2160064 h 2344739"/>
              <a:gd name="connsiteX163" fmla="*/ 4202051 w 12192001"/>
              <a:gd name="connsiteY163" fmla="*/ 2157269 h 2344739"/>
              <a:gd name="connsiteX164" fmla="*/ 4201745 w 12192001"/>
              <a:gd name="connsiteY164" fmla="*/ 2156010 h 2344739"/>
              <a:gd name="connsiteX165" fmla="*/ 4191248 w 12192001"/>
              <a:gd name="connsiteY165" fmla="*/ 2150376 h 2344739"/>
              <a:gd name="connsiteX166" fmla="*/ 4142745 w 12192001"/>
              <a:gd name="connsiteY166" fmla="*/ 2134511 h 2344739"/>
              <a:gd name="connsiteX167" fmla="*/ 4083097 w 12192001"/>
              <a:gd name="connsiteY167" fmla="*/ 2107978 h 2344739"/>
              <a:gd name="connsiteX168" fmla="*/ 4074546 w 12192001"/>
              <a:gd name="connsiteY168" fmla="*/ 2107143 h 2344739"/>
              <a:gd name="connsiteX169" fmla="*/ 4074427 w 12192001"/>
              <a:gd name="connsiteY169" fmla="*/ 2106844 h 2344739"/>
              <a:gd name="connsiteX170" fmla="*/ 4065510 w 12192001"/>
              <a:gd name="connsiteY170" fmla="*/ 2105400 h 2344739"/>
              <a:gd name="connsiteX171" fmla="*/ 4058954 w 12192001"/>
              <a:gd name="connsiteY171" fmla="*/ 2105618 h 2344739"/>
              <a:gd name="connsiteX172" fmla="*/ 4042364 w 12192001"/>
              <a:gd name="connsiteY172" fmla="*/ 2103997 h 2344739"/>
              <a:gd name="connsiteX173" fmla="*/ 4036997 w 12192001"/>
              <a:gd name="connsiteY173" fmla="*/ 2101563 h 2344739"/>
              <a:gd name="connsiteX174" fmla="*/ 4035363 w 12192001"/>
              <a:gd name="connsiteY174" fmla="*/ 2097896 h 2344739"/>
              <a:gd name="connsiteX175" fmla="*/ 4033778 w 12192001"/>
              <a:gd name="connsiteY175" fmla="*/ 2098131 h 2344739"/>
              <a:gd name="connsiteX176" fmla="*/ 4004538 w 12192001"/>
              <a:gd name="connsiteY176" fmla="*/ 2085563 h 2344739"/>
              <a:gd name="connsiteX177" fmla="*/ 3936846 w 12192001"/>
              <a:gd name="connsiteY177" fmla="*/ 2068106 h 2344739"/>
              <a:gd name="connsiteX178" fmla="*/ 3897275 w 12192001"/>
              <a:gd name="connsiteY178" fmla="*/ 2062451 h 2344739"/>
              <a:gd name="connsiteX179" fmla="*/ 3789760 w 12192001"/>
              <a:gd name="connsiteY179" fmla="*/ 2042213 h 2344739"/>
              <a:gd name="connsiteX180" fmla="*/ 3682513 w 12192001"/>
              <a:gd name="connsiteY180" fmla="*/ 2018290 h 2344739"/>
              <a:gd name="connsiteX181" fmla="*/ 3610035 w 12192001"/>
              <a:gd name="connsiteY181" fmla="*/ 1986019 h 2344739"/>
              <a:gd name="connsiteX182" fmla="*/ 3603855 w 12192001"/>
              <a:gd name="connsiteY182" fmla="*/ 1987381 h 2344739"/>
              <a:gd name="connsiteX183" fmla="*/ 3594736 w 12192001"/>
              <a:gd name="connsiteY183" fmla="*/ 1987545 h 2344739"/>
              <a:gd name="connsiteX184" fmla="*/ 3594501 w 12192001"/>
              <a:gd name="connsiteY184" fmla="*/ 1987276 h 2344739"/>
              <a:gd name="connsiteX185" fmla="*/ 3585978 w 12192001"/>
              <a:gd name="connsiteY185" fmla="*/ 1987966 h 2344739"/>
              <a:gd name="connsiteX186" fmla="*/ 3536135 w 12192001"/>
              <a:gd name="connsiteY186" fmla="*/ 1978267 h 2344739"/>
              <a:gd name="connsiteX187" fmla="*/ 3473223 w 12192001"/>
              <a:gd name="connsiteY187" fmla="*/ 1974606 h 2344739"/>
              <a:gd name="connsiteX188" fmla="*/ 3400728 w 12192001"/>
              <a:gd name="connsiteY188" fmla="*/ 1962558 h 2344739"/>
              <a:gd name="connsiteX189" fmla="*/ 3363888 w 12192001"/>
              <a:gd name="connsiteY189" fmla="*/ 1979510 h 2344739"/>
              <a:gd name="connsiteX190" fmla="*/ 3344026 w 12192001"/>
              <a:gd name="connsiteY190" fmla="*/ 1981192 h 2344739"/>
              <a:gd name="connsiteX191" fmla="*/ 3341698 w 12192001"/>
              <a:gd name="connsiteY191" fmla="*/ 1980217 h 2344739"/>
              <a:gd name="connsiteX192" fmla="*/ 3262356 w 12192001"/>
              <a:gd name="connsiteY192" fmla="*/ 1986094 h 2344739"/>
              <a:gd name="connsiteX193" fmla="*/ 3142556 w 12192001"/>
              <a:gd name="connsiteY193" fmla="*/ 1993869 h 2344739"/>
              <a:gd name="connsiteX194" fmla="*/ 3030291 w 12192001"/>
              <a:gd name="connsiteY194" fmla="*/ 1996512 h 2344739"/>
              <a:gd name="connsiteX195" fmla="*/ 2781569 w 12192001"/>
              <a:gd name="connsiteY195" fmla="*/ 2018333 h 2344739"/>
              <a:gd name="connsiteX196" fmla="*/ 2646527 w 12192001"/>
              <a:gd name="connsiteY196" fmla="*/ 2028869 h 2344739"/>
              <a:gd name="connsiteX197" fmla="*/ 2568028 w 12192001"/>
              <a:gd name="connsiteY197" fmla="*/ 2002628 h 2344739"/>
              <a:gd name="connsiteX198" fmla="*/ 2443255 w 12192001"/>
              <a:gd name="connsiteY198" fmla="*/ 2016529 h 2344739"/>
              <a:gd name="connsiteX199" fmla="*/ 2315112 w 12192001"/>
              <a:gd name="connsiteY199" fmla="*/ 2024996 h 2344739"/>
              <a:gd name="connsiteX200" fmla="*/ 2208578 w 12192001"/>
              <a:gd name="connsiteY200" fmla="*/ 2019763 h 2344739"/>
              <a:gd name="connsiteX201" fmla="*/ 2094665 w 12192001"/>
              <a:gd name="connsiteY201" fmla="*/ 2003052 h 2344739"/>
              <a:gd name="connsiteX202" fmla="*/ 1997356 w 12192001"/>
              <a:gd name="connsiteY202" fmla="*/ 1995032 h 2344739"/>
              <a:gd name="connsiteX203" fmla="*/ 1928172 w 12192001"/>
              <a:gd name="connsiteY203" fmla="*/ 2016977 h 2344739"/>
              <a:gd name="connsiteX204" fmla="*/ 1921650 w 12192001"/>
              <a:gd name="connsiteY204" fmla="*/ 2012146 h 2344739"/>
              <a:gd name="connsiteX205" fmla="*/ 1873080 w 12192001"/>
              <a:gd name="connsiteY205" fmla="*/ 2013741 h 2344739"/>
              <a:gd name="connsiteX206" fmla="*/ 1786655 w 12192001"/>
              <a:gd name="connsiteY206" fmla="*/ 2041363 h 2344739"/>
              <a:gd name="connsiteX207" fmla="*/ 1738204 w 12192001"/>
              <a:gd name="connsiteY207" fmla="*/ 2036312 h 2344739"/>
              <a:gd name="connsiteX208" fmla="*/ 1675071 w 12192001"/>
              <a:gd name="connsiteY208" fmla="*/ 2019963 h 2344739"/>
              <a:gd name="connsiteX209" fmla="*/ 1608669 w 12192001"/>
              <a:gd name="connsiteY209" fmla="*/ 2013066 h 2344739"/>
              <a:gd name="connsiteX210" fmla="*/ 1496110 w 12192001"/>
              <a:gd name="connsiteY210" fmla="*/ 1987476 h 2344739"/>
              <a:gd name="connsiteX211" fmla="*/ 1149979 w 12192001"/>
              <a:gd name="connsiteY211" fmla="*/ 1938041 h 2344739"/>
              <a:gd name="connsiteX212" fmla="*/ 858269 w 12192001"/>
              <a:gd name="connsiteY212" fmla="*/ 1928608 h 2344739"/>
              <a:gd name="connsiteX213" fmla="*/ 837540 w 12192001"/>
              <a:gd name="connsiteY213" fmla="*/ 1929821 h 2344739"/>
              <a:gd name="connsiteX214" fmla="*/ 816809 w 12192001"/>
              <a:gd name="connsiteY214" fmla="*/ 1927857 h 2344739"/>
              <a:gd name="connsiteX215" fmla="*/ 811506 w 12192001"/>
              <a:gd name="connsiteY215" fmla="*/ 1930751 h 2344739"/>
              <a:gd name="connsiteX216" fmla="*/ 797041 w 12192001"/>
              <a:gd name="connsiteY216" fmla="*/ 1930446 h 2344739"/>
              <a:gd name="connsiteX217" fmla="*/ 767901 w 12192001"/>
              <a:gd name="connsiteY217" fmla="*/ 1932653 h 2344739"/>
              <a:gd name="connsiteX218" fmla="*/ 763053 w 12192001"/>
              <a:gd name="connsiteY218" fmla="*/ 1930432 h 2344739"/>
              <a:gd name="connsiteX219" fmla="*/ 720047 w 12192001"/>
              <a:gd name="connsiteY219" fmla="*/ 1929661 h 2344739"/>
              <a:gd name="connsiteX220" fmla="*/ 719742 w 12192001"/>
              <a:gd name="connsiteY220" fmla="*/ 1928399 h 2344739"/>
              <a:gd name="connsiteX221" fmla="*/ 708875 w 12192001"/>
              <a:gd name="connsiteY221" fmla="*/ 1922722 h 2344739"/>
              <a:gd name="connsiteX222" fmla="*/ 596792 w 12192001"/>
              <a:gd name="connsiteY222" fmla="*/ 1879864 h 2344739"/>
              <a:gd name="connsiteX223" fmla="*/ 578535 w 12192001"/>
              <a:gd name="connsiteY223" fmla="*/ 1877212 h 2344739"/>
              <a:gd name="connsiteX224" fmla="*/ 571717 w 12192001"/>
              <a:gd name="connsiteY224" fmla="*/ 1877401 h 2344739"/>
              <a:gd name="connsiteX225" fmla="*/ 445099 w 12192001"/>
              <a:gd name="connsiteY225" fmla="*/ 1839371 h 2344739"/>
              <a:gd name="connsiteX226" fmla="*/ 404015 w 12192001"/>
              <a:gd name="connsiteY226" fmla="*/ 1833548 h 2344739"/>
              <a:gd name="connsiteX227" fmla="*/ 292435 w 12192001"/>
              <a:gd name="connsiteY227" fmla="*/ 1812852 h 2344739"/>
              <a:gd name="connsiteX228" fmla="*/ 118381 w 12192001"/>
              <a:gd name="connsiteY228" fmla="*/ 1761047 h 2344739"/>
              <a:gd name="connsiteX229" fmla="*/ 15526 w 12192001"/>
              <a:gd name="connsiteY229" fmla="*/ 1758191 h 2344739"/>
              <a:gd name="connsiteX230" fmla="*/ 2 w 12192001"/>
              <a:gd name="connsiteY230" fmla="*/ 1752722 h 2344739"/>
              <a:gd name="connsiteX231" fmla="*/ 1 w 12192001"/>
              <a:gd name="connsiteY231" fmla="*/ 762497 h 2344739"/>
              <a:gd name="connsiteX232" fmla="*/ 0 w 12192001"/>
              <a:gd name="connsiteY232" fmla="*/ 762497 h 2344739"/>
              <a:gd name="connsiteX233" fmla="*/ 0 w 12192001"/>
              <a:gd name="connsiteY233" fmla="*/ 222213 h 2344739"/>
              <a:gd name="connsiteX234" fmla="*/ 0 w 12192001"/>
              <a:gd name="connsiteY234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522499 w 12192001"/>
              <a:gd name="connsiteY25" fmla="*/ 1207528 h 2344739"/>
              <a:gd name="connsiteX26" fmla="*/ 11245526 w 12192001"/>
              <a:gd name="connsiteY26" fmla="*/ 1274060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50210 w 12192001"/>
              <a:gd name="connsiteY70" fmla="*/ 1922604 h 2344739"/>
              <a:gd name="connsiteX71" fmla="*/ 9137318 w 12192001"/>
              <a:gd name="connsiteY71" fmla="*/ 1920435 h 2344739"/>
              <a:gd name="connsiteX72" fmla="*/ 9113812 w 12192001"/>
              <a:gd name="connsiteY72" fmla="*/ 1919069 h 2344739"/>
              <a:gd name="connsiteX73" fmla="*/ 9053453 w 12192001"/>
              <a:gd name="connsiteY73" fmla="*/ 1910755 h 2344739"/>
              <a:gd name="connsiteX74" fmla="*/ 9005486 w 12192001"/>
              <a:gd name="connsiteY74" fmla="*/ 1914040 h 2344739"/>
              <a:gd name="connsiteX75" fmla="*/ 9005201 w 12192001"/>
              <a:gd name="connsiteY75" fmla="*/ 1913800 h 2344739"/>
              <a:gd name="connsiteX76" fmla="*/ 8996232 w 12192001"/>
              <a:gd name="connsiteY76" fmla="*/ 1915011 h 2344739"/>
              <a:gd name="connsiteX77" fmla="*/ 8990394 w 12192001"/>
              <a:gd name="connsiteY77" fmla="*/ 1917072 h 2344739"/>
              <a:gd name="connsiteX78" fmla="*/ 8974337 w 12192001"/>
              <a:gd name="connsiteY78" fmla="*/ 1920298 h 2344739"/>
              <a:gd name="connsiteX79" fmla="*/ 8968011 w 12192001"/>
              <a:gd name="connsiteY79" fmla="*/ 1919598 h 2344739"/>
              <a:gd name="connsiteX80" fmla="*/ 8963048 w 12192001"/>
              <a:gd name="connsiteY80" fmla="*/ 1917373 h 2344739"/>
              <a:gd name="connsiteX81" fmla="*/ 8928988 w 12192001"/>
              <a:gd name="connsiteY81" fmla="*/ 1914185 h 2344739"/>
              <a:gd name="connsiteX82" fmla="*/ 8752444 w 12192001"/>
              <a:gd name="connsiteY82" fmla="*/ 1933417 h 2344739"/>
              <a:gd name="connsiteX83" fmla="*/ 8707847 w 12192001"/>
              <a:gd name="connsiteY83" fmla="*/ 1935518 h 2344739"/>
              <a:gd name="connsiteX84" fmla="*/ 8596071 w 12192001"/>
              <a:gd name="connsiteY84" fmla="*/ 1944090 h 2344739"/>
              <a:gd name="connsiteX85" fmla="*/ 8525230 w 12192001"/>
              <a:gd name="connsiteY85" fmla="*/ 1929248 h 2344739"/>
              <a:gd name="connsiteX86" fmla="*/ 8510983 w 12192001"/>
              <a:gd name="connsiteY86" fmla="*/ 1935163 h 2344739"/>
              <a:gd name="connsiteX87" fmla="*/ 8506167 w 12192001"/>
              <a:gd name="connsiteY87" fmla="*/ 1938164 h 2344739"/>
              <a:gd name="connsiteX88" fmla="*/ 8497968 w 12192001"/>
              <a:gd name="connsiteY88" fmla="*/ 1940902 h 2344739"/>
              <a:gd name="connsiteX89" fmla="*/ 8497594 w 12192001"/>
              <a:gd name="connsiteY89" fmla="*/ 1940723 h 2344739"/>
              <a:gd name="connsiteX90" fmla="*/ 8490249 w 12192001"/>
              <a:gd name="connsiteY90" fmla="*/ 1943773 h 2344739"/>
              <a:gd name="connsiteX91" fmla="*/ 8367182 w 12192001"/>
              <a:gd name="connsiteY91" fmla="*/ 1957815 h 2344739"/>
              <a:gd name="connsiteX92" fmla="*/ 8353799 w 12192001"/>
              <a:gd name="connsiteY92" fmla="*/ 1958009 h 2344739"/>
              <a:gd name="connsiteX93" fmla="*/ 8352373 w 12192001"/>
              <a:gd name="connsiteY93" fmla="*/ 1957169 h 2344739"/>
              <a:gd name="connsiteX94" fmla="*/ 8320104 w 12192001"/>
              <a:gd name="connsiteY94" fmla="*/ 1974587 h 2344739"/>
              <a:gd name="connsiteX95" fmla="*/ 8314433 w 12192001"/>
              <a:gd name="connsiteY95" fmla="*/ 1974913 h 2344739"/>
              <a:gd name="connsiteX96" fmla="*/ 8295174 w 12192001"/>
              <a:gd name="connsiteY96" fmla="*/ 1988808 h 2344739"/>
              <a:gd name="connsiteX97" fmla="*/ 8284276 w 12192001"/>
              <a:gd name="connsiteY97" fmla="*/ 1994631 h 2344739"/>
              <a:gd name="connsiteX98" fmla="*/ 8283150 w 12192001"/>
              <a:gd name="connsiteY98" fmla="*/ 1999074 h 2344739"/>
              <a:gd name="connsiteX99" fmla="*/ 8266076 w 12192001"/>
              <a:gd name="connsiteY99" fmla="*/ 2006249 h 2344739"/>
              <a:gd name="connsiteX100" fmla="*/ 8263377 w 12192001"/>
              <a:gd name="connsiteY100" fmla="*/ 2006019 h 2344739"/>
              <a:gd name="connsiteX101" fmla="*/ 8252033 w 12192001"/>
              <a:gd name="connsiteY101" fmla="*/ 2015862 h 2344739"/>
              <a:gd name="connsiteX102" fmla="*/ 8245834 w 12192001"/>
              <a:gd name="connsiteY102" fmla="*/ 2028854 h 2344739"/>
              <a:gd name="connsiteX103" fmla="*/ 8090272 w 12192001"/>
              <a:gd name="connsiteY103" fmla="*/ 2075015 h 2344739"/>
              <a:gd name="connsiteX104" fmla="*/ 7905407 w 12192001"/>
              <a:gd name="connsiteY104" fmla="*/ 2116988 h 2344739"/>
              <a:gd name="connsiteX105" fmla="*/ 7718745 w 12192001"/>
              <a:gd name="connsiteY105" fmla="*/ 2142703 h 2344739"/>
              <a:gd name="connsiteX106" fmla="*/ 7614347 w 12192001"/>
              <a:gd name="connsiteY106" fmla="*/ 2139232 h 2344739"/>
              <a:gd name="connsiteX107" fmla="*/ 7527543 w 12192001"/>
              <a:gd name="connsiteY107" fmla="*/ 2145060 h 2344739"/>
              <a:gd name="connsiteX108" fmla="*/ 7519571 w 12192001"/>
              <a:gd name="connsiteY108" fmla="*/ 2147613 h 2344739"/>
              <a:gd name="connsiteX109" fmla="*/ 7507411 w 12192001"/>
              <a:gd name="connsiteY109" fmla="*/ 2148948 h 2344739"/>
              <a:gd name="connsiteX110" fmla="*/ 7507040 w 12192001"/>
              <a:gd name="connsiteY110" fmla="*/ 2148621 h 2344739"/>
              <a:gd name="connsiteX111" fmla="*/ 7495795 w 12192001"/>
              <a:gd name="connsiteY111" fmla="*/ 2150573 h 2344739"/>
              <a:gd name="connsiteX112" fmla="*/ 7405391 w 12192001"/>
              <a:gd name="connsiteY112" fmla="*/ 2142468 h 2344739"/>
              <a:gd name="connsiteX113" fmla="*/ 7312180 w 12192001"/>
              <a:gd name="connsiteY113" fmla="*/ 2132873 h 2344739"/>
              <a:gd name="connsiteX114" fmla="*/ 7310853 w 12192001"/>
              <a:gd name="connsiteY114" fmla="*/ 2131431 h 2344739"/>
              <a:gd name="connsiteX115" fmla="*/ 7218559 w 12192001"/>
              <a:gd name="connsiteY115" fmla="*/ 2156680 h 2344739"/>
              <a:gd name="connsiteX116" fmla="*/ 7201101 w 12192001"/>
              <a:gd name="connsiteY116" fmla="*/ 2161230 h 2344739"/>
              <a:gd name="connsiteX117" fmla="*/ 7197004 w 12192001"/>
              <a:gd name="connsiteY117" fmla="*/ 2166588 h 2344739"/>
              <a:gd name="connsiteX118" fmla="*/ 7170808 w 12192001"/>
              <a:gd name="connsiteY118" fmla="*/ 2171236 h 2344739"/>
              <a:gd name="connsiteX119" fmla="*/ 7096988 w 12192001"/>
              <a:gd name="connsiteY119" fmla="*/ 2183464 h 2344739"/>
              <a:gd name="connsiteX120" fmla="*/ 7018496 w 12192001"/>
              <a:gd name="connsiteY120" fmla="*/ 2183090 h 2344739"/>
              <a:gd name="connsiteX121" fmla="*/ 6904146 w 12192001"/>
              <a:gd name="connsiteY121" fmla="*/ 2212596 h 2344739"/>
              <a:gd name="connsiteX122" fmla="*/ 6708222 w 12192001"/>
              <a:gd name="connsiteY122" fmla="*/ 2240551 h 2344739"/>
              <a:gd name="connsiteX123" fmla="*/ 6549454 w 12192001"/>
              <a:gd name="connsiteY123" fmla="*/ 2269327 h 2344739"/>
              <a:gd name="connsiteX124" fmla="*/ 6317560 w 12192001"/>
              <a:gd name="connsiteY124" fmla="*/ 2316127 h 2344739"/>
              <a:gd name="connsiteX125" fmla="*/ 6168674 w 12192001"/>
              <a:gd name="connsiteY125" fmla="*/ 2318214 h 2344739"/>
              <a:gd name="connsiteX126" fmla="*/ 6073848 w 12192001"/>
              <a:gd name="connsiteY126" fmla="*/ 2338676 h 2344739"/>
              <a:gd name="connsiteX127" fmla="*/ 6068529 w 12192001"/>
              <a:gd name="connsiteY127" fmla="*/ 2337139 h 2344739"/>
              <a:gd name="connsiteX128" fmla="*/ 6048638 w 12192001"/>
              <a:gd name="connsiteY128" fmla="*/ 2337822 h 2344739"/>
              <a:gd name="connsiteX129" fmla="*/ 6041285 w 12192001"/>
              <a:gd name="connsiteY129" fmla="*/ 2329473 h 2344739"/>
              <a:gd name="connsiteX130" fmla="*/ 6010090 w 12192001"/>
              <a:gd name="connsiteY130" fmla="*/ 2324380 h 2344739"/>
              <a:gd name="connsiteX131" fmla="*/ 5957375 w 12192001"/>
              <a:gd name="connsiteY131" fmla="*/ 2328024 h 2344739"/>
              <a:gd name="connsiteX132" fmla="*/ 5758919 w 12192001"/>
              <a:gd name="connsiteY132" fmla="*/ 2343716 h 2344739"/>
              <a:gd name="connsiteX133" fmla="*/ 5626960 w 12192001"/>
              <a:gd name="connsiteY133" fmla="*/ 2344739 h 2344739"/>
              <a:gd name="connsiteX134" fmla="*/ 5470906 w 12192001"/>
              <a:gd name="connsiteY134" fmla="*/ 2330719 h 2344739"/>
              <a:gd name="connsiteX135" fmla="*/ 5432761 w 12192001"/>
              <a:gd name="connsiteY135" fmla="*/ 2319466 h 2344739"/>
              <a:gd name="connsiteX136" fmla="*/ 5381669 w 12192001"/>
              <a:gd name="connsiteY136" fmla="*/ 2301764 h 2344739"/>
              <a:gd name="connsiteX137" fmla="*/ 5261764 w 12192001"/>
              <a:gd name="connsiteY137" fmla="*/ 2281347 h 2344739"/>
              <a:gd name="connsiteX138" fmla="*/ 5222961 w 12192001"/>
              <a:gd name="connsiteY138" fmla="*/ 2270223 h 2344739"/>
              <a:gd name="connsiteX139" fmla="*/ 5174660 w 12192001"/>
              <a:gd name="connsiteY139" fmla="*/ 2267233 h 2344739"/>
              <a:gd name="connsiteX140" fmla="*/ 5156554 w 12192001"/>
              <a:gd name="connsiteY140" fmla="*/ 2260010 h 2344739"/>
              <a:gd name="connsiteX141" fmla="*/ 5142599 w 12192001"/>
              <a:gd name="connsiteY141" fmla="*/ 2256610 h 2344739"/>
              <a:gd name="connsiteX142" fmla="*/ 5139596 w 12192001"/>
              <a:gd name="connsiteY142" fmla="*/ 2254509 h 2344739"/>
              <a:gd name="connsiteX143" fmla="*/ 5121659 w 12192001"/>
              <a:gd name="connsiteY143" fmla="*/ 2243656 h 2344739"/>
              <a:gd name="connsiteX144" fmla="*/ 5065790 w 12192001"/>
              <a:gd name="connsiteY144" fmla="*/ 2250227 h 2344739"/>
              <a:gd name="connsiteX145" fmla="*/ 5011514 w 12192001"/>
              <a:gd name="connsiteY145" fmla="*/ 2233846 h 2344739"/>
              <a:gd name="connsiteX146" fmla="*/ 4840441 w 12192001"/>
              <a:gd name="connsiteY146" fmla="*/ 2209829 h 2344739"/>
              <a:gd name="connsiteX147" fmla="*/ 4762447 w 12192001"/>
              <a:gd name="connsiteY147" fmla="*/ 2182061 h 2344739"/>
              <a:gd name="connsiteX148" fmla="*/ 4723186 w 12192001"/>
              <a:gd name="connsiteY148" fmla="*/ 2173047 h 2344739"/>
              <a:gd name="connsiteX149" fmla="*/ 4721176 w 12192001"/>
              <a:gd name="connsiteY149" fmla="*/ 2172298 h 2344739"/>
              <a:gd name="connsiteX150" fmla="*/ 4722111 w 12192001"/>
              <a:gd name="connsiteY150" fmla="*/ 2172087 h 2344739"/>
              <a:gd name="connsiteX151" fmla="*/ 4717202 w 12192001"/>
              <a:gd name="connsiteY151" fmla="*/ 2170817 h 2344739"/>
              <a:gd name="connsiteX152" fmla="*/ 4721176 w 12192001"/>
              <a:gd name="connsiteY152" fmla="*/ 2172298 h 2344739"/>
              <a:gd name="connsiteX153" fmla="*/ 4715526 w 12192001"/>
              <a:gd name="connsiteY153" fmla="*/ 2173573 h 2344739"/>
              <a:gd name="connsiteX154" fmla="*/ 4515814 w 12192001"/>
              <a:gd name="connsiteY154" fmla="*/ 2163671 h 2344739"/>
              <a:gd name="connsiteX155" fmla="*/ 4428543 w 12192001"/>
              <a:gd name="connsiteY155" fmla="*/ 2153020 h 2344739"/>
              <a:gd name="connsiteX156" fmla="*/ 4362875 w 12192001"/>
              <a:gd name="connsiteY156" fmla="*/ 2151674 h 2344739"/>
              <a:gd name="connsiteX157" fmla="*/ 4316966 w 12192001"/>
              <a:gd name="connsiteY157" fmla="*/ 2158289 h 2344739"/>
              <a:gd name="connsiteX158" fmla="*/ 4315110 w 12192001"/>
              <a:gd name="connsiteY158" fmla="*/ 2156948 h 2344739"/>
              <a:gd name="connsiteX159" fmla="*/ 4295144 w 12192001"/>
              <a:gd name="connsiteY159" fmla="*/ 2155069 h 2344739"/>
              <a:gd name="connsiteX160" fmla="*/ 4290064 w 12192001"/>
              <a:gd name="connsiteY160" fmla="*/ 2157986 h 2344739"/>
              <a:gd name="connsiteX161" fmla="*/ 4276142 w 12192001"/>
              <a:gd name="connsiteY161" fmla="*/ 2157740 h 2344739"/>
              <a:gd name="connsiteX162" fmla="*/ 4248117 w 12192001"/>
              <a:gd name="connsiteY162" fmla="*/ 2160064 h 2344739"/>
              <a:gd name="connsiteX163" fmla="*/ 4202051 w 12192001"/>
              <a:gd name="connsiteY163" fmla="*/ 2157269 h 2344739"/>
              <a:gd name="connsiteX164" fmla="*/ 4201745 w 12192001"/>
              <a:gd name="connsiteY164" fmla="*/ 2156010 h 2344739"/>
              <a:gd name="connsiteX165" fmla="*/ 4191248 w 12192001"/>
              <a:gd name="connsiteY165" fmla="*/ 2150376 h 2344739"/>
              <a:gd name="connsiteX166" fmla="*/ 4142745 w 12192001"/>
              <a:gd name="connsiteY166" fmla="*/ 2134511 h 2344739"/>
              <a:gd name="connsiteX167" fmla="*/ 4083097 w 12192001"/>
              <a:gd name="connsiteY167" fmla="*/ 2107978 h 2344739"/>
              <a:gd name="connsiteX168" fmla="*/ 4074546 w 12192001"/>
              <a:gd name="connsiteY168" fmla="*/ 2107143 h 2344739"/>
              <a:gd name="connsiteX169" fmla="*/ 4074427 w 12192001"/>
              <a:gd name="connsiteY169" fmla="*/ 2106844 h 2344739"/>
              <a:gd name="connsiteX170" fmla="*/ 4065510 w 12192001"/>
              <a:gd name="connsiteY170" fmla="*/ 2105400 h 2344739"/>
              <a:gd name="connsiteX171" fmla="*/ 4058954 w 12192001"/>
              <a:gd name="connsiteY171" fmla="*/ 2105618 h 2344739"/>
              <a:gd name="connsiteX172" fmla="*/ 4042364 w 12192001"/>
              <a:gd name="connsiteY172" fmla="*/ 2103997 h 2344739"/>
              <a:gd name="connsiteX173" fmla="*/ 4036997 w 12192001"/>
              <a:gd name="connsiteY173" fmla="*/ 2101563 h 2344739"/>
              <a:gd name="connsiteX174" fmla="*/ 4035363 w 12192001"/>
              <a:gd name="connsiteY174" fmla="*/ 2097896 h 2344739"/>
              <a:gd name="connsiteX175" fmla="*/ 4033778 w 12192001"/>
              <a:gd name="connsiteY175" fmla="*/ 2098131 h 2344739"/>
              <a:gd name="connsiteX176" fmla="*/ 4004538 w 12192001"/>
              <a:gd name="connsiteY176" fmla="*/ 2085563 h 2344739"/>
              <a:gd name="connsiteX177" fmla="*/ 3936846 w 12192001"/>
              <a:gd name="connsiteY177" fmla="*/ 2068106 h 2344739"/>
              <a:gd name="connsiteX178" fmla="*/ 3897275 w 12192001"/>
              <a:gd name="connsiteY178" fmla="*/ 2062451 h 2344739"/>
              <a:gd name="connsiteX179" fmla="*/ 3789760 w 12192001"/>
              <a:gd name="connsiteY179" fmla="*/ 2042213 h 2344739"/>
              <a:gd name="connsiteX180" fmla="*/ 3682513 w 12192001"/>
              <a:gd name="connsiteY180" fmla="*/ 2018290 h 2344739"/>
              <a:gd name="connsiteX181" fmla="*/ 3610035 w 12192001"/>
              <a:gd name="connsiteY181" fmla="*/ 1986019 h 2344739"/>
              <a:gd name="connsiteX182" fmla="*/ 3603855 w 12192001"/>
              <a:gd name="connsiteY182" fmla="*/ 1987381 h 2344739"/>
              <a:gd name="connsiteX183" fmla="*/ 3594736 w 12192001"/>
              <a:gd name="connsiteY183" fmla="*/ 1987545 h 2344739"/>
              <a:gd name="connsiteX184" fmla="*/ 3594501 w 12192001"/>
              <a:gd name="connsiteY184" fmla="*/ 1987276 h 2344739"/>
              <a:gd name="connsiteX185" fmla="*/ 3585978 w 12192001"/>
              <a:gd name="connsiteY185" fmla="*/ 1987966 h 2344739"/>
              <a:gd name="connsiteX186" fmla="*/ 3536135 w 12192001"/>
              <a:gd name="connsiteY186" fmla="*/ 1978267 h 2344739"/>
              <a:gd name="connsiteX187" fmla="*/ 3473223 w 12192001"/>
              <a:gd name="connsiteY187" fmla="*/ 1974606 h 2344739"/>
              <a:gd name="connsiteX188" fmla="*/ 3400728 w 12192001"/>
              <a:gd name="connsiteY188" fmla="*/ 1962558 h 2344739"/>
              <a:gd name="connsiteX189" fmla="*/ 3363888 w 12192001"/>
              <a:gd name="connsiteY189" fmla="*/ 1979510 h 2344739"/>
              <a:gd name="connsiteX190" fmla="*/ 3344026 w 12192001"/>
              <a:gd name="connsiteY190" fmla="*/ 1981192 h 2344739"/>
              <a:gd name="connsiteX191" fmla="*/ 3341698 w 12192001"/>
              <a:gd name="connsiteY191" fmla="*/ 1980217 h 2344739"/>
              <a:gd name="connsiteX192" fmla="*/ 3262356 w 12192001"/>
              <a:gd name="connsiteY192" fmla="*/ 1986094 h 2344739"/>
              <a:gd name="connsiteX193" fmla="*/ 3142556 w 12192001"/>
              <a:gd name="connsiteY193" fmla="*/ 1993869 h 2344739"/>
              <a:gd name="connsiteX194" fmla="*/ 3030291 w 12192001"/>
              <a:gd name="connsiteY194" fmla="*/ 1996512 h 2344739"/>
              <a:gd name="connsiteX195" fmla="*/ 2781569 w 12192001"/>
              <a:gd name="connsiteY195" fmla="*/ 2018333 h 2344739"/>
              <a:gd name="connsiteX196" fmla="*/ 2646527 w 12192001"/>
              <a:gd name="connsiteY196" fmla="*/ 2028869 h 2344739"/>
              <a:gd name="connsiteX197" fmla="*/ 2568028 w 12192001"/>
              <a:gd name="connsiteY197" fmla="*/ 2002628 h 2344739"/>
              <a:gd name="connsiteX198" fmla="*/ 2443255 w 12192001"/>
              <a:gd name="connsiteY198" fmla="*/ 2016529 h 2344739"/>
              <a:gd name="connsiteX199" fmla="*/ 2315112 w 12192001"/>
              <a:gd name="connsiteY199" fmla="*/ 2024996 h 2344739"/>
              <a:gd name="connsiteX200" fmla="*/ 2208578 w 12192001"/>
              <a:gd name="connsiteY200" fmla="*/ 2019763 h 2344739"/>
              <a:gd name="connsiteX201" fmla="*/ 2094665 w 12192001"/>
              <a:gd name="connsiteY201" fmla="*/ 2003052 h 2344739"/>
              <a:gd name="connsiteX202" fmla="*/ 1997356 w 12192001"/>
              <a:gd name="connsiteY202" fmla="*/ 1995032 h 2344739"/>
              <a:gd name="connsiteX203" fmla="*/ 1928172 w 12192001"/>
              <a:gd name="connsiteY203" fmla="*/ 2016977 h 2344739"/>
              <a:gd name="connsiteX204" fmla="*/ 1921650 w 12192001"/>
              <a:gd name="connsiteY204" fmla="*/ 2012146 h 2344739"/>
              <a:gd name="connsiteX205" fmla="*/ 1873080 w 12192001"/>
              <a:gd name="connsiteY205" fmla="*/ 2013741 h 2344739"/>
              <a:gd name="connsiteX206" fmla="*/ 1786655 w 12192001"/>
              <a:gd name="connsiteY206" fmla="*/ 2041363 h 2344739"/>
              <a:gd name="connsiteX207" fmla="*/ 1738204 w 12192001"/>
              <a:gd name="connsiteY207" fmla="*/ 2036312 h 2344739"/>
              <a:gd name="connsiteX208" fmla="*/ 1675071 w 12192001"/>
              <a:gd name="connsiteY208" fmla="*/ 2019963 h 2344739"/>
              <a:gd name="connsiteX209" fmla="*/ 1608669 w 12192001"/>
              <a:gd name="connsiteY209" fmla="*/ 2013066 h 2344739"/>
              <a:gd name="connsiteX210" fmla="*/ 1496110 w 12192001"/>
              <a:gd name="connsiteY210" fmla="*/ 1987476 h 2344739"/>
              <a:gd name="connsiteX211" fmla="*/ 1149979 w 12192001"/>
              <a:gd name="connsiteY211" fmla="*/ 1938041 h 2344739"/>
              <a:gd name="connsiteX212" fmla="*/ 858269 w 12192001"/>
              <a:gd name="connsiteY212" fmla="*/ 1928608 h 2344739"/>
              <a:gd name="connsiteX213" fmla="*/ 837540 w 12192001"/>
              <a:gd name="connsiteY213" fmla="*/ 1929821 h 2344739"/>
              <a:gd name="connsiteX214" fmla="*/ 816809 w 12192001"/>
              <a:gd name="connsiteY214" fmla="*/ 1927857 h 2344739"/>
              <a:gd name="connsiteX215" fmla="*/ 811506 w 12192001"/>
              <a:gd name="connsiteY215" fmla="*/ 1930751 h 2344739"/>
              <a:gd name="connsiteX216" fmla="*/ 797041 w 12192001"/>
              <a:gd name="connsiteY216" fmla="*/ 1930446 h 2344739"/>
              <a:gd name="connsiteX217" fmla="*/ 767901 w 12192001"/>
              <a:gd name="connsiteY217" fmla="*/ 1932653 h 2344739"/>
              <a:gd name="connsiteX218" fmla="*/ 763053 w 12192001"/>
              <a:gd name="connsiteY218" fmla="*/ 1930432 h 2344739"/>
              <a:gd name="connsiteX219" fmla="*/ 720047 w 12192001"/>
              <a:gd name="connsiteY219" fmla="*/ 1929661 h 2344739"/>
              <a:gd name="connsiteX220" fmla="*/ 719742 w 12192001"/>
              <a:gd name="connsiteY220" fmla="*/ 1928399 h 2344739"/>
              <a:gd name="connsiteX221" fmla="*/ 708875 w 12192001"/>
              <a:gd name="connsiteY221" fmla="*/ 1922722 h 2344739"/>
              <a:gd name="connsiteX222" fmla="*/ 596792 w 12192001"/>
              <a:gd name="connsiteY222" fmla="*/ 1879864 h 2344739"/>
              <a:gd name="connsiteX223" fmla="*/ 578535 w 12192001"/>
              <a:gd name="connsiteY223" fmla="*/ 1877212 h 2344739"/>
              <a:gd name="connsiteX224" fmla="*/ 571717 w 12192001"/>
              <a:gd name="connsiteY224" fmla="*/ 1877401 h 2344739"/>
              <a:gd name="connsiteX225" fmla="*/ 445099 w 12192001"/>
              <a:gd name="connsiteY225" fmla="*/ 1839371 h 2344739"/>
              <a:gd name="connsiteX226" fmla="*/ 404015 w 12192001"/>
              <a:gd name="connsiteY226" fmla="*/ 1833548 h 2344739"/>
              <a:gd name="connsiteX227" fmla="*/ 292435 w 12192001"/>
              <a:gd name="connsiteY227" fmla="*/ 1812852 h 2344739"/>
              <a:gd name="connsiteX228" fmla="*/ 118381 w 12192001"/>
              <a:gd name="connsiteY228" fmla="*/ 1761047 h 2344739"/>
              <a:gd name="connsiteX229" fmla="*/ 15526 w 12192001"/>
              <a:gd name="connsiteY229" fmla="*/ 1758191 h 2344739"/>
              <a:gd name="connsiteX230" fmla="*/ 2 w 12192001"/>
              <a:gd name="connsiteY230" fmla="*/ 1752722 h 2344739"/>
              <a:gd name="connsiteX231" fmla="*/ 1 w 12192001"/>
              <a:gd name="connsiteY231" fmla="*/ 762497 h 2344739"/>
              <a:gd name="connsiteX232" fmla="*/ 0 w 12192001"/>
              <a:gd name="connsiteY232" fmla="*/ 762497 h 2344739"/>
              <a:gd name="connsiteX233" fmla="*/ 0 w 12192001"/>
              <a:gd name="connsiteY233" fmla="*/ 222213 h 2344739"/>
              <a:gd name="connsiteX234" fmla="*/ 0 w 12192001"/>
              <a:gd name="connsiteY234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522499 w 12192001"/>
              <a:gd name="connsiteY25" fmla="*/ 1207528 h 2344739"/>
              <a:gd name="connsiteX26" fmla="*/ 11245526 w 12192001"/>
              <a:gd name="connsiteY26" fmla="*/ 1274060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50210 w 12192001"/>
              <a:gd name="connsiteY70" fmla="*/ 1922604 h 2344739"/>
              <a:gd name="connsiteX71" fmla="*/ 9137318 w 12192001"/>
              <a:gd name="connsiteY71" fmla="*/ 1920435 h 2344739"/>
              <a:gd name="connsiteX72" fmla="*/ 9113812 w 12192001"/>
              <a:gd name="connsiteY72" fmla="*/ 1919069 h 2344739"/>
              <a:gd name="connsiteX73" fmla="*/ 9053453 w 12192001"/>
              <a:gd name="connsiteY73" fmla="*/ 1910755 h 2344739"/>
              <a:gd name="connsiteX74" fmla="*/ 9005486 w 12192001"/>
              <a:gd name="connsiteY74" fmla="*/ 1914040 h 2344739"/>
              <a:gd name="connsiteX75" fmla="*/ 9005201 w 12192001"/>
              <a:gd name="connsiteY75" fmla="*/ 1913800 h 2344739"/>
              <a:gd name="connsiteX76" fmla="*/ 8996232 w 12192001"/>
              <a:gd name="connsiteY76" fmla="*/ 1915011 h 2344739"/>
              <a:gd name="connsiteX77" fmla="*/ 8990394 w 12192001"/>
              <a:gd name="connsiteY77" fmla="*/ 1917072 h 2344739"/>
              <a:gd name="connsiteX78" fmla="*/ 8974337 w 12192001"/>
              <a:gd name="connsiteY78" fmla="*/ 1920298 h 2344739"/>
              <a:gd name="connsiteX79" fmla="*/ 8968011 w 12192001"/>
              <a:gd name="connsiteY79" fmla="*/ 1919598 h 2344739"/>
              <a:gd name="connsiteX80" fmla="*/ 8963048 w 12192001"/>
              <a:gd name="connsiteY80" fmla="*/ 1917373 h 2344739"/>
              <a:gd name="connsiteX81" fmla="*/ 8928988 w 12192001"/>
              <a:gd name="connsiteY81" fmla="*/ 1914185 h 2344739"/>
              <a:gd name="connsiteX82" fmla="*/ 8752444 w 12192001"/>
              <a:gd name="connsiteY82" fmla="*/ 1933417 h 2344739"/>
              <a:gd name="connsiteX83" fmla="*/ 8707847 w 12192001"/>
              <a:gd name="connsiteY83" fmla="*/ 1935518 h 2344739"/>
              <a:gd name="connsiteX84" fmla="*/ 8596071 w 12192001"/>
              <a:gd name="connsiteY84" fmla="*/ 1944090 h 2344739"/>
              <a:gd name="connsiteX85" fmla="*/ 8525230 w 12192001"/>
              <a:gd name="connsiteY85" fmla="*/ 1929248 h 2344739"/>
              <a:gd name="connsiteX86" fmla="*/ 8510983 w 12192001"/>
              <a:gd name="connsiteY86" fmla="*/ 1935163 h 2344739"/>
              <a:gd name="connsiteX87" fmla="*/ 8506167 w 12192001"/>
              <a:gd name="connsiteY87" fmla="*/ 1938164 h 2344739"/>
              <a:gd name="connsiteX88" fmla="*/ 8497968 w 12192001"/>
              <a:gd name="connsiteY88" fmla="*/ 1940902 h 2344739"/>
              <a:gd name="connsiteX89" fmla="*/ 8497594 w 12192001"/>
              <a:gd name="connsiteY89" fmla="*/ 1940723 h 2344739"/>
              <a:gd name="connsiteX90" fmla="*/ 8490249 w 12192001"/>
              <a:gd name="connsiteY90" fmla="*/ 1943773 h 2344739"/>
              <a:gd name="connsiteX91" fmla="*/ 8367182 w 12192001"/>
              <a:gd name="connsiteY91" fmla="*/ 1957815 h 2344739"/>
              <a:gd name="connsiteX92" fmla="*/ 8353799 w 12192001"/>
              <a:gd name="connsiteY92" fmla="*/ 1958009 h 2344739"/>
              <a:gd name="connsiteX93" fmla="*/ 8352373 w 12192001"/>
              <a:gd name="connsiteY93" fmla="*/ 1957169 h 2344739"/>
              <a:gd name="connsiteX94" fmla="*/ 8320104 w 12192001"/>
              <a:gd name="connsiteY94" fmla="*/ 1974587 h 2344739"/>
              <a:gd name="connsiteX95" fmla="*/ 8314433 w 12192001"/>
              <a:gd name="connsiteY95" fmla="*/ 1974913 h 2344739"/>
              <a:gd name="connsiteX96" fmla="*/ 8295174 w 12192001"/>
              <a:gd name="connsiteY96" fmla="*/ 1988808 h 2344739"/>
              <a:gd name="connsiteX97" fmla="*/ 8284276 w 12192001"/>
              <a:gd name="connsiteY97" fmla="*/ 1994631 h 2344739"/>
              <a:gd name="connsiteX98" fmla="*/ 8283150 w 12192001"/>
              <a:gd name="connsiteY98" fmla="*/ 1999074 h 2344739"/>
              <a:gd name="connsiteX99" fmla="*/ 8266076 w 12192001"/>
              <a:gd name="connsiteY99" fmla="*/ 2006249 h 2344739"/>
              <a:gd name="connsiteX100" fmla="*/ 8263377 w 12192001"/>
              <a:gd name="connsiteY100" fmla="*/ 2006019 h 2344739"/>
              <a:gd name="connsiteX101" fmla="*/ 8252033 w 12192001"/>
              <a:gd name="connsiteY101" fmla="*/ 2015862 h 2344739"/>
              <a:gd name="connsiteX102" fmla="*/ 8245834 w 12192001"/>
              <a:gd name="connsiteY102" fmla="*/ 2028854 h 2344739"/>
              <a:gd name="connsiteX103" fmla="*/ 8090272 w 12192001"/>
              <a:gd name="connsiteY103" fmla="*/ 2075015 h 2344739"/>
              <a:gd name="connsiteX104" fmla="*/ 7905407 w 12192001"/>
              <a:gd name="connsiteY104" fmla="*/ 2116988 h 2344739"/>
              <a:gd name="connsiteX105" fmla="*/ 7718745 w 12192001"/>
              <a:gd name="connsiteY105" fmla="*/ 2142703 h 2344739"/>
              <a:gd name="connsiteX106" fmla="*/ 7614347 w 12192001"/>
              <a:gd name="connsiteY106" fmla="*/ 2139232 h 2344739"/>
              <a:gd name="connsiteX107" fmla="*/ 7527543 w 12192001"/>
              <a:gd name="connsiteY107" fmla="*/ 2145060 h 2344739"/>
              <a:gd name="connsiteX108" fmla="*/ 7519571 w 12192001"/>
              <a:gd name="connsiteY108" fmla="*/ 2147613 h 2344739"/>
              <a:gd name="connsiteX109" fmla="*/ 7507411 w 12192001"/>
              <a:gd name="connsiteY109" fmla="*/ 2148948 h 2344739"/>
              <a:gd name="connsiteX110" fmla="*/ 7507040 w 12192001"/>
              <a:gd name="connsiteY110" fmla="*/ 2148621 h 2344739"/>
              <a:gd name="connsiteX111" fmla="*/ 7495795 w 12192001"/>
              <a:gd name="connsiteY111" fmla="*/ 2150573 h 2344739"/>
              <a:gd name="connsiteX112" fmla="*/ 7405391 w 12192001"/>
              <a:gd name="connsiteY112" fmla="*/ 2142468 h 2344739"/>
              <a:gd name="connsiteX113" fmla="*/ 7312180 w 12192001"/>
              <a:gd name="connsiteY113" fmla="*/ 2132873 h 2344739"/>
              <a:gd name="connsiteX114" fmla="*/ 7310853 w 12192001"/>
              <a:gd name="connsiteY114" fmla="*/ 2131431 h 2344739"/>
              <a:gd name="connsiteX115" fmla="*/ 7218559 w 12192001"/>
              <a:gd name="connsiteY115" fmla="*/ 2156680 h 2344739"/>
              <a:gd name="connsiteX116" fmla="*/ 7201101 w 12192001"/>
              <a:gd name="connsiteY116" fmla="*/ 2161230 h 2344739"/>
              <a:gd name="connsiteX117" fmla="*/ 7197004 w 12192001"/>
              <a:gd name="connsiteY117" fmla="*/ 2166588 h 2344739"/>
              <a:gd name="connsiteX118" fmla="*/ 7170808 w 12192001"/>
              <a:gd name="connsiteY118" fmla="*/ 2171236 h 2344739"/>
              <a:gd name="connsiteX119" fmla="*/ 7096988 w 12192001"/>
              <a:gd name="connsiteY119" fmla="*/ 2183464 h 2344739"/>
              <a:gd name="connsiteX120" fmla="*/ 7018496 w 12192001"/>
              <a:gd name="connsiteY120" fmla="*/ 2183090 h 2344739"/>
              <a:gd name="connsiteX121" fmla="*/ 6904146 w 12192001"/>
              <a:gd name="connsiteY121" fmla="*/ 2212596 h 2344739"/>
              <a:gd name="connsiteX122" fmla="*/ 6708222 w 12192001"/>
              <a:gd name="connsiteY122" fmla="*/ 2240551 h 2344739"/>
              <a:gd name="connsiteX123" fmla="*/ 6549454 w 12192001"/>
              <a:gd name="connsiteY123" fmla="*/ 2269327 h 2344739"/>
              <a:gd name="connsiteX124" fmla="*/ 6317560 w 12192001"/>
              <a:gd name="connsiteY124" fmla="*/ 2316127 h 2344739"/>
              <a:gd name="connsiteX125" fmla="*/ 6168674 w 12192001"/>
              <a:gd name="connsiteY125" fmla="*/ 2318214 h 2344739"/>
              <a:gd name="connsiteX126" fmla="*/ 6073848 w 12192001"/>
              <a:gd name="connsiteY126" fmla="*/ 2338676 h 2344739"/>
              <a:gd name="connsiteX127" fmla="*/ 6068529 w 12192001"/>
              <a:gd name="connsiteY127" fmla="*/ 2337139 h 2344739"/>
              <a:gd name="connsiteX128" fmla="*/ 6048638 w 12192001"/>
              <a:gd name="connsiteY128" fmla="*/ 2337822 h 2344739"/>
              <a:gd name="connsiteX129" fmla="*/ 6041285 w 12192001"/>
              <a:gd name="connsiteY129" fmla="*/ 2329473 h 2344739"/>
              <a:gd name="connsiteX130" fmla="*/ 6010090 w 12192001"/>
              <a:gd name="connsiteY130" fmla="*/ 2324380 h 2344739"/>
              <a:gd name="connsiteX131" fmla="*/ 5957375 w 12192001"/>
              <a:gd name="connsiteY131" fmla="*/ 2328024 h 2344739"/>
              <a:gd name="connsiteX132" fmla="*/ 5758919 w 12192001"/>
              <a:gd name="connsiteY132" fmla="*/ 2343716 h 2344739"/>
              <a:gd name="connsiteX133" fmla="*/ 5626960 w 12192001"/>
              <a:gd name="connsiteY133" fmla="*/ 2344739 h 2344739"/>
              <a:gd name="connsiteX134" fmla="*/ 5470906 w 12192001"/>
              <a:gd name="connsiteY134" fmla="*/ 2330719 h 2344739"/>
              <a:gd name="connsiteX135" fmla="*/ 5432761 w 12192001"/>
              <a:gd name="connsiteY135" fmla="*/ 2319466 h 2344739"/>
              <a:gd name="connsiteX136" fmla="*/ 5381669 w 12192001"/>
              <a:gd name="connsiteY136" fmla="*/ 2301764 h 2344739"/>
              <a:gd name="connsiteX137" fmla="*/ 5261764 w 12192001"/>
              <a:gd name="connsiteY137" fmla="*/ 2281347 h 2344739"/>
              <a:gd name="connsiteX138" fmla="*/ 5222961 w 12192001"/>
              <a:gd name="connsiteY138" fmla="*/ 2270223 h 2344739"/>
              <a:gd name="connsiteX139" fmla="*/ 5174660 w 12192001"/>
              <a:gd name="connsiteY139" fmla="*/ 2267233 h 2344739"/>
              <a:gd name="connsiteX140" fmla="*/ 5156554 w 12192001"/>
              <a:gd name="connsiteY140" fmla="*/ 2260010 h 2344739"/>
              <a:gd name="connsiteX141" fmla="*/ 5142599 w 12192001"/>
              <a:gd name="connsiteY141" fmla="*/ 2256610 h 2344739"/>
              <a:gd name="connsiteX142" fmla="*/ 5139596 w 12192001"/>
              <a:gd name="connsiteY142" fmla="*/ 2254509 h 2344739"/>
              <a:gd name="connsiteX143" fmla="*/ 5121659 w 12192001"/>
              <a:gd name="connsiteY143" fmla="*/ 2243656 h 2344739"/>
              <a:gd name="connsiteX144" fmla="*/ 5065790 w 12192001"/>
              <a:gd name="connsiteY144" fmla="*/ 2250227 h 2344739"/>
              <a:gd name="connsiteX145" fmla="*/ 5011514 w 12192001"/>
              <a:gd name="connsiteY145" fmla="*/ 2233846 h 2344739"/>
              <a:gd name="connsiteX146" fmla="*/ 4840441 w 12192001"/>
              <a:gd name="connsiteY146" fmla="*/ 2209829 h 2344739"/>
              <a:gd name="connsiteX147" fmla="*/ 4762447 w 12192001"/>
              <a:gd name="connsiteY147" fmla="*/ 2182061 h 2344739"/>
              <a:gd name="connsiteX148" fmla="*/ 4723186 w 12192001"/>
              <a:gd name="connsiteY148" fmla="*/ 2173047 h 2344739"/>
              <a:gd name="connsiteX149" fmla="*/ 4721176 w 12192001"/>
              <a:gd name="connsiteY149" fmla="*/ 2172298 h 2344739"/>
              <a:gd name="connsiteX150" fmla="*/ 4722111 w 12192001"/>
              <a:gd name="connsiteY150" fmla="*/ 2172087 h 2344739"/>
              <a:gd name="connsiteX151" fmla="*/ 4717202 w 12192001"/>
              <a:gd name="connsiteY151" fmla="*/ 2170817 h 2344739"/>
              <a:gd name="connsiteX152" fmla="*/ 4721176 w 12192001"/>
              <a:gd name="connsiteY152" fmla="*/ 2172298 h 2344739"/>
              <a:gd name="connsiteX153" fmla="*/ 4715526 w 12192001"/>
              <a:gd name="connsiteY153" fmla="*/ 2173573 h 2344739"/>
              <a:gd name="connsiteX154" fmla="*/ 4515814 w 12192001"/>
              <a:gd name="connsiteY154" fmla="*/ 2163671 h 2344739"/>
              <a:gd name="connsiteX155" fmla="*/ 4428543 w 12192001"/>
              <a:gd name="connsiteY155" fmla="*/ 2153020 h 2344739"/>
              <a:gd name="connsiteX156" fmla="*/ 4362875 w 12192001"/>
              <a:gd name="connsiteY156" fmla="*/ 2151674 h 2344739"/>
              <a:gd name="connsiteX157" fmla="*/ 4316966 w 12192001"/>
              <a:gd name="connsiteY157" fmla="*/ 2158289 h 2344739"/>
              <a:gd name="connsiteX158" fmla="*/ 4315110 w 12192001"/>
              <a:gd name="connsiteY158" fmla="*/ 2156948 h 2344739"/>
              <a:gd name="connsiteX159" fmla="*/ 4295144 w 12192001"/>
              <a:gd name="connsiteY159" fmla="*/ 2155069 h 2344739"/>
              <a:gd name="connsiteX160" fmla="*/ 4290064 w 12192001"/>
              <a:gd name="connsiteY160" fmla="*/ 2157986 h 2344739"/>
              <a:gd name="connsiteX161" fmla="*/ 4276142 w 12192001"/>
              <a:gd name="connsiteY161" fmla="*/ 2157740 h 2344739"/>
              <a:gd name="connsiteX162" fmla="*/ 4248117 w 12192001"/>
              <a:gd name="connsiteY162" fmla="*/ 2160064 h 2344739"/>
              <a:gd name="connsiteX163" fmla="*/ 4202051 w 12192001"/>
              <a:gd name="connsiteY163" fmla="*/ 2157269 h 2344739"/>
              <a:gd name="connsiteX164" fmla="*/ 4201745 w 12192001"/>
              <a:gd name="connsiteY164" fmla="*/ 2156010 h 2344739"/>
              <a:gd name="connsiteX165" fmla="*/ 4191248 w 12192001"/>
              <a:gd name="connsiteY165" fmla="*/ 2150376 h 2344739"/>
              <a:gd name="connsiteX166" fmla="*/ 4142745 w 12192001"/>
              <a:gd name="connsiteY166" fmla="*/ 2134511 h 2344739"/>
              <a:gd name="connsiteX167" fmla="*/ 4083097 w 12192001"/>
              <a:gd name="connsiteY167" fmla="*/ 2107978 h 2344739"/>
              <a:gd name="connsiteX168" fmla="*/ 4074546 w 12192001"/>
              <a:gd name="connsiteY168" fmla="*/ 2107143 h 2344739"/>
              <a:gd name="connsiteX169" fmla="*/ 4074427 w 12192001"/>
              <a:gd name="connsiteY169" fmla="*/ 2106844 h 2344739"/>
              <a:gd name="connsiteX170" fmla="*/ 4065510 w 12192001"/>
              <a:gd name="connsiteY170" fmla="*/ 2105400 h 2344739"/>
              <a:gd name="connsiteX171" fmla="*/ 4058954 w 12192001"/>
              <a:gd name="connsiteY171" fmla="*/ 2105618 h 2344739"/>
              <a:gd name="connsiteX172" fmla="*/ 4042364 w 12192001"/>
              <a:gd name="connsiteY172" fmla="*/ 2103997 h 2344739"/>
              <a:gd name="connsiteX173" fmla="*/ 4036997 w 12192001"/>
              <a:gd name="connsiteY173" fmla="*/ 2101563 h 2344739"/>
              <a:gd name="connsiteX174" fmla="*/ 4035363 w 12192001"/>
              <a:gd name="connsiteY174" fmla="*/ 2097896 h 2344739"/>
              <a:gd name="connsiteX175" fmla="*/ 4033778 w 12192001"/>
              <a:gd name="connsiteY175" fmla="*/ 2098131 h 2344739"/>
              <a:gd name="connsiteX176" fmla="*/ 4004538 w 12192001"/>
              <a:gd name="connsiteY176" fmla="*/ 2085563 h 2344739"/>
              <a:gd name="connsiteX177" fmla="*/ 3936846 w 12192001"/>
              <a:gd name="connsiteY177" fmla="*/ 2068106 h 2344739"/>
              <a:gd name="connsiteX178" fmla="*/ 3897275 w 12192001"/>
              <a:gd name="connsiteY178" fmla="*/ 2062451 h 2344739"/>
              <a:gd name="connsiteX179" fmla="*/ 3789760 w 12192001"/>
              <a:gd name="connsiteY179" fmla="*/ 2042213 h 2344739"/>
              <a:gd name="connsiteX180" fmla="*/ 3682513 w 12192001"/>
              <a:gd name="connsiteY180" fmla="*/ 2018290 h 2344739"/>
              <a:gd name="connsiteX181" fmla="*/ 3610035 w 12192001"/>
              <a:gd name="connsiteY181" fmla="*/ 1986019 h 2344739"/>
              <a:gd name="connsiteX182" fmla="*/ 3603855 w 12192001"/>
              <a:gd name="connsiteY182" fmla="*/ 1987381 h 2344739"/>
              <a:gd name="connsiteX183" fmla="*/ 3594736 w 12192001"/>
              <a:gd name="connsiteY183" fmla="*/ 1987545 h 2344739"/>
              <a:gd name="connsiteX184" fmla="*/ 3594501 w 12192001"/>
              <a:gd name="connsiteY184" fmla="*/ 1987276 h 2344739"/>
              <a:gd name="connsiteX185" fmla="*/ 3585978 w 12192001"/>
              <a:gd name="connsiteY185" fmla="*/ 1987966 h 2344739"/>
              <a:gd name="connsiteX186" fmla="*/ 3536135 w 12192001"/>
              <a:gd name="connsiteY186" fmla="*/ 1978267 h 2344739"/>
              <a:gd name="connsiteX187" fmla="*/ 3473223 w 12192001"/>
              <a:gd name="connsiteY187" fmla="*/ 1974606 h 2344739"/>
              <a:gd name="connsiteX188" fmla="*/ 3400728 w 12192001"/>
              <a:gd name="connsiteY188" fmla="*/ 1962558 h 2344739"/>
              <a:gd name="connsiteX189" fmla="*/ 3363888 w 12192001"/>
              <a:gd name="connsiteY189" fmla="*/ 1979510 h 2344739"/>
              <a:gd name="connsiteX190" fmla="*/ 3344026 w 12192001"/>
              <a:gd name="connsiteY190" fmla="*/ 1981192 h 2344739"/>
              <a:gd name="connsiteX191" fmla="*/ 3341698 w 12192001"/>
              <a:gd name="connsiteY191" fmla="*/ 1980217 h 2344739"/>
              <a:gd name="connsiteX192" fmla="*/ 3262356 w 12192001"/>
              <a:gd name="connsiteY192" fmla="*/ 1986094 h 2344739"/>
              <a:gd name="connsiteX193" fmla="*/ 3142556 w 12192001"/>
              <a:gd name="connsiteY193" fmla="*/ 1993869 h 2344739"/>
              <a:gd name="connsiteX194" fmla="*/ 3030291 w 12192001"/>
              <a:gd name="connsiteY194" fmla="*/ 1996512 h 2344739"/>
              <a:gd name="connsiteX195" fmla="*/ 2781569 w 12192001"/>
              <a:gd name="connsiteY195" fmla="*/ 2018333 h 2344739"/>
              <a:gd name="connsiteX196" fmla="*/ 2646527 w 12192001"/>
              <a:gd name="connsiteY196" fmla="*/ 2028869 h 2344739"/>
              <a:gd name="connsiteX197" fmla="*/ 2568028 w 12192001"/>
              <a:gd name="connsiteY197" fmla="*/ 2002628 h 2344739"/>
              <a:gd name="connsiteX198" fmla="*/ 2443255 w 12192001"/>
              <a:gd name="connsiteY198" fmla="*/ 2016529 h 2344739"/>
              <a:gd name="connsiteX199" fmla="*/ 2315112 w 12192001"/>
              <a:gd name="connsiteY199" fmla="*/ 2024996 h 2344739"/>
              <a:gd name="connsiteX200" fmla="*/ 2208578 w 12192001"/>
              <a:gd name="connsiteY200" fmla="*/ 2019763 h 2344739"/>
              <a:gd name="connsiteX201" fmla="*/ 2094665 w 12192001"/>
              <a:gd name="connsiteY201" fmla="*/ 2003052 h 2344739"/>
              <a:gd name="connsiteX202" fmla="*/ 1997356 w 12192001"/>
              <a:gd name="connsiteY202" fmla="*/ 1995032 h 2344739"/>
              <a:gd name="connsiteX203" fmla="*/ 1928172 w 12192001"/>
              <a:gd name="connsiteY203" fmla="*/ 2016977 h 2344739"/>
              <a:gd name="connsiteX204" fmla="*/ 1921650 w 12192001"/>
              <a:gd name="connsiteY204" fmla="*/ 2012146 h 2344739"/>
              <a:gd name="connsiteX205" fmla="*/ 1873080 w 12192001"/>
              <a:gd name="connsiteY205" fmla="*/ 2013741 h 2344739"/>
              <a:gd name="connsiteX206" fmla="*/ 1786655 w 12192001"/>
              <a:gd name="connsiteY206" fmla="*/ 2041363 h 2344739"/>
              <a:gd name="connsiteX207" fmla="*/ 1738204 w 12192001"/>
              <a:gd name="connsiteY207" fmla="*/ 2036312 h 2344739"/>
              <a:gd name="connsiteX208" fmla="*/ 1675071 w 12192001"/>
              <a:gd name="connsiteY208" fmla="*/ 2019963 h 2344739"/>
              <a:gd name="connsiteX209" fmla="*/ 1608669 w 12192001"/>
              <a:gd name="connsiteY209" fmla="*/ 2013066 h 2344739"/>
              <a:gd name="connsiteX210" fmla="*/ 1496110 w 12192001"/>
              <a:gd name="connsiteY210" fmla="*/ 1987476 h 2344739"/>
              <a:gd name="connsiteX211" fmla="*/ 1149979 w 12192001"/>
              <a:gd name="connsiteY211" fmla="*/ 1938041 h 2344739"/>
              <a:gd name="connsiteX212" fmla="*/ 858269 w 12192001"/>
              <a:gd name="connsiteY212" fmla="*/ 1928608 h 2344739"/>
              <a:gd name="connsiteX213" fmla="*/ 837540 w 12192001"/>
              <a:gd name="connsiteY213" fmla="*/ 1929821 h 2344739"/>
              <a:gd name="connsiteX214" fmla="*/ 816809 w 12192001"/>
              <a:gd name="connsiteY214" fmla="*/ 1927857 h 2344739"/>
              <a:gd name="connsiteX215" fmla="*/ 811506 w 12192001"/>
              <a:gd name="connsiteY215" fmla="*/ 1930751 h 2344739"/>
              <a:gd name="connsiteX216" fmla="*/ 797041 w 12192001"/>
              <a:gd name="connsiteY216" fmla="*/ 1930446 h 2344739"/>
              <a:gd name="connsiteX217" fmla="*/ 767901 w 12192001"/>
              <a:gd name="connsiteY217" fmla="*/ 1932653 h 2344739"/>
              <a:gd name="connsiteX218" fmla="*/ 763053 w 12192001"/>
              <a:gd name="connsiteY218" fmla="*/ 1930432 h 2344739"/>
              <a:gd name="connsiteX219" fmla="*/ 720047 w 12192001"/>
              <a:gd name="connsiteY219" fmla="*/ 1929661 h 2344739"/>
              <a:gd name="connsiteX220" fmla="*/ 719742 w 12192001"/>
              <a:gd name="connsiteY220" fmla="*/ 1928399 h 2344739"/>
              <a:gd name="connsiteX221" fmla="*/ 708875 w 12192001"/>
              <a:gd name="connsiteY221" fmla="*/ 1922722 h 2344739"/>
              <a:gd name="connsiteX222" fmla="*/ 596792 w 12192001"/>
              <a:gd name="connsiteY222" fmla="*/ 1879864 h 2344739"/>
              <a:gd name="connsiteX223" fmla="*/ 578535 w 12192001"/>
              <a:gd name="connsiteY223" fmla="*/ 1877212 h 2344739"/>
              <a:gd name="connsiteX224" fmla="*/ 571717 w 12192001"/>
              <a:gd name="connsiteY224" fmla="*/ 1877401 h 2344739"/>
              <a:gd name="connsiteX225" fmla="*/ 445099 w 12192001"/>
              <a:gd name="connsiteY225" fmla="*/ 1839371 h 2344739"/>
              <a:gd name="connsiteX226" fmla="*/ 404015 w 12192001"/>
              <a:gd name="connsiteY226" fmla="*/ 1833548 h 2344739"/>
              <a:gd name="connsiteX227" fmla="*/ 292435 w 12192001"/>
              <a:gd name="connsiteY227" fmla="*/ 1812852 h 2344739"/>
              <a:gd name="connsiteX228" fmla="*/ 118381 w 12192001"/>
              <a:gd name="connsiteY228" fmla="*/ 1761047 h 2344739"/>
              <a:gd name="connsiteX229" fmla="*/ 15526 w 12192001"/>
              <a:gd name="connsiteY229" fmla="*/ 1758191 h 2344739"/>
              <a:gd name="connsiteX230" fmla="*/ 2 w 12192001"/>
              <a:gd name="connsiteY230" fmla="*/ 1752722 h 2344739"/>
              <a:gd name="connsiteX231" fmla="*/ 1 w 12192001"/>
              <a:gd name="connsiteY231" fmla="*/ 762497 h 2344739"/>
              <a:gd name="connsiteX232" fmla="*/ 0 w 12192001"/>
              <a:gd name="connsiteY232" fmla="*/ 762497 h 2344739"/>
              <a:gd name="connsiteX233" fmla="*/ 0 w 12192001"/>
              <a:gd name="connsiteY233" fmla="*/ 222213 h 2344739"/>
              <a:gd name="connsiteX234" fmla="*/ 0 w 12192001"/>
              <a:gd name="connsiteY234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522499 w 12192001"/>
              <a:gd name="connsiteY25" fmla="*/ 999965 h 2344739"/>
              <a:gd name="connsiteX26" fmla="*/ 11245526 w 12192001"/>
              <a:gd name="connsiteY26" fmla="*/ 1274060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50210 w 12192001"/>
              <a:gd name="connsiteY70" fmla="*/ 1922604 h 2344739"/>
              <a:gd name="connsiteX71" fmla="*/ 9137318 w 12192001"/>
              <a:gd name="connsiteY71" fmla="*/ 1920435 h 2344739"/>
              <a:gd name="connsiteX72" fmla="*/ 9113812 w 12192001"/>
              <a:gd name="connsiteY72" fmla="*/ 1919069 h 2344739"/>
              <a:gd name="connsiteX73" fmla="*/ 9053453 w 12192001"/>
              <a:gd name="connsiteY73" fmla="*/ 1910755 h 2344739"/>
              <a:gd name="connsiteX74" fmla="*/ 9005486 w 12192001"/>
              <a:gd name="connsiteY74" fmla="*/ 1914040 h 2344739"/>
              <a:gd name="connsiteX75" fmla="*/ 9005201 w 12192001"/>
              <a:gd name="connsiteY75" fmla="*/ 1913800 h 2344739"/>
              <a:gd name="connsiteX76" fmla="*/ 8996232 w 12192001"/>
              <a:gd name="connsiteY76" fmla="*/ 1915011 h 2344739"/>
              <a:gd name="connsiteX77" fmla="*/ 8990394 w 12192001"/>
              <a:gd name="connsiteY77" fmla="*/ 1917072 h 2344739"/>
              <a:gd name="connsiteX78" fmla="*/ 8974337 w 12192001"/>
              <a:gd name="connsiteY78" fmla="*/ 1920298 h 2344739"/>
              <a:gd name="connsiteX79" fmla="*/ 8968011 w 12192001"/>
              <a:gd name="connsiteY79" fmla="*/ 1919598 h 2344739"/>
              <a:gd name="connsiteX80" fmla="*/ 8963048 w 12192001"/>
              <a:gd name="connsiteY80" fmla="*/ 1917373 h 2344739"/>
              <a:gd name="connsiteX81" fmla="*/ 8928988 w 12192001"/>
              <a:gd name="connsiteY81" fmla="*/ 1914185 h 2344739"/>
              <a:gd name="connsiteX82" fmla="*/ 8752444 w 12192001"/>
              <a:gd name="connsiteY82" fmla="*/ 1933417 h 2344739"/>
              <a:gd name="connsiteX83" fmla="*/ 8707847 w 12192001"/>
              <a:gd name="connsiteY83" fmla="*/ 1935518 h 2344739"/>
              <a:gd name="connsiteX84" fmla="*/ 8596071 w 12192001"/>
              <a:gd name="connsiteY84" fmla="*/ 1944090 h 2344739"/>
              <a:gd name="connsiteX85" fmla="*/ 8525230 w 12192001"/>
              <a:gd name="connsiteY85" fmla="*/ 1929248 h 2344739"/>
              <a:gd name="connsiteX86" fmla="*/ 8510983 w 12192001"/>
              <a:gd name="connsiteY86" fmla="*/ 1935163 h 2344739"/>
              <a:gd name="connsiteX87" fmla="*/ 8506167 w 12192001"/>
              <a:gd name="connsiteY87" fmla="*/ 1938164 h 2344739"/>
              <a:gd name="connsiteX88" fmla="*/ 8497968 w 12192001"/>
              <a:gd name="connsiteY88" fmla="*/ 1940902 h 2344739"/>
              <a:gd name="connsiteX89" fmla="*/ 8497594 w 12192001"/>
              <a:gd name="connsiteY89" fmla="*/ 1940723 h 2344739"/>
              <a:gd name="connsiteX90" fmla="*/ 8490249 w 12192001"/>
              <a:gd name="connsiteY90" fmla="*/ 1943773 h 2344739"/>
              <a:gd name="connsiteX91" fmla="*/ 8367182 w 12192001"/>
              <a:gd name="connsiteY91" fmla="*/ 1957815 h 2344739"/>
              <a:gd name="connsiteX92" fmla="*/ 8353799 w 12192001"/>
              <a:gd name="connsiteY92" fmla="*/ 1958009 h 2344739"/>
              <a:gd name="connsiteX93" fmla="*/ 8352373 w 12192001"/>
              <a:gd name="connsiteY93" fmla="*/ 1957169 h 2344739"/>
              <a:gd name="connsiteX94" fmla="*/ 8320104 w 12192001"/>
              <a:gd name="connsiteY94" fmla="*/ 1974587 h 2344739"/>
              <a:gd name="connsiteX95" fmla="*/ 8314433 w 12192001"/>
              <a:gd name="connsiteY95" fmla="*/ 1974913 h 2344739"/>
              <a:gd name="connsiteX96" fmla="*/ 8295174 w 12192001"/>
              <a:gd name="connsiteY96" fmla="*/ 1988808 h 2344739"/>
              <a:gd name="connsiteX97" fmla="*/ 8284276 w 12192001"/>
              <a:gd name="connsiteY97" fmla="*/ 1994631 h 2344739"/>
              <a:gd name="connsiteX98" fmla="*/ 8283150 w 12192001"/>
              <a:gd name="connsiteY98" fmla="*/ 1999074 h 2344739"/>
              <a:gd name="connsiteX99" fmla="*/ 8266076 w 12192001"/>
              <a:gd name="connsiteY99" fmla="*/ 2006249 h 2344739"/>
              <a:gd name="connsiteX100" fmla="*/ 8263377 w 12192001"/>
              <a:gd name="connsiteY100" fmla="*/ 2006019 h 2344739"/>
              <a:gd name="connsiteX101" fmla="*/ 8252033 w 12192001"/>
              <a:gd name="connsiteY101" fmla="*/ 2015862 h 2344739"/>
              <a:gd name="connsiteX102" fmla="*/ 8245834 w 12192001"/>
              <a:gd name="connsiteY102" fmla="*/ 2028854 h 2344739"/>
              <a:gd name="connsiteX103" fmla="*/ 8090272 w 12192001"/>
              <a:gd name="connsiteY103" fmla="*/ 2075015 h 2344739"/>
              <a:gd name="connsiteX104" fmla="*/ 7905407 w 12192001"/>
              <a:gd name="connsiteY104" fmla="*/ 2116988 h 2344739"/>
              <a:gd name="connsiteX105" fmla="*/ 7718745 w 12192001"/>
              <a:gd name="connsiteY105" fmla="*/ 2142703 h 2344739"/>
              <a:gd name="connsiteX106" fmla="*/ 7614347 w 12192001"/>
              <a:gd name="connsiteY106" fmla="*/ 2139232 h 2344739"/>
              <a:gd name="connsiteX107" fmla="*/ 7527543 w 12192001"/>
              <a:gd name="connsiteY107" fmla="*/ 2145060 h 2344739"/>
              <a:gd name="connsiteX108" fmla="*/ 7519571 w 12192001"/>
              <a:gd name="connsiteY108" fmla="*/ 2147613 h 2344739"/>
              <a:gd name="connsiteX109" fmla="*/ 7507411 w 12192001"/>
              <a:gd name="connsiteY109" fmla="*/ 2148948 h 2344739"/>
              <a:gd name="connsiteX110" fmla="*/ 7507040 w 12192001"/>
              <a:gd name="connsiteY110" fmla="*/ 2148621 h 2344739"/>
              <a:gd name="connsiteX111" fmla="*/ 7495795 w 12192001"/>
              <a:gd name="connsiteY111" fmla="*/ 2150573 h 2344739"/>
              <a:gd name="connsiteX112" fmla="*/ 7405391 w 12192001"/>
              <a:gd name="connsiteY112" fmla="*/ 2142468 h 2344739"/>
              <a:gd name="connsiteX113" fmla="*/ 7312180 w 12192001"/>
              <a:gd name="connsiteY113" fmla="*/ 2132873 h 2344739"/>
              <a:gd name="connsiteX114" fmla="*/ 7310853 w 12192001"/>
              <a:gd name="connsiteY114" fmla="*/ 2131431 h 2344739"/>
              <a:gd name="connsiteX115" fmla="*/ 7218559 w 12192001"/>
              <a:gd name="connsiteY115" fmla="*/ 2156680 h 2344739"/>
              <a:gd name="connsiteX116" fmla="*/ 7201101 w 12192001"/>
              <a:gd name="connsiteY116" fmla="*/ 2161230 h 2344739"/>
              <a:gd name="connsiteX117" fmla="*/ 7197004 w 12192001"/>
              <a:gd name="connsiteY117" fmla="*/ 2166588 h 2344739"/>
              <a:gd name="connsiteX118" fmla="*/ 7170808 w 12192001"/>
              <a:gd name="connsiteY118" fmla="*/ 2171236 h 2344739"/>
              <a:gd name="connsiteX119" fmla="*/ 7096988 w 12192001"/>
              <a:gd name="connsiteY119" fmla="*/ 2183464 h 2344739"/>
              <a:gd name="connsiteX120" fmla="*/ 7018496 w 12192001"/>
              <a:gd name="connsiteY120" fmla="*/ 2183090 h 2344739"/>
              <a:gd name="connsiteX121" fmla="*/ 6904146 w 12192001"/>
              <a:gd name="connsiteY121" fmla="*/ 2212596 h 2344739"/>
              <a:gd name="connsiteX122" fmla="*/ 6708222 w 12192001"/>
              <a:gd name="connsiteY122" fmla="*/ 2240551 h 2344739"/>
              <a:gd name="connsiteX123" fmla="*/ 6549454 w 12192001"/>
              <a:gd name="connsiteY123" fmla="*/ 2269327 h 2344739"/>
              <a:gd name="connsiteX124" fmla="*/ 6317560 w 12192001"/>
              <a:gd name="connsiteY124" fmla="*/ 2316127 h 2344739"/>
              <a:gd name="connsiteX125" fmla="*/ 6168674 w 12192001"/>
              <a:gd name="connsiteY125" fmla="*/ 2318214 h 2344739"/>
              <a:gd name="connsiteX126" fmla="*/ 6073848 w 12192001"/>
              <a:gd name="connsiteY126" fmla="*/ 2338676 h 2344739"/>
              <a:gd name="connsiteX127" fmla="*/ 6068529 w 12192001"/>
              <a:gd name="connsiteY127" fmla="*/ 2337139 h 2344739"/>
              <a:gd name="connsiteX128" fmla="*/ 6048638 w 12192001"/>
              <a:gd name="connsiteY128" fmla="*/ 2337822 h 2344739"/>
              <a:gd name="connsiteX129" fmla="*/ 6041285 w 12192001"/>
              <a:gd name="connsiteY129" fmla="*/ 2329473 h 2344739"/>
              <a:gd name="connsiteX130" fmla="*/ 6010090 w 12192001"/>
              <a:gd name="connsiteY130" fmla="*/ 2324380 h 2344739"/>
              <a:gd name="connsiteX131" fmla="*/ 5957375 w 12192001"/>
              <a:gd name="connsiteY131" fmla="*/ 2328024 h 2344739"/>
              <a:gd name="connsiteX132" fmla="*/ 5758919 w 12192001"/>
              <a:gd name="connsiteY132" fmla="*/ 2343716 h 2344739"/>
              <a:gd name="connsiteX133" fmla="*/ 5626960 w 12192001"/>
              <a:gd name="connsiteY133" fmla="*/ 2344739 h 2344739"/>
              <a:gd name="connsiteX134" fmla="*/ 5470906 w 12192001"/>
              <a:gd name="connsiteY134" fmla="*/ 2330719 h 2344739"/>
              <a:gd name="connsiteX135" fmla="*/ 5432761 w 12192001"/>
              <a:gd name="connsiteY135" fmla="*/ 2319466 h 2344739"/>
              <a:gd name="connsiteX136" fmla="*/ 5381669 w 12192001"/>
              <a:gd name="connsiteY136" fmla="*/ 2301764 h 2344739"/>
              <a:gd name="connsiteX137" fmla="*/ 5261764 w 12192001"/>
              <a:gd name="connsiteY137" fmla="*/ 2281347 h 2344739"/>
              <a:gd name="connsiteX138" fmla="*/ 5222961 w 12192001"/>
              <a:gd name="connsiteY138" fmla="*/ 2270223 h 2344739"/>
              <a:gd name="connsiteX139" fmla="*/ 5174660 w 12192001"/>
              <a:gd name="connsiteY139" fmla="*/ 2267233 h 2344739"/>
              <a:gd name="connsiteX140" fmla="*/ 5156554 w 12192001"/>
              <a:gd name="connsiteY140" fmla="*/ 2260010 h 2344739"/>
              <a:gd name="connsiteX141" fmla="*/ 5142599 w 12192001"/>
              <a:gd name="connsiteY141" fmla="*/ 2256610 h 2344739"/>
              <a:gd name="connsiteX142" fmla="*/ 5139596 w 12192001"/>
              <a:gd name="connsiteY142" fmla="*/ 2254509 h 2344739"/>
              <a:gd name="connsiteX143" fmla="*/ 5121659 w 12192001"/>
              <a:gd name="connsiteY143" fmla="*/ 2243656 h 2344739"/>
              <a:gd name="connsiteX144" fmla="*/ 5065790 w 12192001"/>
              <a:gd name="connsiteY144" fmla="*/ 2250227 h 2344739"/>
              <a:gd name="connsiteX145" fmla="*/ 5011514 w 12192001"/>
              <a:gd name="connsiteY145" fmla="*/ 2233846 h 2344739"/>
              <a:gd name="connsiteX146" fmla="*/ 4840441 w 12192001"/>
              <a:gd name="connsiteY146" fmla="*/ 2209829 h 2344739"/>
              <a:gd name="connsiteX147" fmla="*/ 4762447 w 12192001"/>
              <a:gd name="connsiteY147" fmla="*/ 2182061 h 2344739"/>
              <a:gd name="connsiteX148" fmla="*/ 4723186 w 12192001"/>
              <a:gd name="connsiteY148" fmla="*/ 2173047 h 2344739"/>
              <a:gd name="connsiteX149" fmla="*/ 4721176 w 12192001"/>
              <a:gd name="connsiteY149" fmla="*/ 2172298 h 2344739"/>
              <a:gd name="connsiteX150" fmla="*/ 4722111 w 12192001"/>
              <a:gd name="connsiteY150" fmla="*/ 2172087 h 2344739"/>
              <a:gd name="connsiteX151" fmla="*/ 4717202 w 12192001"/>
              <a:gd name="connsiteY151" fmla="*/ 2170817 h 2344739"/>
              <a:gd name="connsiteX152" fmla="*/ 4721176 w 12192001"/>
              <a:gd name="connsiteY152" fmla="*/ 2172298 h 2344739"/>
              <a:gd name="connsiteX153" fmla="*/ 4715526 w 12192001"/>
              <a:gd name="connsiteY153" fmla="*/ 2173573 h 2344739"/>
              <a:gd name="connsiteX154" fmla="*/ 4515814 w 12192001"/>
              <a:gd name="connsiteY154" fmla="*/ 2163671 h 2344739"/>
              <a:gd name="connsiteX155" fmla="*/ 4428543 w 12192001"/>
              <a:gd name="connsiteY155" fmla="*/ 2153020 h 2344739"/>
              <a:gd name="connsiteX156" fmla="*/ 4362875 w 12192001"/>
              <a:gd name="connsiteY156" fmla="*/ 2151674 h 2344739"/>
              <a:gd name="connsiteX157" fmla="*/ 4316966 w 12192001"/>
              <a:gd name="connsiteY157" fmla="*/ 2158289 h 2344739"/>
              <a:gd name="connsiteX158" fmla="*/ 4315110 w 12192001"/>
              <a:gd name="connsiteY158" fmla="*/ 2156948 h 2344739"/>
              <a:gd name="connsiteX159" fmla="*/ 4295144 w 12192001"/>
              <a:gd name="connsiteY159" fmla="*/ 2155069 h 2344739"/>
              <a:gd name="connsiteX160" fmla="*/ 4290064 w 12192001"/>
              <a:gd name="connsiteY160" fmla="*/ 2157986 h 2344739"/>
              <a:gd name="connsiteX161" fmla="*/ 4276142 w 12192001"/>
              <a:gd name="connsiteY161" fmla="*/ 2157740 h 2344739"/>
              <a:gd name="connsiteX162" fmla="*/ 4248117 w 12192001"/>
              <a:gd name="connsiteY162" fmla="*/ 2160064 h 2344739"/>
              <a:gd name="connsiteX163" fmla="*/ 4202051 w 12192001"/>
              <a:gd name="connsiteY163" fmla="*/ 2157269 h 2344739"/>
              <a:gd name="connsiteX164" fmla="*/ 4201745 w 12192001"/>
              <a:gd name="connsiteY164" fmla="*/ 2156010 h 2344739"/>
              <a:gd name="connsiteX165" fmla="*/ 4191248 w 12192001"/>
              <a:gd name="connsiteY165" fmla="*/ 2150376 h 2344739"/>
              <a:gd name="connsiteX166" fmla="*/ 4142745 w 12192001"/>
              <a:gd name="connsiteY166" fmla="*/ 2134511 h 2344739"/>
              <a:gd name="connsiteX167" fmla="*/ 4083097 w 12192001"/>
              <a:gd name="connsiteY167" fmla="*/ 2107978 h 2344739"/>
              <a:gd name="connsiteX168" fmla="*/ 4074546 w 12192001"/>
              <a:gd name="connsiteY168" fmla="*/ 2107143 h 2344739"/>
              <a:gd name="connsiteX169" fmla="*/ 4074427 w 12192001"/>
              <a:gd name="connsiteY169" fmla="*/ 2106844 h 2344739"/>
              <a:gd name="connsiteX170" fmla="*/ 4065510 w 12192001"/>
              <a:gd name="connsiteY170" fmla="*/ 2105400 h 2344739"/>
              <a:gd name="connsiteX171" fmla="*/ 4058954 w 12192001"/>
              <a:gd name="connsiteY171" fmla="*/ 2105618 h 2344739"/>
              <a:gd name="connsiteX172" fmla="*/ 4042364 w 12192001"/>
              <a:gd name="connsiteY172" fmla="*/ 2103997 h 2344739"/>
              <a:gd name="connsiteX173" fmla="*/ 4036997 w 12192001"/>
              <a:gd name="connsiteY173" fmla="*/ 2101563 h 2344739"/>
              <a:gd name="connsiteX174" fmla="*/ 4035363 w 12192001"/>
              <a:gd name="connsiteY174" fmla="*/ 2097896 h 2344739"/>
              <a:gd name="connsiteX175" fmla="*/ 4033778 w 12192001"/>
              <a:gd name="connsiteY175" fmla="*/ 2098131 h 2344739"/>
              <a:gd name="connsiteX176" fmla="*/ 4004538 w 12192001"/>
              <a:gd name="connsiteY176" fmla="*/ 2085563 h 2344739"/>
              <a:gd name="connsiteX177" fmla="*/ 3936846 w 12192001"/>
              <a:gd name="connsiteY177" fmla="*/ 2068106 h 2344739"/>
              <a:gd name="connsiteX178" fmla="*/ 3897275 w 12192001"/>
              <a:gd name="connsiteY178" fmla="*/ 2062451 h 2344739"/>
              <a:gd name="connsiteX179" fmla="*/ 3789760 w 12192001"/>
              <a:gd name="connsiteY179" fmla="*/ 2042213 h 2344739"/>
              <a:gd name="connsiteX180" fmla="*/ 3682513 w 12192001"/>
              <a:gd name="connsiteY180" fmla="*/ 2018290 h 2344739"/>
              <a:gd name="connsiteX181" fmla="*/ 3610035 w 12192001"/>
              <a:gd name="connsiteY181" fmla="*/ 1986019 h 2344739"/>
              <a:gd name="connsiteX182" fmla="*/ 3603855 w 12192001"/>
              <a:gd name="connsiteY182" fmla="*/ 1987381 h 2344739"/>
              <a:gd name="connsiteX183" fmla="*/ 3594736 w 12192001"/>
              <a:gd name="connsiteY183" fmla="*/ 1987545 h 2344739"/>
              <a:gd name="connsiteX184" fmla="*/ 3594501 w 12192001"/>
              <a:gd name="connsiteY184" fmla="*/ 1987276 h 2344739"/>
              <a:gd name="connsiteX185" fmla="*/ 3585978 w 12192001"/>
              <a:gd name="connsiteY185" fmla="*/ 1987966 h 2344739"/>
              <a:gd name="connsiteX186" fmla="*/ 3536135 w 12192001"/>
              <a:gd name="connsiteY186" fmla="*/ 1978267 h 2344739"/>
              <a:gd name="connsiteX187" fmla="*/ 3473223 w 12192001"/>
              <a:gd name="connsiteY187" fmla="*/ 1974606 h 2344739"/>
              <a:gd name="connsiteX188" fmla="*/ 3400728 w 12192001"/>
              <a:gd name="connsiteY188" fmla="*/ 1962558 h 2344739"/>
              <a:gd name="connsiteX189" fmla="*/ 3363888 w 12192001"/>
              <a:gd name="connsiteY189" fmla="*/ 1979510 h 2344739"/>
              <a:gd name="connsiteX190" fmla="*/ 3344026 w 12192001"/>
              <a:gd name="connsiteY190" fmla="*/ 1981192 h 2344739"/>
              <a:gd name="connsiteX191" fmla="*/ 3341698 w 12192001"/>
              <a:gd name="connsiteY191" fmla="*/ 1980217 h 2344739"/>
              <a:gd name="connsiteX192" fmla="*/ 3262356 w 12192001"/>
              <a:gd name="connsiteY192" fmla="*/ 1986094 h 2344739"/>
              <a:gd name="connsiteX193" fmla="*/ 3142556 w 12192001"/>
              <a:gd name="connsiteY193" fmla="*/ 1993869 h 2344739"/>
              <a:gd name="connsiteX194" fmla="*/ 3030291 w 12192001"/>
              <a:gd name="connsiteY194" fmla="*/ 1996512 h 2344739"/>
              <a:gd name="connsiteX195" fmla="*/ 2781569 w 12192001"/>
              <a:gd name="connsiteY195" fmla="*/ 2018333 h 2344739"/>
              <a:gd name="connsiteX196" fmla="*/ 2646527 w 12192001"/>
              <a:gd name="connsiteY196" fmla="*/ 2028869 h 2344739"/>
              <a:gd name="connsiteX197" fmla="*/ 2568028 w 12192001"/>
              <a:gd name="connsiteY197" fmla="*/ 2002628 h 2344739"/>
              <a:gd name="connsiteX198" fmla="*/ 2443255 w 12192001"/>
              <a:gd name="connsiteY198" fmla="*/ 2016529 h 2344739"/>
              <a:gd name="connsiteX199" fmla="*/ 2315112 w 12192001"/>
              <a:gd name="connsiteY199" fmla="*/ 2024996 h 2344739"/>
              <a:gd name="connsiteX200" fmla="*/ 2208578 w 12192001"/>
              <a:gd name="connsiteY200" fmla="*/ 2019763 h 2344739"/>
              <a:gd name="connsiteX201" fmla="*/ 2094665 w 12192001"/>
              <a:gd name="connsiteY201" fmla="*/ 2003052 h 2344739"/>
              <a:gd name="connsiteX202" fmla="*/ 1997356 w 12192001"/>
              <a:gd name="connsiteY202" fmla="*/ 1995032 h 2344739"/>
              <a:gd name="connsiteX203" fmla="*/ 1928172 w 12192001"/>
              <a:gd name="connsiteY203" fmla="*/ 2016977 h 2344739"/>
              <a:gd name="connsiteX204" fmla="*/ 1921650 w 12192001"/>
              <a:gd name="connsiteY204" fmla="*/ 2012146 h 2344739"/>
              <a:gd name="connsiteX205" fmla="*/ 1873080 w 12192001"/>
              <a:gd name="connsiteY205" fmla="*/ 2013741 h 2344739"/>
              <a:gd name="connsiteX206" fmla="*/ 1786655 w 12192001"/>
              <a:gd name="connsiteY206" fmla="*/ 2041363 h 2344739"/>
              <a:gd name="connsiteX207" fmla="*/ 1738204 w 12192001"/>
              <a:gd name="connsiteY207" fmla="*/ 2036312 h 2344739"/>
              <a:gd name="connsiteX208" fmla="*/ 1675071 w 12192001"/>
              <a:gd name="connsiteY208" fmla="*/ 2019963 h 2344739"/>
              <a:gd name="connsiteX209" fmla="*/ 1608669 w 12192001"/>
              <a:gd name="connsiteY209" fmla="*/ 2013066 h 2344739"/>
              <a:gd name="connsiteX210" fmla="*/ 1496110 w 12192001"/>
              <a:gd name="connsiteY210" fmla="*/ 1987476 h 2344739"/>
              <a:gd name="connsiteX211" fmla="*/ 1149979 w 12192001"/>
              <a:gd name="connsiteY211" fmla="*/ 1938041 h 2344739"/>
              <a:gd name="connsiteX212" fmla="*/ 858269 w 12192001"/>
              <a:gd name="connsiteY212" fmla="*/ 1928608 h 2344739"/>
              <a:gd name="connsiteX213" fmla="*/ 837540 w 12192001"/>
              <a:gd name="connsiteY213" fmla="*/ 1929821 h 2344739"/>
              <a:gd name="connsiteX214" fmla="*/ 816809 w 12192001"/>
              <a:gd name="connsiteY214" fmla="*/ 1927857 h 2344739"/>
              <a:gd name="connsiteX215" fmla="*/ 811506 w 12192001"/>
              <a:gd name="connsiteY215" fmla="*/ 1930751 h 2344739"/>
              <a:gd name="connsiteX216" fmla="*/ 797041 w 12192001"/>
              <a:gd name="connsiteY216" fmla="*/ 1930446 h 2344739"/>
              <a:gd name="connsiteX217" fmla="*/ 767901 w 12192001"/>
              <a:gd name="connsiteY217" fmla="*/ 1932653 h 2344739"/>
              <a:gd name="connsiteX218" fmla="*/ 763053 w 12192001"/>
              <a:gd name="connsiteY218" fmla="*/ 1930432 h 2344739"/>
              <a:gd name="connsiteX219" fmla="*/ 720047 w 12192001"/>
              <a:gd name="connsiteY219" fmla="*/ 1929661 h 2344739"/>
              <a:gd name="connsiteX220" fmla="*/ 719742 w 12192001"/>
              <a:gd name="connsiteY220" fmla="*/ 1928399 h 2344739"/>
              <a:gd name="connsiteX221" fmla="*/ 708875 w 12192001"/>
              <a:gd name="connsiteY221" fmla="*/ 1922722 h 2344739"/>
              <a:gd name="connsiteX222" fmla="*/ 596792 w 12192001"/>
              <a:gd name="connsiteY222" fmla="*/ 1879864 h 2344739"/>
              <a:gd name="connsiteX223" fmla="*/ 578535 w 12192001"/>
              <a:gd name="connsiteY223" fmla="*/ 1877212 h 2344739"/>
              <a:gd name="connsiteX224" fmla="*/ 571717 w 12192001"/>
              <a:gd name="connsiteY224" fmla="*/ 1877401 h 2344739"/>
              <a:gd name="connsiteX225" fmla="*/ 445099 w 12192001"/>
              <a:gd name="connsiteY225" fmla="*/ 1839371 h 2344739"/>
              <a:gd name="connsiteX226" fmla="*/ 404015 w 12192001"/>
              <a:gd name="connsiteY226" fmla="*/ 1833548 h 2344739"/>
              <a:gd name="connsiteX227" fmla="*/ 292435 w 12192001"/>
              <a:gd name="connsiteY227" fmla="*/ 1812852 h 2344739"/>
              <a:gd name="connsiteX228" fmla="*/ 118381 w 12192001"/>
              <a:gd name="connsiteY228" fmla="*/ 1761047 h 2344739"/>
              <a:gd name="connsiteX229" fmla="*/ 15526 w 12192001"/>
              <a:gd name="connsiteY229" fmla="*/ 1758191 h 2344739"/>
              <a:gd name="connsiteX230" fmla="*/ 2 w 12192001"/>
              <a:gd name="connsiteY230" fmla="*/ 1752722 h 2344739"/>
              <a:gd name="connsiteX231" fmla="*/ 1 w 12192001"/>
              <a:gd name="connsiteY231" fmla="*/ 762497 h 2344739"/>
              <a:gd name="connsiteX232" fmla="*/ 0 w 12192001"/>
              <a:gd name="connsiteY232" fmla="*/ 762497 h 2344739"/>
              <a:gd name="connsiteX233" fmla="*/ 0 w 12192001"/>
              <a:gd name="connsiteY233" fmla="*/ 222213 h 2344739"/>
              <a:gd name="connsiteX234" fmla="*/ 0 w 12192001"/>
              <a:gd name="connsiteY234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22499 w 12192001"/>
              <a:gd name="connsiteY25" fmla="*/ 999965 h 2344739"/>
              <a:gd name="connsiteX26" fmla="*/ 11245526 w 12192001"/>
              <a:gd name="connsiteY26" fmla="*/ 1274060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50210 w 12192001"/>
              <a:gd name="connsiteY70" fmla="*/ 1922604 h 2344739"/>
              <a:gd name="connsiteX71" fmla="*/ 9137318 w 12192001"/>
              <a:gd name="connsiteY71" fmla="*/ 1920435 h 2344739"/>
              <a:gd name="connsiteX72" fmla="*/ 9113812 w 12192001"/>
              <a:gd name="connsiteY72" fmla="*/ 1919069 h 2344739"/>
              <a:gd name="connsiteX73" fmla="*/ 9053453 w 12192001"/>
              <a:gd name="connsiteY73" fmla="*/ 1910755 h 2344739"/>
              <a:gd name="connsiteX74" fmla="*/ 9005486 w 12192001"/>
              <a:gd name="connsiteY74" fmla="*/ 1914040 h 2344739"/>
              <a:gd name="connsiteX75" fmla="*/ 9005201 w 12192001"/>
              <a:gd name="connsiteY75" fmla="*/ 1913800 h 2344739"/>
              <a:gd name="connsiteX76" fmla="*/ 8996232 w 12192001"/>
              <a:gd name="connsiteY76" fmla="*/ 1915011 h 2344739"/>
              <a:gd name="connsiteX77" fmla="*/ 8990394 w 12192001"/>
              <a:gd name="connsiteY77" fmla="*/ 1917072 h 2344739"/>
              <a:gd name="connsiteX78" fmla="*/ 8974337 w 12192001"/>
              <a:gd name="connsiteY78" fmla="*/ 1920298 h 2344739"/>
              <a:gd name="connsiteX79" fmla="*/ 8968011 w 12192001"/>
              <a:gd name="connsiteY79" fmla="*/ 1919598 h 2344739"/>
              <a:gd name="connsiteX80" fmla="*/ 8963048 w 12192001"/>
              <a:gd name="connsiteY80" fmla="*/ 1917373 h 2344739"/>
              <a:gd name="connsiteX81" fmla="*/ 8928988 w 12192001"/>
              <a:gd name="connsiteY81" fmla="*/ 1914185 h 2344739"/>
              <a:gd name="connsiteX82" fmla="*/ 8752444 w 12192001"/>
              <a:gd name="connsiteY82" fmla="*/ 1933417 h 2344739"/>
              <a:gd name="connsiteX83" fmla="*/ 8707847 w 12192001"/>
              <a:gd name="connsiteY83" fmla="*/ 1935518 h 2344739"/>
              <a:gd name="connsiteX84" fmla="*/ 8596071 w 12192001"/>
              <a:gd name="connsiteY84" fmla="*/ 1944090 h 2344739"/>
              <a:gd name="connsiteX85" fmla="*/ 8525230 w 12192001"/>
              <a:gd name="connsiteY85" fmla="*/ 1929248 h 2344739"/>
              <a:gd name="connsiteX86" fmla="*/ 8510983 w 12192001"/>
              <a:gd name="connsiteY86" fmla="*/ 1935163 h 2344739"/>
              <a:gd name="connsiteX87" fmla="*/ 8506167 w 12192001"/>
              <a:gd name="connsiteY87" fmla="*/ 1938164 h 2344739"/>
              <a:gd name="connsiteX88" fmla="*/ 8497968 w 12192001"/>
              <a:gd name="connsiteY88" fmla="*/ 1940902 h 2344739"/>
              <a:gd name="connsiteX89" fmla="*/ 8497594 w 12192001"/>
              <a:gd name="connsiteY89" fmla="*/ 1940723 h 2344739"/>
              <a:gd name="connsiteX90" fmla="*/ 8490249 w 12192001"/>
              <a:gd name="connsiteY90" fmla="*/ 1943773 h 2344739"/>
              <a:gd name="connsiteX91" fmla="*/ 8367182 w 12192001"/>
              <a:gd name="connsiteY91" fmla="*/ 1957815 h 2344739"/>
              <a:gd name="connsiteX92" fmla="*/ 8353799 w 12192001"/>
              <a:gd name="connsiteY92" fmla="*/ 1958009 h 2344739"/>
              <a:gd name="connsiteX93" fmla="*/ 8352373 w 12192001"/>
              <a:gd name="connsiteY93" fmla="*/ 1957169 h 2344739"/>
              <a:gd name="connsiteX94" fmla="*/ 8320104 w 12192001"/>
              <a:gd name="connsiteY94" fmla="*/ 1974587 h 2344739"/>
              <a:gd name="connsiteX95" fmla="*/ 8314433 w 12192001"/>
              <a:gd name="connsiteY95" fmla="*/ 1974913 h 2344739"/>
              <a:gd name="connsiteX96" fmla="*/ 8295174 w 12192001"/>
              <a:gd name="connsiteY96" fmla="*/ 1988808 h 2344739"/>
              <a:gd name="connsiteX97" fmla="*/ 8284276 w 12192001"/>
              <a:gd name="connsiteY97" fmla="*/ 1994631 h 2344739"/>
              <a:gd name="connsiteX98" fmla="*/ 8283150 w 12192001"/>
              <a:gd name="connsiteY98" fmla="*/ 1999074 h 2344739"/>
              <a:gd name="connsiteX99" fmla="*/ 8266076 w 12192001"/>
              <a:gd name="connsiteY99" fmla="*/ 2006249 h 2344739"/>
              <a:gd name="connsiteX100" fmla="*/ 8263377 w 12192001"/>
              <a:gd name="connsiteY100" fmla="*/ 2006019 h 2344739"/>
              <a:gd name="connsiteX101" fmla="*/ 8252033 w 12192001"/>
              <a:gd name="connsiteY101" fmla="*/ 2015862 h 2344739"/>
              <a:gd name="connsiteX102" fmla="*/ 8245834 w 12192001"/>
              <a:gd name="connsiteY102" fmla="*/ 2028854 h 2344739"/>
              <a:gd name="connsiteX103" fmla="*/ 8090272 w 12192001"/>
              <a:gd name="connsiteY103" fmla="*/ 2075015 h 2344739"/>
              <a:gd name="connsiteX104" fmla="*/ 7905407 w 12192001"/>
              <a:gd name="connsiteY104" fmla="*/ 2116988 h 2344739"/>
              <a:gd name="connsiteX105" fmla="*/ 7718745 w 12192001"/>
              <a:gd name="connsiteY105" fmla="*/ 2142703 h 2344739"/>
              <a:gd name="connsiteX106" fmla="*/ 7614347 w 12192001"/>
              <a:gd name="connsiteY106" fmla="*/ 2139232 h 2344739"/>
              <a:gd name="connsiteX107" fmla="*/ 7527543 w 12192001"/>
              <a:gd name="connsiteY107" fmla="*/ 2145060 h 2344739"/>
              <a:gd name="connsiteX108" fmla="*/ 7519571 w 12192001"/>
              <a:gd name="connsiteY108" fmla="*/ 2147613 h 2344739"/>
              <a:gd name="connsiteX109" fmla="*/ 7507411 w 12192001"/>
              <a:gd name="connsiteY109" fmla="*/ 2148948 h 2344739"/>
              <a:gd name="connsiteX110" fmla="*/ 7507040 w 12192001"/>
              <a:gd name="connsiteY110" fmla="*/ 2148621 h 2344739"/>
              <a:gd name="connsiteX111" fmla="*/ 7495795 w 12192001"/>
              <a:gd name="connsiteY111" fmla="*/ 2150573 h 2344739"/>
              <a:gd name="connsiteX112" fmla="*/ 7405391 w 12192001"/>
              <a:gd name="connsiteY112" fmla="*/ 2142468 h 2344739"/>
              <a:gd name="connsiteX113" fmla="*/ 7312180 w 12192001"/>
              <a:gd name="connsiteY113" fmla="*/ 2132873 h 2344739"/>
              <a:gd name="connsiteX114" fmla="*/ 7310853 w 12192001"/>
              <a:gd name="connsiteY114" fmla="*/ 2131431 h 2344739"/>
              <a:gd name="connsiteX115" fmla="*/ 7218559 w 12192001"/>
              <a:gd name="connsiteY115" fmla="*/ 2156680 h 2344739"/>
              <a:gd name="connsiteX116" fmla="*/ 7201101 w 12192001"/>
              <a:gd name="connsiteY116" fmla="*/ 2161230 h 2344739"/>
              <a:gd name="connsiteX117" fmla="*/ 7197004 w 12192001"/>
              <a:gd name="connsiteY117" fmla="*/ 2166588 h 2344739"/>
              <a:gd name="connsiteX118" fmla="*/ 7170808 w 12192001"/>
              <a:gd name="connsiteY118" fmla="*/ 2171236 h 2344739"/>
              <a:gd name="connsiteX119" fmla="*/ 7096988 w 12192001"/>
              <a:gd name="connsiteY119" fmla="*/ 2183464 h 2344739"/>
              <a:gd name="connsiteX120" fmla="*/ 7018496 w 12192001"/>
              <a:gd name="connsiteY120" fmla="*/ 2183090 h 2344739"/>
              <a:gd name="connsiteX121" fmla="*/ 6904146 w 12192001"/>
              <a:gd name="connsiteY121" fmla="*/ 2212596 h 2344739"/>
              <a:gd name="connsiteX122" fmla="*/ 6708222 w 12192001"/>
              <a:gd name="connsiteY122" fmla="*/ 2240551 h 2344739"/>
              <a:gd name="connsiteX123" fmla="*/ 6549454 w 12192001"/>
              <a:gd name="connsiteY123" fmla="*/ 2269327 h 2344739"/>
              <a:gd name="connsiteX124" fmla="*/ 6317560 w 12192001"/>
              <a:gd name="connsiteY124" fmla="*/ 2316127 h 2344739"/>
              <a:gd name="connsiteX125" fmla="*/ 6168674 w 12192001"/>
              <a:gd name="connsiteY125" fmla="*/ 2318214 h 2344739"/>
              <a:gd name="connsiteX126" fmla="*/ 6073848 w 12192001"/>
              <a:gd name="connsiteY126" fmla="*/ 2338676 h 2344739"/>
              <a:gd name="connsiteX127" fmla="*/ 6068529 w 12192001"/>
              <a:gd name="connsiteY127" fmla="*/ 2337139 h 2344739"/>
              <a:gd name="connsiteX128" fmla="*/ 6048638 w 12192001"/>
              <a:gd name="connsiteY128" fmla="*/ 2337822 h 2344739"/>
              <a:gd name="connsiteX129" fmla="*/ 6041285 w 12192001"/>
              <a:gd name="connsiteY129" fmla="*/ 2329473 h 2344739"/>
              <a:gd name="connsiteX130" fmla="*/ 6010090 w 12192001"/>
              <a:gd name="connsiteY130" fmla="*/ 2324380 h 2344739"/>
              <a:gd name="connsiteX131" fmla="*/ 5957375 w 12192001"/>
              <a:gd name="connsiteY131" fmla="*/ 2328024 h 2344739"/>
              <a:gd name="connsiteX132" fmla="*/ 5758919 w 12192001"/>
              <a:gd name="connsiteY132" fmla="*/ 2343716 h 2344739"/>
              <a:gd name="connsiteX133" fmla="*/ 5626960 w 12192001"/>
              <a:gd name="connsiteY133" fmla="*/ 2344739 h 2344739"/>
              <a:gd name="connsiteX134" fmla="*/ 5470906 w 12192001"/>
              <a:gd name="connsiteY134" fmla="*/ 2330719 h 2344739"/>
              <a:gd name="connsiteX135" fmla="*/ 5432761 w 12192001"/>
              <a:gd name="connsiteY135" fmla="*/ 2319466 h 2344739"/>
              <a:gd name="connsiteX136" fmla="*/ 5381669 w 12192001"/>
              <a:gd name="connsiteY136" fmla="*/ 2301764 h 2344739"/>
              <a:gd name="connsiteX137" fmla="*/ 5261764 w 12192001"/>
              <a:gd name="connsiteY137" fmla="*/ 2281347 h 2344739"/>
              <a:gd name="connsiteX138" fmla="*/ 5222961 w 12192001"/>
              <a:gd name="connsiteY138" fmla="*/ 2270223 h 2344739"/>
              <a:gd name="connsiteX139" fmla="*/ 5174660 w 12192001"/>
              <a:gd name="connsiteY139" fmla="*/ 2267233 h 2344739"/>
              <a:gd name="connsiteX140" fmla="*/ 5156554 w 12192001"/>
              <a:gd name="connsiteY140" fmla="*/ 2260010 h 2344739"/>
              <a:gd name="connsiteX141" fmla="*/ 5142599 w 12192001"/>
              <a:gd name="connsiteY141" fmla="*/ 2256610 h 2344739"/>
              <a:gd name="connsiteX142" fmla="*/ 5139596 w 12192001"/>
              <a:gd name="connsiteY142" fmla="*/ 2254509 h 2344739"/>
              <a:gd name="connsiteX143" fmla="*/ 5121659 w 12192001"/>
              <a:gd name="connsiteY143" fmla="*/ 2243656 h 2344739"/>
              <a:gd name="connsiteX144" fmla="*/ 5065790 w 12192001"/>
              <a:gd name="connsiteY144" fmla="*/ 2250227 h 2344739"/>
              <a:gd name="connsiteX145" fmla="*/ 5011514 w 12192001"/>
              <a:gd name="connsiteY145" fmla="*/ 2233846 h 2344739"/>
              <a:gd name="connsiteX146" fmla="*/ 4840441 w 12192001"/>
              <a:gd name="connsiteY146" fmla="*/ 2209829 h 2344739"/>
              <a:gd name="connsiteX147" fmla="*/ 4762447 w 12192001"/>
              <a:gd name="connsiteY147" fmla="*/ 2182061 h 2344739"/>
              <a:gd name="connsiteX148" fmla="*/ 4723186 w 12192001"/>
              <a:gd name="connsiteY148" fmla="*/ 2173047 h 2344739"/>
              <a:gd name="connsiteX149" fmla="*/ 4721176 w 12192001"/>
              <a:gd name="connsiteY149" fmla="*/ 2172298 h 2344739"/>
              <a:gd name="connsiteX150" fmla="*/ 4722111 w 12192001"/>
              <a:gd name="connsiteY150" fmla="*/ 2172087 h 2344739"/>
              <a:gd name="connsiteX151" fmla="*/ 4717202 w 12192001"/>
              <a:gd name="connsiteY151" fmla="*/ 2170817 h 2344739"/>
              <a:gd name="connsiteX152" fmla="*/ 4721176 w 12192001"/>
              <a:gd name="connsiteY152" fmla="*/ 2172298 h 2344739"/>
              <a:gd name="connsiteX153" fmla="*/ 4715526 w 12192001"/>
              <a:gd name="connsiteY153" fmla="*/ 2173573 h 2344739"/>
              <a:gd name="connsiteX154" fmla="*/ 4515814 w 12192001"/>
              <a:gd name="connsiteY154" fmla="*/ 2163671 h 2344739"/>
              <a:gd name="connsiteX155" fmla="*/ 4428543 w 12192001"/>
              <a:gd name="connsiteY155" fmla="*/ 2153020 h 2344739"/>
              <a:gd name="connsiteX156" fmla="*/ 4362875 w 12192001"/>
              <a:gd name="connsiteY156" fmla="*/ 2151674 h 2344739"/>
              <a:gd name="connsiteX157" fmla="*/ 4316966 w 12192001"/>
              <a:gd name="connsiteY157" fmla="*/ 2158289 h 2344739"/>
              <a:gd name="connsiteX158" fmla="*/ 4315110 w 12192001"/>
              <a:gd name="connsiteY158" fmla="*/ 2156948 h 2344739"/>
              <a:gd name="connsiteX159" fmla="*/ 4295144 w 12192001"/>
              <a:gd name="connsiteY159" fmla="*/ 2155069 h 2344739"/>
              <a:gd name="connsiteX160" fmla="*/ 4290064 w 12192001"/>
              <a:gd name="connsiteY160" fmla="*/ 2157986 h 2344739"/>
              <a:gd name="connsiteX161" fmla="*/ 4276142 w 12192001"/>
              <a:gd name="connsiteY161" fmla="*/ 2157740 h 2344739"/>
              <a:gd name="connsiteX162" fmla="*/ 4248117 w 12192001"/>
              <a:gd name="connsiteY162" fmla="*/ 2160064 h 2344739"/>
              <a:gd name="connsiteX163" fmla="*/ 4202051 w 12192001"/>
              <a:gd name="connsiteY163" fmla="*/ 2157269 h 2344739"/>
              <a:gd name="connsiteX164" fmla="*/ 4201745 w 12192001"/>
              <a:gd name="connsiteY164" fmla="*/ 2156010 h 2344739"/>
              <a:gd name="connsiteX165" fmla="*/ 4191248 w 12192001"/>
              <a:gd name="connsiteY165" fmla="*/ 2150376 h 2344739"/>
              <a:gd name="connsiteX166" fmla="*/ 4142745 w 12192001"/>
              <a:gd name="connsiteY166" fmla="*/ 2134511 h 2344739"/>
              <a:gd name="connsiteX167" fmla="*/ 4083097 w 12192001"/>
              <a:gd name="connsiteY167" fmla="*/ 2107978 h 2344739"/>
              <a:gd name="connsiteX168" fmla="*/ 4074546 w 12192001"/>
              <a:gd name="connsiteY168" fmla="*/ 2107143 h 2344739"/>
              <a:gd name="connsiteX169" fmla="*/ 4074427 w 12192001"/>
              <a:gd name="connsiteY169" fmla="*/ 2106844 h 2344739"/>
              <a:gd name="connsiteX170" fmla="*/ 4065510 w 12192001"/>
              <a:gd name="connsiteY170" fmla="*/ 2105400 h 2344739"/>
              <a:gd name="connsiteX171" fmla="*/ 4058954 w 12192001"/>
              <a:gd name="connsiteY171" fmla="*/ 2105618 h 2344739"/>
              <a:gd name="connsiteX172" fmla="*/ 4042364 w 12192001"/>
              <a:gd name="connsiteY172" fmla="*/ 2103997 h 2344739"/>
              <a:gd name="connsiteX173" fmla="*/ 4036997 w 12192001"/>
              <a:gd name="connsiteY173" fmla="*/ 2101563 h 2344739"/>
              <a:gd name="connsiteX174" fmla="*/ 4035363 w 12192001"/>
              <a:gd name="connsiteY174" fmla="*/ 2097896 h 2344739"/>
              <a:gd name="connsiteX175" fmla="*/ 4033778 w 12192001"/>
              <a:gd name="connsiteY175" fmla="*/ 2098131 h 2344739"/>
              <a:gd name="connsiteX176" fmla="*/ 4004538 w 12192001"/>
              <a:gd name="connsiteY176" fmla="*/ 2085563 h 2344739"/>
              <a:gd name="connsiteX177" fmla="*/ 3936846 w 12192001"/>
              <a:gd name="connsiteY177" fmla="*/ 2068106 h 2344739"/>
              <a:gd name="connsiteX178" fmla="*/ 3897275 w 12192001"/>
              <a:gd name="connsiteY178" fmla="*/ 2062451 h 2344739"/>
              <a:gd name="connsiteX179" fmla="*/ 3789760 w 12192001"/>
              <a:gd name="connsiteY179" fmla="*/ 2042213 h 2344739"/>
              <a:gd name="connsiteX180" fmla="*/ 3682513 w 12192001"/>
              <a:gd name="connsiteY180" fmla="*/ 2018290 h 2344739"/>
              <a:gd name="connsiteX181" fmla="*/ 3610035 w 12192001"/>
              <a:gd name="connsiteY181" fmla="*/ 1986019 h 2344739"/>
              <a:gd name="connsiteX182" fmla="*/ 3603855 w 12192001"/>
              <a:gd name="connsiteY182" fmla="*/ 1987381 h 2344739"/>
              <a:gd name="connsiteX183" fmla="*/ 3594736 w 12192001"/>
              <a:gd name="connsiteY183" fmla="*/ 1987545 h 2344739"/>
              <a:gd name="connsiteX184" fmla="*/ 3594501 w 12192001"/>
              <a:gd name="connsiteY184" fmla="*/ 1987276 h 2344739"/>
              <a:gd name="connsiteX185" fmla="*/ 3585978 w 12192001"/>
              <a:gd name="connsiteY185" fmla="*/ 1987966 h 2344739"/>
              <a:gd name="connsiteX186" fmla="*/ 3536135 w 12192001"/>
              <a:gd name="connsiteY186" fmla="*/ 1978267 h 2344739"/>
              <a:gd name="connsiteX187" fmla="*/ 3473223 w 12192001"/>
              <a:gd name="connsiteY187" fmla="*/ 1974606 h 2344739"/>
              <a:gd name="connsiteX188" fmla="*/ 3400728 w 12192001"/>
              <a:gd name="connsiteY188" fmla="*/ 1962558 h 2344739"/>
              <a:gd name="connsiteX189" fmla="*/ 3363888 w 12192001"/>
              <a:gd name="connsiteY189" fmla="*/ 1979510 h 2344739"/>
              <a:gd name="connsiteX190" fmla="*/ 3344026 w 12192001"/>
              <a:gd name="connsiteY190" fmla="*/ 1981192 h 2344739"/>
              <a:gd name="connsiteX191" fmla="*/ 3341698 w 12192001"/>
              <a:gd name="connsiteY191" fmla="*/ 1980217 h 2344739"/>
              <a:gd name="connsiteX192" fmla="*/ 3262356 w 12192001"/>
              <a:gd name="connsiteY192" fmla="*/ 1986094 h 2344739"/>
              <a:gd name="connsiteX193" fmla="*/ 3142556 w 12192001"/>
              <a:gd name="connsiteY193" fmla="*/ 1993869 h 2344739"/>
              <a:gd name="connsiteX194" fmla="*/ 3030291 w 12192001"/>
              <a:gd name="connsiteY194" fmla="*/ 1996512 h 2344739"/>
              <a:gd name="connsiteX195" fmla="*/ 2781569 w 12192001"/>
              <a:gd name="connsiteY195" fmla="*/ 2018333 h 2344739"/>
              <a:gd name="connsiteX196" fmla="*/ 2646527 w 12192001"/>
              <a:gd name="connsiteY196" fmla="*/ 2028869 h 2344739"/>
              <a:gd name="connsiteX197" fmla="*/ 2568028 w 12192001"/>
              <a:gd name="connsiteY197" fmla="*/ 2002628 h 2344739"/>
              <a:gd name="connsiteX198" fmla="*/ 2443255 w 12192001"/>
              <a:gd name="connsiteY198" fmla="*/ 2016529 h 2344739"/>
              <a:gd name="connsiteX199" fmla="*/ 2315112 w 12192001"/>
              <a:gd name="connsiteY199" fmla="*/ 2024996 h 2344739"/>
              <a:gd name="connsiteX200" fmla="*/ 2208578 w 12192001"/>
              <a:gd name="connsiteY200" fmla="*/ 2019763 h 2344739"/>
              <a:gd name="connsiteX201" fmla="*/ 2094665 w 12192001"/>
              <a:gd name="connsiteY201" fmla="*/ 2003052 h 2344739"/>
              <a:gd name="connsiteX202" fmla="*/ 1997356 w 12192001"/>
              <a:gd name="connsiteY202" fmla="*/ 1995032 h 2344739"/>
              <a:gd name="connsiteX203" fmla="*/ 1928172 w 12192001"/>
              <a:gd name="connsiteY203" fmla="*/ 2016977 h 2344739"/>
              <a:gd name="connsiteX204" fmla="*/ 1921650 w 12192001"/>
              <a:gd name="connsiteY204" fmla="*/ 2012146 h 2344739"/>
              <a:gd name="connsiteX205" fmla="*/ 1873080 w 12192001"/>
              <a:gd name="connsiteY205" fmla="*/ 2013741 h 2344739"/>
              <a:gd name="connsiteX206" fmla="*/ 1786655 w 12192001"/>
              <a:gd name="connsiteY206" fmla="*/ 2041363 h 2344739"/>
              <a:gd name="connsiteX207" fmla="*/ 1738204 w 12192001"/>
              <a:gd name="connsiteY207" fmla="*/ 2036312 h 2344739"/>
              <a:gd name="connsiteX208" fmla="*/ 1675071 w 12192001"/>
              <a:gd name="connsiteY208" fmla="*/ 2019963 h 2344739"/>
              <a:gd name="connsiteX209" fmla="*/ 1608669 w 12192001"/>
              <a:gd name="connsiteY209" fmla="*/ 2013066 h 2344739"/>
              <a:gd name="connsiteX210" fmla="*/ 1496110 w 12192001"/>
              <a:gd name="connsiteY210" fmla="*/ 1987476 h 2344739"/>
              <a:gd name="connsiteX211" fmla="*/ 1149979 w 12192001"/>
              <a:gd name="connsiteY211" fmla="*/ 1938041 h 2344739"/>
              <a:gd name="connsiteX212" fmla="*/ 858269 w 12192001"/>
              <a:gd name="connsiteY212" fmla="*/ 1928608 h 2344739"/>
              <a:gd name="connsiteX213" fmla="*/ 837540 w 12192001"/>
              <a:gd name="connsiteY213" fmla="*/ 1929821 h 2344739"/>
              <a:gd name="connsiteX214" fmla="*/ 816809 w 12192001"/>
              <a:gd name="connsiteY214" fmla="*/ 1927857 h 2344739"/>
              <a:gd name="connsiteX215" fmla="*/ 811506 w 12192001"/>
              <a:gd name="connsiteY215" fmla="*/ 1930751 h 2344739"/>
              <a:gd name="connsiteX216" fmla="*/ 797041 w 12192001"/>
              <a:gd name="connsiteY216" fmla="*/ 1930446 h 2344739"/>
              <a:gd name="connsiteX217" fmla="*/ 767901 w 12192001"/>
              <a:gd name="connsiteY217" fmla="*/ 1932653 h 2344739"/>
              <a:gd name="connsiteX218" fmla="*/ 763053 w 12192001"/>
              <a:gd name="connsiteY218" fmla="*/ 1930432 h 2344739"/>
              <a:gd name="connsiteX219" fmla="*/ 720047 w 12192001"/>
              <a:gd name="connsiteY219" fmla="*/ 1929661 h 2344739"/>
              <a:gd name="connsiteX220" fmla="*/ 719742 w 12192001"/>
              <a:gd name="connsiteY220" fmla="*/ 1928399 h 2344739"/>
              <a:gd name="connsiteX221" fmla="*/ 708875 w 12192001"/>
              <a:gd name="connsiteY221" fmla="*/ 1922722 h 2344739"/>
              <a:gd name="connsiteX222" fmla="*/ 596792 w 12192001"/>
              <a:gd name="connsiteY222" fmla="*/ 1879864 h 2344739"/>
              <a:gd name="connsiteX223" fmla="*/ 578535 w 12192001"/>
              <a:gd name="connsiteY223" fmla="*/ 1877212 h 2344739"/>
              <a:gd name="connsiteX224" fmla="*/ 571717 w 12192001"/>
              <a:gd name="connsiteY224" fmla="*/ 1877401 h 2344739"/>
              <a:gd name="connsiteX225" fmla="*/ 445099 w 12192001"/>
              <a:gd name="connsiteY225" fmla="*/ 1839371 h 2344739"/>
              <a:gd name="connsiteX226" fmla="*/ 404015 w 12192001"/>
              <a:gd name="connsiteY226" fmla="*/ 1833548 h 2344739"/>
              <a:gd name="connsiteX227" fmla="*/ 292435 w 12192001"/>
              <a:gd name="connsiteY227" fmla="*/ 1812852 h 2344739"/>
              <a:gd name="connsiteX228" fmla="*/ 118381 w 12192001"/>
              <a:gd name="connsiteY228" fmla="*/ 1761047 h 2344739"/>
              <a:gd name="connsiteX229" fmla="*/ 15526 w 12192001"/>
              <a:gd name="connsiteY229" fmla="*/ 1758191 h 2344739"/>
              <a:gd name="connsiteX230" fmla="*/ 2 w 12192001"/>
              <a:gd name="connsiteY230" fmla="*/ 1752722 h 2344739"/>
              <a:gd name="connsiteX231" fmla="*/ 1 w 12192001"/>
              <a:gd name="connsiteY231" fmla="*/ 762497 h 2344739"/>
              <a:gd name="connsiteX232" fmla="*/ 0 w 12192001"/>
              <a:gd name="connsiteY232" fmla="*/ 762497 h 2344739"/>
              <a:gd name="connsiteX233" fmla="*/ 0 w 12192001"/>
              <a:gd name="connsiteY233" fmla="*/ 222213 h 2344739"/>
              <a:gd name="connsiteX234" fmla="*/ 0 w 12192001"/>
              <a:gd name="connsiteY234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22499 w 12192001"/>
              <a:gd name="connsiteY25" fmla="*/ 999965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50210 w 12192001"/>
              <a:gd name="connsiteY70" fmla="*/ 1922604 h 2344739"/>
              <a:gd name="connsiteX71" fmla="*/ 9137318 w 12192001"/>
              <a:gd name="connsiteY71" fmla="*/ 1920435 h 2344739"/>
              <a:gd name="connsiteX72" fmla="*/ 9113812 w 12192001"/>
              <a:gd name="connsiteY72" fmla="*/ 1919069 h 2344739"/>
              <a:gd name="connsiteX73" fmla="*/ 9053453 w 12192001"/>
              <a:gd name="connsiteY73" fmla="*/ 1910755 h 2344739"/>
              <a:gd name="connsiteX74" fmla="*/ 9005486 w 12192001"/>
              <a:gd name="connsiteY74" fmla="*/ 1914040 h 2344739"/>
              <a:gd name="connsiteX75" fmla="*/ 9005201 w 12192001"/>
              <a:gd name="connsiteY75" fmla="*/ 1913800 h 2344739"/>
              <a:gd name="connsiteX76" fmla="*/ 8996232 w 12192001"/>
              <a:gd name="connsiteY76" fmla="*/ 1915011 h 2344739"/>
              <a:gd name="connsiteX77" fmla="*/ 8990394 w 12192001"/>
              <a:gd name="connsiteY77" fmla="*/ 1917072 h 2344739"/>
              <a:gd name="connsiteX78" fmla="*/ 8974337 w 12192001"/>
              <a:gd name="connsiteY78" fmla="*/ 1920298 h 2344739"/>
              <a:gd name="connsiteX79" fmla="*/ 8968011 w 12192001"/>
              <a:gd name="connsiteY79" fmla="*/ 1919598 h 2344739"/>
              <a:gd name="connsiteX80" fmla="*/ 8963048 w 12192001"/>
              <a:gd name="connsiteY80" fmla="*/ 1917373 h 2344739"/>
              <a:gd name="connsiteX81" fmla="*/ 8928988 w 12192001"/>
              <a:gd name="connsiteY81" fmla="*/ 1914185 h 2344739"/>
              <a:gd name="connsiteX82" fmla="*/ 8752444 w 12192001"/>
              <a:gd name="connsiteY82" fmla="*/ 1933417 h 2344739"/>
              <a:gd name="connsiteX83" fmla="*/ 8707847 w 12192001"/>
              <a:gd name="connsiteY83" fmla="*/ 1935518 h 2344739"/>
              <a:gd name="connsiteX84" fmla="*/ 8596071 w 12192001"/>
              <a:gd name="connsiteY84" fmla="*/ 1944090 h 2344739"/>
              <a:gd name="connsiteX85" fmla="*/ 8525230 w 12192001"/>
              <a:gd name="connsiteY85" fmla="*/ 1929248 h 2344739"/>
              <a:gd name="connsiteX86" fmla="*/ 8510983 w 12192001"/>
              <a:gd name="connsiteY86" fmla="*/ 1935163 h 2344739"/>
              <a:gd name="connsiteX87" fmla="*/ 8506167 w 12192001"/>
              <a:gd name="connsiteY87" fmla="*/ 1938164 h 2344739"/>
              <a:gd name="connsiteX88" fmla="*/ 8497968 w 12192001"/>
              <a:gd name="connsiteY88" fmla="*/ 1940902 h 2344739"/>
              <a:gd name="connsiteX89" fmla="*/ 8497594 w 12192001"/>
              <a:gd name="connsiteY89" fmla="*/ 1940723 h 2344739"/>
              <a:gd name="connsiteX90" fmla="*/ 8490249 w 12192001"/>
              <a:gd name="connsiteY90" fmla="*/ 1943773 h 2344739"/>
              <a:gd name="connsiteX91" fmla="*/ 8367182 w 12192001"/>
              <a:gd name="connsiteY91" fmla="*/ 1957815 h 2344739"/>
              <a:gd name="connsiteX92" fmla="*/ 8353799 w 12192001"/>
              <a:gd name="connsiteY92" fmla="*/ 1958009 h 2344739"/>
              <a:gd name="connsiteX93" fmla="*/ 8352373 w 12192001"/>
              <a:gd name="connsiteY93" fmla="*/ 1957169 h 2344739"/>
              <a:gd name="connsiteX94" fmla="*/ 8320104 w 12192001"/>
              <a:gd name="connsiteY94" fmla="*/ 1974587 h 2344739"/>
              <a:gd name="connsiteX95" fmla="*/ 8314433 w 12192001"/>
              <a:gd name="connsiteY95" fmla="*/ 1974913 h 2344739"/>
              <a:gd name="connsiteX96" fmla="*/ 8295174 w 12192001"/>
              <a:gd name="connsiteY96" fmla="*/ 1988808 h 2344739"/>
              <a:gd name="connsiteX97" fmla="*/ 8284276 w 12192001"/>
              <a:gd name="connsiteY97" fmla="*/ 1994631 h 2344739"/>
              <a:gd name="connsiteX98" fmla="*/ 8283150 w 12192001"/>
              <a:gd name="connsiteY98" fmla="*/ 1999074 h 2344739"/>
              <a:gd name="connsiteX99" fmla="*/ 8266076 w 12192001"/>
              <a:gd name="connsiteY99" fmla="*/ 2006249 h 2344739"/>
              <a:gd name="connsiteX100" fmla="*/ 8263377 w 12192001"/>
              <a:gd name="connsiteY100" fmla="*/ 2006019 h 2344739"/>
              <a:gd name="connsiteX101" fmla="*/ 8252033 w 12192001"/>
              <a:gd name="connsiteY101" fmla="*/ 2015862 h 2344739"/>
              <a:gd name="connsiteX102" fmla="*/ 8245834 w 12192001"/>
              <a:gd name="connsiteY102" fmla="*/ 2028854 h 2344739"/>
              <a:gd name="connsiteX103" fmla="*/ 8090272 w 12192001"/>
              <a:gd name="connsiteY103" fmla="*/ 2075015 h 2344739"/>
              <a:gd name="connsiteX104" fmla="*/ 7905407 w 12192001"/>
              <a:gd name="connsiteY104" fmla="*/ 2116988 h 2344739"/>
              <a:gd name="connsiteX105" fmla="*/ 7718745 w 12192001"/>
              <a:gd name="connsiteY105" fmla="*/ 2142703 h 2344739"/>
              <a:gd name="connsiteX106" fmla="*/ 7614347 w 12192001"/>
              <a:gd name="connsiteY106" fmla="*/ 2139232 h 2344739"/>
              <a:gd name="connsiteX107" fmla="*/ 7527543 w 12192001"/>
              <a:gd name="connsiteY107" fmla="*/ 2145060 h 2344739"/>
              <a:gd name="connsiteX108" fmla="*/ 7519571 w 12192001"/>
              <a:gd name="connsiteY108" fmla="*/ 2147613 h 2344739"/>
              <a:gd name="connsiteX109" fmla="*/ 7507411 w 12192001"/>
              <a:gd name="connsiteY109" fmla="*/ 2148948 h 2344739"/>
              <a:gd name="connsiteX110" fmla="*/ 7507040 w 12192001"/>
              <a:gd name="connsiteY110" fmla="*/ 2148621 h 2344739"/>
              <a:gd name="connsiteX111" fmla="*/ 7495795 w 12192001"/>
              <a:gd name="connsiteY111" fmla="*/ 2150573 h 2344739"/>
              <a:gd name="connsiteX112" fmla="*/ 7405391 w 12192001"/>
              <a:gd name="connsiteY112" fmla="*/ 2142468 h 2344739"/>
              <a:gd name="connsiteX113" fmla="*/ 7312180 w 12192001"/>
              <a:gd name="connsiteY113" fmla="*/ 2132873 h 2344739"/>
              <a:gd name="connsiteX114" fmla="*/ 7310853 w 12192001"/>
              <a:gd name="connsiteY114" fmla="*/ 2131431 h 2344739"/>
              <a:gd name="connsiteX115" fmla="*/ 7218559 w 12192001"/>
              <a:gd name="connsiteY115" fmla="*/ 2156680 h 2344739"/>
              <a:gd name="connsiteX116" fmla="*/ 7201101 w 12192001"/>
              <a:gd name="connsiteY116" fmla="*/ 2161230 h 2344739"/>
              <a:gd name="connsiteX117" fmla="*/ 7197004 w 12192001"/>
              <a:gd name="connsiteY117" fmla="*/ 2166588 h 2344739"/>
              <a:gd name="connsiteX118" fmla="*/ 7170808 w 12192001"/>
              <a:gd name="connsiteY118" fmla="*/ 2171236 h 2344739"/>
              <a:gd name="connsiteX119" fmla="*/ 7096988 w 12192001"/>
              <a:gd name="connsiteY119" fmla="*/ 2183464 h 2344739"/>
              <a:gd name="connsiteX120" fmla="*/ 7018496 w 12192001"/>
              <a:gd name="connsiteY120" fmla="*/ 2183090 h 2344739"/>
              <a:gd name="connsiteX121" fmla="*/ 6904146 w 12192001"/>
              <a:gd name="connsiteY121" fmla="*/ 2212596 h 2344739"/>
              <a:gd name="connsiteX122" fmla="*/ 6708222 w 12192001"/>
              <a:gd name="connsiteY122" fmla="*/ 2240551 h 2344739"/>
              <a:gd name="connsiteX123" fmla="*/ 6549454 w 12192001"/>
              <a:gd name="connsiteY123" fmla="*/ 2269327 h 2344739"/>
              <a:gd name="connsiteX124" fmla="*/ 6317560 w 12192001"/>
              <a:gd name="connsiteY124" fmla="*/ 2316127 h 2344739"/>
              <a:gd name="connsiteX125" fmla="*/ 6168674 w 12192001"/>
              <a:gd name="connsiteY125" fmla="*/ 2318214 h 2344739"/>
              <a:gd name="connsiteX126" fmla="*/ 6073848 w 12192001"/>
              <a:gd name="connsiteY126" fmla="*/ 2338676 h 2344739"/>
              <a:gd name="connsiteX127" fmla="*/ 6068529 w 12192001"/>
              <a:gd name="connsiteY127" fmla="*/ 2337139 h 2344739"/>
              <a:gd name="connsiteX128" fmla="*/ 6048638 w 12192001"/>
              <a:gd name="connsiteY128" fmla="*/ 2337822 h 2344739"/>
              <a:gd name="connsiteX129" fmla="*/ 6041285 w 12192001"/>
              <a:gd name="connsiteY129" fmla="*/ 2329473 h 2344739"/>
              <a:gd name="connsiteX130" fmla="*/ 6010090 w 12192001"/>
              <a:gd name="connsiteY130" fmla="*/ 2324380 h 2344739"/>
              <a:gd name="connsiteX131" fmla="*/ 5957375 w 12192001"/>
              <a:gd name="connsiteY131" fmla="*/ 2328024 h 2344739"/>
              <a:gd name="connsiteX132" fmla="*/ 5758919 w 12192001"/>
              <a:gd name="connsiteY132" fmla="*/ 2343716 h 2344739"/>
              <a:gd name="connsiteX133" fmla="*/ 5626960 w 12192001"/>
              <a:gd name="connsiteY133" fmla="*/ 2344739 h 2344739"/>
              <a:gd name="connsiteX134" fmla="*/ 5470906 w 12192001"/>
              <a:gd name="connsiteY134" fmla="*/ 2330719 h 2344739"/>
              <a:gd name="connsiteX135" fmla="*/ 5432761 w 12192001"/>
              <a:gd name="connsiteY135" fmla="*/ 2319466 h 2344739"/>
              <a:gd name="connsiteX136" fmla="*/ 5381669 w 12192001"/>
              <a:gd name="connsiteY136" fmla="*/ 2301764 h 2344739"/>
              <a:gd name="connsiteX137" fmla="*/ 5261764 w 12192001"/>
              <a:gd name="connsiteY137" fmla="*/ 2281347 h 2344739"/>
              <a:gd name="connsiteX138" fmla="*/ 5222961 w 12192001"/>
              <a:gd name="connsiteY138" fmla="*/ 2270223 h 2344739"/>
              <a:gd name="connsiteX139" fmla="*/ 5174660 w 12192001"/>
              <a:gd name="connsiteY139" fmla="*/ 2267233 h 2344739"/>
              <a:gd name="connsiteX140" fmla="*/ 5156554 w 12192001"/>
              <a:gd name="connsiteY140" fmla="*/ 2260010 h 2344739"/>
              <a:gd name="connsiteX141" fmla="*/ 5142599 w 12192001"/>
              <a:gd name="connsiteY141" fmla="*/ 2256610 h 2344739"/>
              <a:gd name="connsiteX142" fmla="*/ 5139596 w 12192001"/>
              <a:gd name="connsiteY142" fmla="*/ 2254509 h 2344739"/>
              <a:gd name="connsiteX143" fmla="*/ 5121659 w 12192001"/>
              <a:gd name="connsiteY143" fmla="*/ 2243656 h 2344739"/>
              <a:gd name="connsiteX144" fmla="*/ 5065790 w 12192001"/>
              <a:gd name="connsiteY144" fmla="*/ 2250227 h 2344739"/>
              <a:gd name="connsiteX145" fmla="*/ 5011514 w 12192001"/>
              <a:gd name="connsiteY145" fmla="*/ 2233846 h 2344739"/>
              <a:gd name="connsiteX146" fmla="*/ 4840441 w 12192001"/>
              <a:gd name="connsiteY146" fmla="*/ 2209829 h 2344739"/>
              <a:gd name="connsiteX147" fmla="*/ 4762447 w 12192001"/>
              <a:gd name="connsiteY147" fmla="*/ 2182061 h 2344739"/>
              <a:gd name="connsiteX148" fmla="*/ 4723186 w 12192001"/>
              <a:gd name="connsiteY148" fmla="*/ 2173047 h 2344739"/>
              <a:gd name="connsiteX149" fmla="*/ 4721176 w 12192001"/>
              <a:gd name="connsiteY149" fmla="*/ 2172298 h 2344739"/>
              <a:gd name="connsiteX150" fmla="*/ 4722111 w 12192001"/>
              <a:gd name="connsiteY150" fmla="*/ 2172087 h 2344739"/>
              <a:gd name="connsiteX151" fmla="*/ 4717202 w 12192001"/>
              <a:gd name="connsiteY151" fmla="*/ 2170817 h 2344739"/>
              <a:gd name="connsiteX152" fmla="*/ 4721176 w 12192001"/>
              <a:gd name="connsiteY152" fmla="*/ 2172298 h 2344739"/>
              <a:gd name="connsiteX153" fmla="*/ 4715526 w 12192001"/>
              <a:gd name="connsiteY153" fmla="*/ 2173573 h 2344739"/>
              <a:gd name="connsiteX154" fmla="*/ 4515814 w 12192001"/>
              <a:gd name="connsiteY154" fmla="*/ 2163671 h 2344739"/>
              <a:gd name="connsiteX155" fmla="*/ 4428543 w 12192001"/>
              <a:gd name="connsiteY155" fmla="*/ 2153020 h 2344739"/>
              <a:gd name="connsiteX156" fmla="*/ 4362875 w 12192001"/>
              <a:gd name="connsiteY156" fmla="*/ 2151674 h 2344739"/>
              <a:gd name="connsiteX157" fmla="*/ 4316966 w 12192001"/>
              <a:gd name="connsiteY157" fmla="*/ 2158289 h 2344739"/>
              <a:gd name="connsiteX158" fmla="*/ 4315110 w 12192001"/>
              <a:gd name="connsiteY158" fmla="*/ 2156948 h 2344739"/>
              <a:gd name="connsiteX159" fmla="*/ 4295144 w 12192001"/>
              <a:gd name="connsiteY159" fmla="*/ 2155069 h 2344739"/>
              <a:gd name="connsiteX160" fmla="*/ 4290064 w 12192001"/>
              <a:gd name="connsiteY160" fmla="*/ 2157986 h 2344739"/>
              <a:gd name="connsiteX161" fmla="*/ 4276142 w 12192001"/>
              <a:gd name="connsiteY161" fmla="*/ 2157740 h 2344739"/>
              <a:gd name="connsiteX162" fmla="*/ 4248117 w 12192001"/>
              <a:gd name="connsiteY162" fmla="*/ 2160064 h 2344739"/>
              <a:gd name="connsiteX163" fmla="*/ 4202051 w 12192001"/>
              <a:gd name="connsiteY163" fmla="*/ 2157269 h 2344739"/>
              <a:gd name="connsiteX164" fmla="*/ 4201745 w 12192001"/>
              <a:gd name="connsiteY164" fmla="*/ 2156010 h 2344739"/>
              <a:gd name="connsiteX165" fmla="*/ 4191248 w 12192001"/>
              <a:gd name="connsiteY165" fmla="*/ 2150376 h 2344739"/>
              <a:gd name="connsiteX166" fmla="*/ 4142745 w 12192001"/>
              <a:gd name="connsiteY166" fmla="*/ 2134511 h 2344739"/>
              <a:gd name="connsiteX167" fmla="*/ 4083097 w 12192001"/>
              <a:gd name="connsiteY167" fmla="*/ 2107978 h 2344739"/>
              <a:gd name="connsiteX168" fmla="*/ 4074546 w 12192001"/>
              <a:gd name="connsiteY168" fmla="*/ 2107143 h 2344739"/>
              <a:gd name="connsiteX169" fmla="*/ 4074427 w 12192001"/>
              <a:gd name="connsiteY169" fmla="*/ 2106844 h 2344739"/>
              <a:gd name="connsiteX170" fmla="*/ 4065510 w 12192001"/>
              <a:gd name="connsiteY170" fmla="*/ 2105400 h 2344739"/>
              <a:gd name="connsiteX171" fmla="*/ 4058954 w 12192001"/>
              <a:gd name="connsiteY171" fmla="*/ 2105618 h 2344739"/>
              <a:gd name="connsiteX172" fmla="*/ 4042364 w 12192001"/>
              <a:gd name="connsiteY172" fmla="*/ 2103997 h 2344739"/>
              <a:gd name="connsiteX173" fmla="*/ 4036997 w 12192001"/>
              <a:gd name="connsiteY173" fmla="*/ 2101563 h 2344739"/>
              <a:gd name="connsiteX174" fmla="*/ 4035363 w 12192001"/>
              <a:gd name="connsiteY174" fmla="*/ 2097896 h 2344739"/>
              <a:gd name="connsiteX175" fmla="*/ 4033778 w 12192001"/>
              <a:gd name="connsiteY175" fmla="*/ 2098131 h 2344739"/>
              <a:gd name="connsiteX176" fmla="*/ 4004538 w 12192001"/>
              <a:gd name="connsiteY176" fmla="*/ 2085563 h 2344739"/>
              <a:gd name="connsiteX177" fmla="*/ 3936846 w 12192001"/>
              <a:gd name="connsiteY177" fmla="*/ 2068106 h 2344739"/>
              <a:gd name="connsiteX178" fmla="*/ 3897275 w 12192001"/>
              <a:gd name="connsiteY178" fmla="*/ 2062451 h 2344739"/>
              <a:gd name="connsiteX179" fmla="*/ 3789760 w 12192001"/>
              <a:gd name="connsiteY179" fmla="*/ 2042213 h 2344739"/>
              <a:gd name="connsiteX180" fmla="*/ 3682513 w 12192001"/>
              <a:gd name="connsiteY180" fmla="*/ 2018290 h 2344739"/>
              <a:gd name="connsiteX181" fmla="*/ 3610035 w 12192001"/>
              <a:gd name="connsiteY181" fmla="*/ 1986019 h 2344739"/>
              <a:gd name="connsiteX182" fmla="*/ 3603855 w 12192001"/>
              <a:gd name="connsiteY182" fmla="*/ 1987381 h 2344739"/>
              <a:gd name="connsiteX183" fmla="*/ 3594736 w 12192001"/>
              <a:gd name="connsiteY183" fmla="*/ 1987545 h 2344739"/>
              <a:gd name="connsiteX184" fmla="*/ 3594501 w 12192001"/>
              <a:gd name="connsiteY184" fmla="*/ 1987276 h 2344739"/>
              <a:gd name="connsiteX185" fmla="*/ 3585978 w 12192001"/>
              <a:gd name="connsiteY185" fmla="*/ 1987966 h 2344739"/>
              <a:gd name="connsiteX186" fmla="*/ 3536135 w 12192001"/>
              <a:gd name="connsiteY186" fmla="*/ 1978267 h 2344739"/>
              <a:gd name="connsiteX187" fmla="*/ 3473223 w 12192001"/>
              <a:gd name="connsiteY187" fmla="*/ 1974606 h 2344739"/>
              <a:gd name="connsiteX188" fmla="*/ 3400728 w 12192001"/>
              <a:gd name="connsiteY188" fmla="*/ 1962558 h 2344739"/>
              <a:gd name="connsiteX189" fmla="*/ 3363888 w 12192001"/>
              <a:gd name="connsiteY189" fmla="*/ 1979510 h 2344739"/>
              <a:gd name="connsiteX190" fmla="*/ 3344026 w 12192001"/>
              <a:gd name="connsiteY190" fmla="*/ 1981192 h 2344739"/>
              <a:gd name="connsiteX191" fmla="*/ 3341698 w 12192001"/>
              <a:gd name="connsiteY191" fmla="*/ 1980217 h 2344739"/>
              <a:gd name="connsiteX192" fmla="*/ 3262356 w 12192001"/>
              <a:gd name="connsiteY192" fmla="*/ 1986094 h 2344739"/>
              <a:gd name="connsiteX193" fmla="*/ 3142556 w 12192001"/>
              <a:gd name="connsiteY193" fmla="*/ 1993869 h 2344739"/>
              <a:gd name="connsiteX194" fmla="*/ 3030291 w 12192001"/>
              <a:gd name="connsiteY194" fmla="*/ 1996512 h 2344739"/>
              <a:gd name="connsiteX195" fmla="*/ 2781569 w 12192001"/>
              <a:gd name="connsiteY195" fmla="*/ 2018333 h 2344739"/>
              <a:gd name="connsiteX196" fmla="*/ 2646527 w 12192001"/>
              <a:gd name="connsiteY196" fmla="*/ 2028869 h 2344739"/>
              <a:gd name="connsiteX197" fmla="*/ 2568028 w 12192001"/>
              <a:gd name="connsiteY197" fmla="*/ 2002628 h 2344739"/>
              <a:gd name="connsiteX198" fmla="*/ 2443255 w 12192001"/>
              <a:gd name="connsiteY198" fmla="*/ 2016529 h 2344739"/>
              <a:gd name="connsiteX199" fmla="*/ 2315112 w 12192001"/>
              <a:gd name="connsiteY199" fmla="*/ 2024996 h 2344739"/>
              <a:gd name="connsiteX200" fmla="*/ 2208578 w 12192001"/>
              <a:gd name="connsiteY200" fmla="*/ 2019763 h 2344739"/>
              <a:gd name="connsiteX201" fmla="*/ 2094665 w 12192001"/>
              <a:gd name="connsiteY201" fmla="*/ 2003052 h 2344739"/>
              <a:gd name="connsiteX202" fmla="*/ 1997356 w 12192001"/>
              <a:gd name="connsiteY202" fmla="*/ 1995032 h 2344739"/>
              <a:gd name="connsiteX203" fmla="*/ 1928172 w 12192001"/>
              <a:gd name="connsiteY203" fmla="*/ 2016977 h 2344739"/>
              <a:gd name="connsiteX204" fmla="*/ 1921650 w 12192001"/>
              <a:gd name="connsiteY204" fmla="*/ 2012146 h 2344739"/>
              <a:gd name="connsiteX205" fmla="*/ 1873080 w 12192001"/>
              <a:gd name="connsiteY205" fmla="*/ 2013741 h 2344739"/>
              <a:gd name="connsiteX206" fmla="*/ 1786655 w 12192001"/>
              <a:gd name="connsiteY206" fmla="*/ 2041363 h 2344739"/>
              <a:gd name="connsiteX207" fmla="*/ 1738204 w 12192001"/>
              <a:gd name="connsiteY207" fmla="*/ 2036312 h 2344739"/>
              <a:gd name="connsiteX208" fmla="*/ 1675071 w 12192001"/>
              <a:gd name="connsiteY208" fmla="*/ 2019963 h 2344739"/>
              <a:gd name="connsiteX209" fmla="*/ 1608669 w 12192001"/>
              <a:gd name="connsiteY209" fmla="*/ 2013066 h 2344739"/>
              <a:gd name="connsiteX210" fmla="*/ 1496110 w 12192001"/>
              <a:gd name="connsiteY210" fmla="*/ 1987476 h 2344739"/>
              <a:gd name="connsiteX211" fmla="*/ 1149979 w 12192001"/>
              <a:gd name="connsiteY211" fmla="*/ 1938041 h 2344739"/>
              <a:gd name="connsiteX212" fmla="*/ 858269 w 12192001"/>
              <a:gd name="connsiteY212" fmla="*/ 1928608 h 2344739"/>
              <a:gd name="connsiteX213" fmla="*/ 837540 w 12192001"/>
              <a:gd name="connsiteY213" fmla="*/ 1929821 h 2344739"/>
              <a:gd name="connsiteX214" fmla="*/ 816809 w 12192001"/>
              <a:gd name="connsiteY214" fmla="*/ 1927857 h 2344739"/>
              <a:gd name="connsiteX215" fmla="*/ 811506 w 12192001"/>
              <a:gd name="connsiteY215" fmla="*/ 1930751 h 2344739"/>
              <a:gd name="connsiteX216" fmla="*/ 797041 w 12192001"/>
              <a:gd name="connsiteY216" fmla="*/ 1930446 h 2344739"/>
              <a:gd name="connsiteX217" fmla="*/ 767901 w 12192001"/>
              <a:gd name="connsiteY217" fmla="*/ 1932653 h 2344739"/>
              <a:gd name="connsiteX218" fmla="*/ 763053 w 12192001"/>
              <a:gd name="connsiteY218" fmla="*/ 1930432 h 2344739"/>
              <a:gd name="connsiteX219" fmla="*/ 720047 w 12192001"/>
              <a:gd name="connsiteY219" fmla="*/ 1929661 h 2344739"/>
              <a:gd name="connsiteX220" fmla="*/ 719742 w 12192001"/>
              <a:gd name="connsiteY220" fmla="*/ 1928399 h 2344739"/>
              <a:gd name="connsiteX221" fmla="*/ 708875 w 12192001"/>
              <a:gd name="connsiteY221" fmla="*/ 1922722 h 2344739"/>
              <a:gd name="connsiteX222" fmla="*/ 596792 w 12192001"/>
              <a:gd name="connsiteY222" fmla="*/ 1879864 h 2344739"/>
              <a:gd name="connsiteX223" fmla="*/ 578535 w 12192001"/>
              <a:gd name="connsiteY223" fmla="*/ 1877212 h 2344739"/>
              <a:gd name="connsiteX224" fmla="*/ 571717 w 12192001"/>
              <a:gd name="connsiteY224" fmla="*/ 1877401 h 2344739"/>
              <a:gd name="connsiteX225" fmla="*/ 445099 w 12192001"/>
              <a:gd name="connsiteY225" fmla="*/ 1839371 h 2344739"/>
              <a:gd name="connsiteX226" fmla="*/ 404015 w 12192001"/>
              <a:gd name="connsiteY226" fmla="*/ 1833548 h 2344739"/>
              <a:gd name="connsiteX227" fmla="*/ 292435 w 12192001"/>
              <a:gd name="connsiteY227" fmla="*/ 1812852 h 2344739"/>
              <a:gd name="connsiteX228" fmla="*/ 118381 w 12192001"/>
              <a:gd name="connsiteY228" fmla="*/ 1761047 h 2344739"/>
              <a:gd name="connsiteX229" fmla="*/ 15526 w 12192001"/>
              <a:gd name="connsiteY229" fmla="*/ 1758191 h 2344739"/>
              <a:gd name="connsiteX230" fmla="*/ 2 w 12192001"/>
              <a:gd name="connsiteY230" fmla="*/ 1752722 h 2344739"/>
              <a:gd name="connsiteX231" fmla="*/ 1 w 12192001"/>
              <a:gd name="connsiteY231" fmla="*/ 762497 h 2344739"/>
              <a:gd name="connsiteX232" fmla="*/ 0 w 12192001"/>
              <a:gd name="connsiteY232" fmla="*/ 762497 h 2344739"/>
              <a:gd name="connsiteX233" fmla="*/ 0 w 12192001"/>
              <a:gd name="connsiteY233" fmla="*/ 222213 h 2344739"/>
              <a:gd name="connsiteX234" fmla="*/ 0 w 12192001"/>
              <a:gd name="connsiteY234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22499 w 12192001"/>
              <a:gd name="connsiteY25" fmla="*/ 999965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37318 w 12192001"/>
              <a:gd name="connsiteY70" fmla="*/ 1920435 h 2344739"/>
              <a:gd name="connsiteX71" fmla="*/ 9113812 w 12192001"/>
              <a:gd name="connsiteY71" fmla="*/ 1919069 h 2344739"/>
              <a:gd name="connsiteX72" fmla="*/ 9053453 w 12192001"/>
              <a:gd name="connsiteY72" fmla="*/ 1910755 h 2344739"/>
              <a:gd name="connsiteX73" fmla="*/ 9005486 w 12192001"/>
              <a:gd name="connsiteY73" fmla="*/ 1914040 h 2344739"/>
              <a:gd name="connsiteX74" fmla="*/ 9005201 w 12192001"/>
              <a:gd name="connsiteY74" fmla="*/ 1913800 h 2344739"/>
              <a:gd name="connsiteX75" fmla="*/ 8996232 w 12192001"/>
              <a:gd name="connsiteY75" fmla="*/ 1915011 h 2344739"/>
              <a:gd name="connsiteX76" fmla="*/ 8990394 w 12192001"/>
              <a:gd name="connsiteY76" fmla="*/ 1917072 h 2344739"/>
              <a:gd name="connsiteX77" fmla="*/ 8974337 w 12192001"/>
              <a:gd name="connsiteY77" fmla="*/ 1920298 h 2344739"/>
              <a:gd name="connsiteX78" fmla="*/ 8968011 w 12192001"/>
              <a:gd name="connsiteY78" fmla="*/ 1919598 h 2344739"/>
              <a:gd name="connsiteX79" fmla="*/ 8963048 w 12192001"/>
              <a:gd name="connsiteY79" fmla="*/ 1917373 h 2344739"/>
              <a:gd name="connsiteX80" fmla="*/ 8928988 w 12192001"/>
              <a:gd name="connsiteY80" fmla="*/ 1914185 h 2344739"/>
              <a:gd name="connsiteX81" fmla="*/ 8752444 w 12192001"/>
              <a:gd name="connsiteY81" fmla="*/ 1933417 h 2344739"/>
              <a:gd name="connsiteX82" fmla="*/ 8707847 w 12192001"/>
              <a:gd name="connsiteY82" fmla="*/ 1935518 h 2344739"/>
              <a:gd name="connsiteX83" fmla="*/ 8596071 w 12192001"/>
              <a:gd name="connsiteY83" fmla="*/ 1944090 h 2344739"/>
              <a:gd name="connsiteX84" fmla="*/ 8525230 w 12192001"/>
              <a:gd name="connsiteY84" fmla="*/ 1929248 h 2344739"/>
              <a:gd name="connsiteX85" fmla="*/ 8510983 w 12192001"/>
              <a:gd name="connsiteY85" fmla="*/ 1935163 h 2344739"/>
              <a:gd name="connsiteX86" fmla="*/ 8506167 w 12192001"/>
              <a:gd name="connsiteY86" fmla="*/ 1938164 h 2344739"/>
              <a:gd name="connsiteX87" fmla="*/ 8497968 w 12192001"/>
              <a:gd name="connsiteY87" fmla="*/ 1940902 h 2344739"/>
              <a:gd name="connsiteX88" fmla="*/ 8497594 w 12192001"/>
              <a:gd name="connsiteY88" fmla="*/ 1940723 h 2344739"/>
              <a:gd name="connsiteX89" fmla="*/ 8490249 w 12192001"/>
              <a:gd name="connsiteY89" fmla="*/ 1943773 h 2344739"/>
              <a:gd name="connsiteX90" fmla="*/ 8367182 w 12192001"/>
              <a:gd name="connsiteY90" fmla="*/ 1957815 h 2344739"/>
              <a:gd name="connsiteX91" fmla="*/ 8353799 w 12192001"/>
              <a:gd name="connsiteY91" fmla="*/ 1958009 h 2344739"/>
              <a:gd name="connsiteX92" fmla="*/ 8352373 w 12192001"/>
              <a:gd name="connsiteY92" fmla="*/ 1957169 h 2344739"/>
              <a:gd name="connsiteX93" fmla="*/ 8320104 w 12192001"/>
              <a:gd name="connsiteY93" fmla="*/ 1974587 h 2344739"/>
              <a:gd name="connsiteX94" fmla="*/ 8314433 w 12192001"/>
              <a:gd name="connsiteY94" fmla="*/ 1974913 h 2344739"/>
              <a:gd name="connsiteX95" fmla="*/ 8295174 w 12192001"/>
              <a:gd name="connsiteY95" fmla="*/ 1988808 h 2344739"/>
              <a:gd name="connsiteX96" fmla="*/ 8284276 w 12192001"/>
              <a:gd name="connsiteY96" fmla="*/ 1994631 h 2344739"/>
              <a:gd name="connsiteX97" fmla="*/ 8283150 w 12192001"/>
              <a:gd name="connsiteY97" fmla="*/ 1999074 h 2344739"/>
              <a:gd name="connsiteX98" fmla="*/ 8266076 w 12192001"/>
              <a:gd name="connsiteY98" fmla="*/ 2006249 h 2344739"/>
              <a:gd name="connsiteX99" fmla="*/ 8263377 w 12192001"/>
              <a:gd name="connsiteY99" fmla="*/ 2006019 h 2344739"/>
              <a:gd name="connsiteX100" fmla="*/ 8252033 w 12192001"/>
              <a:gd name="connsiteY100" fmla="*/ 2015862 h 2344739"/>
              <a:gd name="connsiteX101" fmla="*/ 8245834 w 12192001"/>
              <a:gd name="connsiteY101" fmla="*/ 2028854 h 2344739"/>
              <a:gd name="connsiteX102" fmla="*/ 8090272 w 12192001"/>
              <a:gd name="connsiteY102" fmla="*/ 2075015 h 2344739"/>
              <a:gd name="connsiteX103" fmla="*/ 7905407 w 12192001"/>
              <a:gd name="connsiteY103" fmla="*/ 2116988 h 2344739"/>
              <a:gd name="connsiteX104" fmla="*/ 7718745 w 12192001"/>
              <a:gd name="connsiteY104" fmla="*/ 2142703 h 2344739"/>
              <a:gd name="connsiteX105" fmla="*/ 7614347 w 12192001"/>
              <a:gd name="connsiteY105" fmla="*/ 2139232 h 2344739"/>
              <a:gd name="connsiteX106" fmla="*/ 7527543 w 12192001"/>
              <a:gd name="connsiteY106" fmla="*/ 2145060 h 2344739"/>
              <a:gd name="connsiteX107" fmla="*/ 7519571 w 12192001"/>
              <a:gd name="connsiteY107" fmla="*/ 2147613 h 2344739"/>
              <a:gd name="connsiteX108" fmla="*/ 7507411 w 12192001"/>
              <a:gd name="connsiteY108" fmla="*/ 2148948 h 2344739"/>
              <a:gd name="connsiteX109" fmla="*/ 7507040 w 12192001"/>
              <a:gd name="connsiteY109" fmla="*/ 2148621 h 2344739"/>
              <a:gd name="connsiteX110" fmla="*/ 7495795 w 12192001"/>
              <a:gd name="connsiteY110" fmla="*/ 2150573 h 2344739"/>
              <a:gd name="connsiteX111" fmla="*/ 7405391 w 12192001"/>
              <a:gd name="connsiteY111" fmla="*/ 2142468 h 2344739"/>
              <a:gd name="connsiteX112" fmla="*/ 7312180 w 12192001"/>
              <a:gd name="connsiteY112" fmla="*/ 2132873 h 2344739"/>
              <a:gd name="connsiteX113" fmla="*/ 7310853 w 12192001"/>
              <a:gd name="connsiteY113" fmla="*/ 2131431 h 2344739"/>
              <a:gd name="connsiteX114" fmla="*/ 7218559 w 12192001"/>
              <a:gd name="connsiteY114" fmla="*/ 2156680 h 2344739"/>
              <a:gd name="connsiteX115" fmla="*/ 7201101 w 12192001"/>
              <a:gd name="connsiteY115" fmla="*/ 2161230 h 2344739"/>
              <a:gd name="connsiteX116" fmla="*/ 7197004 w 12192001"/>
              <a:gd name="connsiteY116" fmla="*/ 2166588 h 2344739"/>
              <a:gd name="connsiteX117" fmla="*/ 7170808 w 12192001"/>
              <a:gd name="connsiteY117" fmla="*/ 2171236 h 2344739"/>
              <a:gd name="connsiteX118" fmla="*/ 7096988 w 12192001"/>
              <a:gd name="connsiteY118" fmla="*/ 2183464 h 2344739"/>
              <a:gd name="connsiteX119" fmla="*/ 7018496 w 12192001"/>
              <a:gd name="connsiteY119" fmla="*/ 2183090 h 2344739"/>
              <a:gd name="connsiteX120" fmla="*/ 6904146 w 12192001"/>
              <a:gd name="connsiteY120" fmla="*/ 2212596 h 2344739"/>
              <a:gd name="connsiteX121" fmla="*/ 6708222 w 12192001"/>
              <a:gd name="connsiteY121" fmla="*/ 2240551 h 2344739"/>
              <a:gd name="connsiteX122" fmla="*/ 6549454 w 12192001"/>
              <a:gd name="connsiteY122" fmla="*/ 2269327 h 2344739"/>
              <a:gd name="connsiteX123" fmla="*/ 6317560 w 12192001"/>
              <a:gd name="connsiteY123" fmla="*/ 2316127 h 2344739"/>
              <a:gd name="connsiteX124" fmla="*/ 6168674 w 12192001"/>
              <a:gd name="connsiteY124" fmla="*/ 2318214 h 2344739"/>
              <a:gd name="connsiteX125" fmla="*/ 6073848 w 12192001"/>
              <a:gd name="connsiteY125" fmla="*/ 2338676 h 2344739"/>
              <a:gd name="connsiteX126" fmla="*/ 6068529 w 12192001"/>
              <a:gd name="connsiteY126" fmla="*/ 2337139 h 2344739"/>
              <a:gd name="connsiteX127" fmla="*/ 6048638 w 12192001"/>
              <a:gd name="connsiteY127" fmla="*/ 2337822 h 2344739"/>
              <a:gd name="connsiteX128" fmla="*/ 6041285 w 12192001"/>
              <a:gd name="connsiteY128" fmla="*/ 2329473 h 2344739"/>
              <a:gd name="connsiteX129" fmla="*/ 6010090 w 12192001"/>
              <a:gd name="connsiteY129" fmla="*/ 2324380 h 2344739"/>
              <a:gd name="connsiteX130" fmla="*/ 5957375 w 12192001"/>
              <a:gd name="connsiteY130" fmla="*/ 2328024 h 2344739"/>
              <a:gd name="connsiteX131" fmla="*/ 5758919 w 12192001"/>
              <a:gd name="connsiteY131" fmla="*/ 2343716 h 2344739"/>
              <a:gd name="connsiteX132" fmla="*/ 5626960 w 12192001"/>
              <a:gd name="connsiteY132" fmla="*/ 2344739 h 2344739"/>
              <a:gd name="connsiteX133" fmla="*/ 5470906 w 12192001"/>
              <a:gd name="connsiteY133" fmla="*/ 2330719 h 2344739"/>
              <a:gd name="connsiteX134" fmla="*/ 5432761 w 12192001"/>
              <a:gd name="connsiteY134" fmla="*/ 2319466 h 2344739"/>
              <a:gd name="connsiteX135" fmla="*/ 5381669 w 12192001"/>
              <a:gd name="connsiteY135" fmla="*/ 2301764 h 2344739"/>
              <a:gd name="connsiteX136" fmla="*/ 5261764 w 12192001"/>
              <a:gd name="connsiteY136" fmla="*/ 2281347 h 2344739"/>
              <a:gd name="connsiteX137" fmla="*/ 5222961 w 12192001"/>
              <a:gd name="connsiteY137" fmla="*/ 2270223 h 2344739"/>
              <a:gd name="connsiteX138" fmla="*/ 5174660 w 12192001"/>
              <a:gd name="connsiteY138" fmla="*/ 2267233 h 2344739"/>
              <a:gd name="connsiteX139" fmla="*/ 5156554 w 12192001"/>
              <a:gd name="connsiteY139" fmla="*/ 2260010 h 2344739"/>
              <a:gd name="connsiteX140" fmla="*/ 5142599 w 12192001"/>
              <a:gd name="connsiteY140" fmla="*/ 2256610 h 2344739"/>
              <a:gd name="connsiteX141" fmla="*/ 5139596 w 12192001"/>
              <a:gd name="connsiteY141" fmla="*/ 2254509 h 2344739"/>
              <a:gd name="connsiteX142" fmla="*/ 5121659 w 12192001"/>
              <a:gd name="connsiteY142" fmla="*/ 2243656 h 2344739"/>
              <a:gd name="connsiteX143" fmla="*/ 5065790 w 12192001"/>
              <a:gd name="connsiteY143" fmla="*/ 2250227 h 2344739"/>
              <a:gd name="connsiteX144" fmla="*/ 5011514 w 12192001"/>
              <a:gd name="connsiteY144" fmla="*/ 2233846 h 2344739"/>
              <a:gd name="connsiteX145" fmla="*/ 4840441 w 12192001"/>
              <a:gd name="connsiteY145" fmla="*/ 2209829 h 2344739"/>
              <a:gd name="connsiteX146" fmla="*/ 4762447 w 12192001"/>
              <a:gd name="connsiteY146" fmla="*/ 2182061 h 2344739"/>
              <a:gd name="connsiteX147" fmla="*/ 4723186 w 12192001"/>
              <a:gd name="connsiteY147" fmla="*/ 2173047 h 2344739"/>
              <a:gd name="connsiteX148" fmla="*/ 4721176 w 12192001"/>
              <a:gd name="connsiteY148" fmla="*/ 2172298 h 2344739"/>
              <a:gd name="connsiteX149" fmla="*/ 4722111 w 12192001"/>
              <a:gd name="connsiteY149" fmla="*/ 2172087 h 2344739"/>
              <a:gd name="connsiteX150" fmla="*/ 4717202 w 12192001"/>
              <a:gd name="connsiteY150" fmla="*/ 2170817 h 2344739"/>
              <a:gd name="connsiteX151" fmla="*/ 4721176 w 12192001"/>
              <a:gd name="connsiteY151" fmla="*/ 2172298 h 2344739"/>
              <a:gd name="connsiteX152" fmla="*/ 4715526 w 12192001"/>
              <a:gd name="connsiteY152" fmla="*/ 2173573 h 2344739"/>
              <a:gd name="connsiteX153" fmla="*/ 4515814 w 12192001"/>
              <a:gd name="connsiteY153" fmla="*/ 2163671 h 2344739"/>
              <a:gd name="connsiteX154" fmla="*/ 4428543 w 12192001"/>
              <a:gd name="connsiteY154" fmla="*/ 2153020 h 2344739"/>
              <a:gd name="connsiteX155" fmla="*/ 4362875 w 12192001"/>
              <a:gd name="connsiteY155" fmla="*/ 2151674 h 2344739"/>
              <a:gd name="connsiteX156" fmla="*/ 4316966 w 12192001"/>
              <a:gd name="connsiteY156" fmla="*/ 2158289 h 2344739"/>
              <a:gd name="connsiteX157" fmla="*/ 4315110 w 12192001"/>
              <a:gd name="connsiteY157" fmla="*/ 2156948 h 2344739"/>
              <a:gd name="connsiteX158" fmla="*/ 4295144 w 12192001"/>
              <a:gd name="connsiteY158" fmla="*/ 2155069 h 2344739"/>
              <a:gd name="connsiteX159" fmla="*/ 4290064 w 12192001"/>
              <a:gd name="connsiteY159" fmla="*/ 2157986 h 2344739"/>
              <a:gd name="connsiteX160" fmla="*/ 4276142 w 12192001"/>
              <a:gd name="connsiteY160" fmla="*/ 2157740 h 2344739"/>
              <a:gd name="connsiteX161" fmla="*/ 4248117 w 12192001"/>
              <a:gd name="connsiteY161" fmla="*/ 2160064 h 2344739"/>
              <a:gd name="connsiteX162" fmla="*/ 4202051 w 12192001"/>
              <a:gd name="connsiteY162" fmla="*/ 2157269 h 2344739"/>
              <a:gd name="connsiteX163" fmla="*/ 4201745 w 12192001"/>
              <a:gd name="connsiteY163" fmla="*/ 2156010 h 2344739"/>
              <a:gd name="connsiteX164" fmla="*/ 4191248 w 12192001"/>
              <a:gd name="connsiteY164" fmla="*/ 2150376 h 2344739"/>
              <a:gd name="connsiteX165" fmla="*/ 4142745 w 12192001"/>
              <a:gd name="connsiteY165" fmla="*/ 2134511 h 2344739"/>
              <a:gd name="connsiteX166" fmla="*/ 4083097 w 12192001"/>
              <a:gd name="connsiteY166" fmla="*/ 2107978 h 2344739"/>
              <a:gd name="connsiteX167" fmla="*/ 4074546 w 12192001"/>
              <a:gd name="connsiteY167" fmla="*/ 2107143 h 2344739"/>
              <a:gd name="connsiteX168" fmla="*/ 4074427 w 12192001"/>
              <a:gd name="connsiteY168" fmla="*/ 2106844 h 2344739"/>
              <a:gd name="connsiteX169" fmla="*/ 4065510 w 12192001"/>
              <a:gd name="connsiteY169" fmla="*/ 2105400 h 2344739"/>
              <a:gd name="connsiteX170" fmla="*/ 4058954 w 12192001"/>
              <a:gd name="connsiteY170" fmla="*/ 2105618 h 2344739"/>
              <a:gd name="connsiteX171" fmla="*/ 4042364 w 12192001"/>
              <a:gd name="connsiteY171" fmla="*/ 2103997 h 2344739"/>
              <a:gd name="connsiteX172" fmla="*/ 4036997 w 12192001"/>
              <a:gd name="connsiteY172" fmla="*/ 2101563 h 2344739"/>
              <a:gd name="connsiteX173" fmla="*/ 4035363 w 12192001"/>
              <a:gd name="connsiteY173" fmla="*/ 2097896 h 2344739"/>
              <a:gd name="connsiteX174" fmla="*/ 4033778 w 12192001"/>
              <a:gd name="connsiteY174" fmla="*/ 2098131 h 2344739"/>
              <a:gd name="connsiteX175" fmla="*/ 4004538 w 12192001"/>
              <a:gd name="connsiteY175" fmla="*/ 2085563 h 2344739"/>
              <a:gd name="connsiteX176" fmla="*/ 3936846 w 12192001"/>
              <a:gd name="connsiteY176" fmla="*/ 2068106 h 2344739"/>
              <a:gd name="connsiteX177" fmla="*/ 3897275 w 12192001"/>
              <a:gd name="connsiteY177" fmla="*/ 2062451 h 2344739"/>
              <a:gd name="connsiteX178" fmla="*/ 3789760 w 12192001"/>
              <a:gd name="connsiteY178" fmla="*/ 2042213 h 2344739"/>
              <a:gd name="connsiteX179" fmla="*/ 3682513 w 12192001"/>
              <a:gd name="connsiteY179" fmla="*/ 2018290 h 2344739"/>
              <a:gd name="connsiteX180" fmla="*/ 3610035 w 12192001"/>
              <a:gd name="connsiteY180" fmla="*/ 1986019 h 2344739"/>
              <a:gd name="connsiteX181" fmla="*/ 3603855 w 12192001"/>
              <a:gd name="connsiteY181" fmla="*/ 1987381 h 2344739"/>
              <a:gd name="connsiteX182" fmla="*/ 3594736 w 12192001"/>
              <a:gd name="connsiteY182" fmla="*/ 1987545 h 2344739"/>
              <a:gd name="connsiteX183" fmla="*/ 3594501 w 12192001"/>
              <a:gd name="connsiteY183" fmla="*/ 1987276 h 2344739"/>
              <a:gd name="connsiteX184" fmla="*/ 3585978 w 12192001"/>
              <a:gd name="connsiteY184" fmla="*/ 1987966 h 2344739"/>
              <a:gd name="connsiteX185" fmla="*/ 3536135 w 12192001"/>
              <a:gd name="connsiteY185" fmla="*/ 1978267 h 2344739"/>
              <a:gd name="connsiteX186" fmla="*/ 3473223 w 12192001"/>
              <a:gd name="connsiteY186" fmla="*/ 1974606 h 2344739"/>
              <a:gd name="connsiteX187" fmla="*/ 3400728 w 12192001"/>
              <a:gd name="connsiteY187" fmla="*/ 1962558 h 2344739"/>
              <a:gd name="connsiteX188" fmla="*/ 3363888 w 12192001"/>
              <a:gd name="connsiteY188" fmla="*/ 1979510 h 2344739"/>
              <a:gd name="connsiteX189" fmla="*/ 3344026 w 12192001"/>
              <a:gd name="connsiteY189" fmla="*/ 1981192 h 2344739"/>
              <a:gd name="connsiteX190" fmla="*/ 3341698 w 12192001"/>
              <a:gd name="connsiteY190" fmla="*/ 1980217 h 2344739"/>
              <a:gd name="connsiteX191" fmla="*/ 3262356 w 12192001"/>
              <a:gd name="connsiteY191" fmla="*/ 1986094 h 2344739"/>
              <a:gd name="connsiteX192" fmla="*/ 3142556 w 12192001"/>
              <a:gd name="connsiteY192" fmla="*/ 1993869 h 2344739"/>
              <a:gd name="connsiteX193" fmla="*/ 3030291 w 12192001"/>
              <a:gd name="connsiteY193" fmla="*/ 1996512 h 2344739"/>
              <a:gd name="connsiteX194" fmla="*/ 2781569 w 12192001"/>
              <a:gd name="connsiteY194" fmla="*/ 2018333 h 2344739"/>
              <a:gd name="connsiteX195" fmla="*/ 2646527 w 12192001"/>
              <a:gd name="connsiteY195" fmla="*/ 2028869 h 2344739"/>
              <a:gd name="connsiteX196" fmla="*/ 2568028 w 12192001"/>
              <a:gd name="connsiteY196" fmla="*/ 2002628 h 2344739"/>
              <a:gd name="connsiteX197" fmla="*/ 2443255 w 12192001"/>
              <a:gd name="connsiteY197" fmla="*/ 2016529 h 2344739"/>
              <a:gd name="connsiteX198" fmla="*/ 2315112 w 12192001"/>
              <a:gd name="connsiteY198" fmla="*/ 2024996 h 2344739"/>
              <a:gd name="connsiteX199" fmla="*/ 2208578 w 12192001"/>
              <a:gd name="connsiteY199" fmla="*/ 2019763 h 2344739"/>
              <a:gd name="connsiteX200" fmla="*/ 2094665 w 12192001"/>
              <a:gd name="connsiteY200" fmla="*/ 2003052 h 2344739"/>
              <a:gd name="connsiteX201" fmla="*/ 1997356 w 12192001"/>
              <a:gd name="connsiteY201" fmla="*/ 1995032 h 2344739"/>
              <a:gd name="connsiteX202" fmla="*/ 1928172 w 12192001"/>
              <a:gd name="connsiteY202" fmla="*/ 2016977 h 2344739"/>
              <a:gd name="connsiteX203" fmla="*/ 1921650 w 12192001"/>
              <a:gd name="connsiteY203" fmla="*/ 2012146 h 2344739"/>
              <a:gd name="connsiteX204" fmla="*/ 1873080 w 12192001"/>
              <a:gd name="connsiteY204" fmla="*/ 2013741 h 2344739"/>
              <a:gd name="connsiteX205" fmla="*/ 1786655 w 12192001"/>
              <a:gd name="connsiteY205" fmla="*/ 2041363 h 2344739"/>
              <a:gd name="connsiteX206" fmla="*/ 1738204 w 12192001"/>
              <a:gd name="connsiteY206" fmla="*/ 2036312 h 2344739"/>
              <a:gd name="connsiteX207" fmla="*/ 1675071 w 12192001"/>
              <a:gd name="connsiteY207" fmla="*/ 2019963 h 2344739"/>
              <a:gd name="connsiteX208" fmla="*/ 1608669 w 12192001"/>
              <a:gd name="connsiteY208" fmla="*/ 2013066 h 2344739"/>
              <a:gd name="connsiteX209" fmla="*/ 1496110 w 12192001"/>
              <a:gd name="connsiteY209" fmla="*/ 1987476 h 2344739"/>
              <a:gd name="connsiteX210" fmla="*/ 1149979 w 12192001"/>
              <a:gd name="connsiteY210" fmla="*/ 1938041 h 2344739"/>
              <a:gd name="connsiteX211" fmla="*/ 858269 w 12192001"/>
              <a:gd name="connsiteY211" fmla="*/ 1928608 h 2344739"/>
              <a:gd name="connsiteX212" fmla="*/ 837540 w 12192001"/>
              <a:gd name="connsiteY212" fmla="*/ 1929821 h 2344739"/>
              <a:gd name="connsiteX213" fmla="*/ 816809 w 12192001"/>
              <a:gd name="connsiteY213" fmla="*/ 1927857 h 2344739"/>
              <a:gd name="connsiteX214" fmla="*/ 811506 w 12192001"/>
              <a:gd name="connsiteY214" fmla="*/ 1930751 h 2344739"/>
              <a:gd name="connsiteX215" fmla="*/ 797041 w 12192001"/>
              <a:gd name="connsiteY215" fmla="*/ 1930446 h 2344739"/>
              <a:gd name="connsiteX216" fmla="*/ 767901 w 12192001"/>
              <a:gd name="connsiteY216" fmla="*/ 1932653 h 2344739"/>
              <a:gd name="connsiteX217" fmla="*/ 763053 w 12192001"/>
              <a:gd name="connsiteY217" fmla="*/ 1930432 h 2344739"/>
              <a:gd name="connsiteX218" fmla="*/ 720047 w 12192001"/>
              <a:gd name="connsiteY218" fmla="*/ 1929661 h 2344739"/>
              <a:gd name="connsiteX219" fmla="*/ 719742 w 12192001"/>
              <a:gd name="connsiteY219" fmla="*/ 1928399 h 2344739"/>
              <a:gd name="connsiteX220" fmla="*/ 708875 w 12192001"/>
              <a:gd name="connsiteY220" fmla="*/ 1922722 h 2344739"/>
              <a:gd name="connsiteX221" fmla="*/ 596792 w 12192001"/>
              <a:gd name="connsiteY221" fmla="*/ 1879864 h 2344739"/>
              <a:gd name="connsiteX222" fmla="*/ 578535 w 12192001"/>
              <a:gd name="connsiteY222" fmla="*/ 1877212 h 2344739"/>
              <a:gd name="connsiteX223" fmla="*/ 571717 w 12192001"/>
              <a:gd name="connsiteY223" fmla="*/ 1877401 h 2344739"/>
              <a:gd name="connsiteX224" fmla="*/ 445099 w 12192001"/>
              <a:gd name="connsiteY224" fmla="*/ 1839371 h 2344739"/>
              <a:gd name="connsiteX225" fmla="*/ 404015 w 12192001"/>
              <a:gd name="connsiteY225" fmla="*/ 1833548 h 2344739"/>
              <a:gd name="connsiteX226" fmla="*/ 292435 w 12192001"/>
              <a:gd name="connsiteY226" fmla="*/ 1812852 h 2344739"/>
              <a:gd name="connsiteX227" fmla="*/ 118381 w 12192001"/>
              <a:gd name="connsiteY227" fmla="*/ 1761047 h 2344739"/>
              <a:gd name="connsiteX228" fmla="*/ 15526 w 12192001"/>
              <a:gd name="connsiteY228" fmla="*/ 1758191 h 2344739"/>
              <a:gd name="connsiteX229" fmla="*/ 2 w 12192001"/>
              <a:gd name="connsiteY229" fmla="*/ 1752722 h 2344739"/>
              <a:gd name="connsiteX230" fmla="*/ 1 w 12192001"/>
              <a:gd name="connsiteY230" fmla="*/ 762497 h 2344739"/>
              <a:gd name="connsiteX231" fmla="*/ 0 w 12192001"/>
              <a:gd name="connsiteY231" fmla="*/ 762497 h 2344739"/>
              <a:gd name="connsiteX232" fmla="*/ 0 w 12192001"/>
              <a:gd name="connsiteY232" fmla="*/ 222213 h 2344739"/>
              <a:gd name="connsiteX233" fmla="*/ 0 w 12192001"/>
              <a:gd name="connsiteY233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22499 w 12192001"/>
              <a:gd name="connsiteY25" fmla="*/ 999965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13812 w 12192001"/>
              <a:gd name="connsiteY70" fmla="*/ 1919069 h 2344739"/>
              <a:gd name="connsiteX71" fmla="*/ 9053453 w 12192001"/>
              <a:gd name="connsiteY71" fmla="*/ 1910755 h 2344739"/>
              <a:gd name="connsiteX72" fmla="*/ 9005486 w 12192001"/>
              <a:gd name="connsiteY72" fmla="*/ 1914040 h 2344739"/>
              <a:gd name="connsiteX73" fmla="*/ 9005201 w 12192001"/>
              <a:gd name="connsiteY73" fmla="*/ 1913800 h 2344739"/>
              <a:gd name="connsiteX74" fmla="*/ 8996232 w 12192001"/>
              <a:gd name="connsiteY74" fmla="*/ 1915011 h 2344739"/>
              <a:gd name="connsiteX75" fmla="*/ 8990394 w 12192001"/>
              <a:gd name="connsiteY75" fmla="*/ 1917072 h 2344739"/>
              <a:gd name="connsiteX76" fmla="*/ 8974337 w 12192001"/>
              <a:gd name="connsiteY76" fmla="*/ 1920298 h 2344739"/>
              <a:gd name="connsiteX77" fmla="*/ 8968011 w 12192001"/>
              <a:gd name="connsiteY77" fmla="*/ 1919598 h 2344739"/>
              <a:gd name="connsiteX78" fmla="*/ 8963048 w 12192001"/>
              <a:gd name="connsiteY78" fmla="*/ 1917373 h 2344739"/>
              <a:gd name="connsiteX79" fmla="*/ 8928988 w 12192001"/>
              <a:gd name="connsiteY79" fmla="*/ 1914185 h 2344739"/>
              <a:gd name="connsiteX80" fmla="*/ 8752444 w 12192001"/>
              <a:gd name="connsiteY80" fmla="*/ 1933417 h 2344739"/>
              <a:gd name="connsiteX81" fmla="*/ 8707847 w 12192001"/>
              <a:gd name="connsiteY81" fmla="*/ 1935518 h 2344739"/>
              <a:gd name="connsiteX82" fmla="*/ 8596071 w 12192001"/>
              <a:gd name="connsiteY82" fmla="*/ 1944090 h 2344739"/>
              <a:gd name="connsiteX83" fmla="*/ 8525230 w 12192001"/>
              <a:gd name="connsiteY83" fmla="*/ 1929248 h 2344739"/>
              <a:gd name="connsiteX84" fmla="*/ 8510983 w 12192001"/>
              <a:gd name="connsiteY84" fmla="*/ 1935163 h 2344739"/>
              <a:gd name="connsiteX85" fmla="*/ 8506167 w 12192001"/>
              <a:gd name="connsiteY85" fmla="*/ 1938164 h 2344739"/>
              <a:gd name="connsiteX86" fmla="*/ 8497968 w 12192001"/>
              <a:gd name="connsiteY86" fmla="*/ 1940902 h 2344739"/>
              <a:gd name="connsiteX87" fmla="*/ 8497594 w 12192001"/>
              <a:gd name="connsiteY87" fmla="*/ 1940723 h 2344739"/>
              <a:gd name="connsiteX88" fmla="*/ 8490249 w 12192001"/>
              <a:gd name="connsiteY88" fmla="*/ 1943773 h 2344739"/>
              <a:gd name="connsiteX89" fmla="*/ 8367182 w 12192001"/>
              <a:gd name="connsiteY89" fmla="*/ 1957815 h 2344739"/>
              <a:gd name="connsiteX90" fmla="*/ 8353799 w 12192001"/>
              <a:gd name="connsiteY90" fmla="*/ 1958009 h 2344739"/>
              <a:gd name="connsiteX91" fmla="*/ 8352373 w 12192001"/>
              <a:gd name="connsiteY91" fmla="*/ 1957169 h 2344739"/>
              <a:gd name="connsiteX92" fmla="*/ 8320104 w 12192001"/>
              <a:gd name="connsiteY92" fmla="*/ 1974587 h 2344739"/>
              <a:gd name="connsiteX93" fmla="*/ 8314433 w 12192001"/>
              <a:gd name="connsiteY93" fmla="*/ 1974913 h 2344739"/>
              <a:gd name="connsiteX94" fmla="*/ 8295174 w 12192001"/>
              <a:gd name="connsiteY94" fmla="*/ 1988808 h 2344739"/>
              <a:gd name="connsiteX95" fmla="*/ 8284276 w 12192001"/>
              <a:gd name="connsiteY95" fmla="*/ 1994631 h 2344739"/>
              <a:gd name="connsiteX96" fmla="*/ 8283150 w 12192001"/>
              <a:gd name="connsiteY96" fmla="*/ 1999074 h 2344739"/>
              <a:gd name="connsiteX97" fmla="*/ 8266076 w 12192001"/>
              <a:gd name="connsiteY97" fmla="*/ 2006249 h 2344739"/>
              <a:gd name="connsiteX98" fmla="*/ 8263377 w 12192001"/>
              <a:gd name="connsiteY98" fmla="*/ 2006019 h 2344739"/>
              <a:gd name="connsiteX99" fmla="*/ 8252033 w 12192001"/>
              <a:gd name="connsiteY99" fmla="*/ 2015862 h 2344739"/>
              <a:gd name="connsiteX100" fmla="*/ 8245834 w 12192001"/>
              <a:gd name="connsiteY100" fmla="*/ 2028854 h 2344739"/>
              <a:gd name="connsiteX101" fmla="*/ 8090272 w 12192001"/>
              <a:gd name="connsiteY101" fmla="*/ 2075015 h 2344739"/>
              <a:gd name="connsiteX102" fmla="*/ 7905407 w 12192001"/>
              <a:gd name="connsiteY102" fmla="*/ 2116988 h 2344739"/>
              <a:gd name="connsiteX103" fmla="*/ 7718745 w 12192001"/>
              <a:gd name="connsiteY103" fmla="*/ 2142703 h 2344739"/>
              <a:gd name="connsiteX104" fmla="*/ 7614347 w 12192001"/>
              <a:gd name="connsiteY104" fmla="*/ 2139232 h 2344739"/>
              <a:gd name="connsiteX105" fmla="*/ 7527543 w 12192001"/>
              <a:gd name="connsiteY105" fmla="*/ 2145060 h 2344739"/>
              <a:gd name="connsiteX106" fmla="*/ 7519571 w 12192001"/>
              <a:gd name="connsiteY106" fmla="*/ 2147613 h 2344739"/>
              <a:gd name="connsiteX107" fmla="*/ 7507411 w 12192001"/>
              <a:gd name="connsiteY107" fmla="*/ 2148948 h 2344739"/>
              <a:gd name="connsiteX108" fmla="*/ 7507040 w 12192001"/>
              <a:gd name="connsiteY108" fmla="*/ 2148621 h 2344739"/>
              <a:gd name="connsiteX109" fmla="*/ 7495795 w 12192001"/>
              <a:gd name="connsiteY109" fmla="*/ 2150573 h 2344739"/>
              <a:gd name="connsiteX110" fmla="*/ 7405391 w 12192001"/>
              <a:gd name="connsiteY110" fmla="*/ 2142468 h 2344739"/>
              <a:gd name="connsiteX111" fmla="*/ 7312180 w 12192001"/>
              <a:gd name="connsiteY111" fmla="*/ 2132873 h 2344739"/>
              <a:gd name="connsiteX112" fmla="*/ 7310853 w 12192001"/>
              <a:gd name="connsiteY112" fmla="*/ 2131431 h 2344739"/>
              <a:gd name="connsiteX113" fmla="*/ 7218559 w 12192001"/>
              <a:gd name="connsiteY113" fmla="*/ 2156680 h 2344739"/>
              <a:gd name="connsiteX114" fmla="*/ 7201101 w 12192001"/>
              <a:gd name="connsiteY114" fmla="*/ 2161230 h 2344739"/>
              <a:gd name="connsiteX115" fmla="*/ 7197004 w 12192001"/>
              <a:gd name="connsiteY115" fmla="*/ 2166588 h 2344739"/>
              <a:gd name="connsiteX116" fmla="*/ 7170808 w 12192001"/>
              <a:gd name="connsiteY116" fmla="*/ 2171236 h 2344739"/>
              <a:gd name="connsiteX117" fmla="*/ 7096988 w 12192001"/>
              <a:gd name="connsiteY117" fmla="*/ 2183464 h 2344739"/>
              <a:gd name="connsiteX118" fmla="*/ 7018496 w 12192001"/>
              <a:gd name="connsiteY118" fmla="*/ 2183090 h 2344739"/>
              <a:gd name="connsiteX119" fmla="*/ 6904146 w 12192001"/>
              <a:gd name="connsiteY119" fmla="*/ 2212596 h 2344739"/>
              <a:gd name="connsiteX120" fmla="*/ 6708222 w 12192001"/>
              <a:gd name="connsiteY120" fmla="*/ 2240551 h 2344739"/>
              <a:gd name="connsiteX121" fmla="*/ 6549454 w 12192001"/>
              <a:gd name="connsiteY121" fmla="*/ 2269327 h 2344739"/>
              <a:gd name="connsiteX122" fmla="*/ 6317560 w 12192001"/>
              <a:gd name="connsiteY122" fmla="*/ 2316127 h 2344739"/>
              <a:gd name="connsiteX123" fmla="*/ 6168674 w 12192001"/>
              <a:gd name="connsiteY123" fmla="*/ 2318214 h 2344739"/>
              <a:gd name="connsiteX124" fmla="*/ 6073848 w 12192001"/>
              <a:gd name="connsiteY124" fmla="*/ 2338676 h 2344739"/>
              <a:gd name="connsiteX125" fmla="*/ 6068529 w 12192001"/>
              <a:gd name="connsiteY125" fmla="*/ 2337139 h 2344739"/>
              <a:gd name="connsiteX126" fmla="*/ 6048638 w 12192001"/>
              <a:gd name="connsiteY126" fmla="*/ 2337822 h 2344739"/>
              <a:gd name="connsiteX127" fmla="*/ 6041285 w 12192001"/>
              <a:gd name="connsiteY127" fmla="*/ 2329473 h 2344739"/>
              <a:gd name="connsiteX128" fmla="*/ 6010090 w 12192001"/>
              <a:gd name="connsiteY128" fmla="*/ 2324380 h 2344739"/>
              <a:gd name="connsiteX129" fmla="*/ 5957375 w 12192001"/>
              <a:gd name="connsiteY129" fmla="*/ 2328024 h 2344739"/>
              <a:gd name="connsiteX130" fmla="*/ 5758919 w 12192001"/>
              <a:gd name="connsiteY130" fmla="*/ 2343716 h 2344739"/>
              <a:gd name="connsiteX131" fmla="*/ 5626960 w 12192001"/>
              <a:gd name="connsiteY131" fmla="*/ 2344739 h 2344739"/>
              <a:gd name="connsiteX132" fmla="*/ 5470906 w 12192001"/>
              <a:gd name="connsiteY132" fmla="*/ 2330719 h 2344739"/>
              <a:gd name="connsiteX133" fmla="*/ 5432761 w 12192001"/>
              <a:gd name="connsiteY133" fmla="*/ 2319466 h 2344739"/>
              <a:gd name="connsiteX134" fmla="*/ 5381669 w 12192001"/>
              <a:gd name="connsiteY134" fmla="*/ 2301764 h 2344739"/>
              <a:gd name="connsiteX135" fmla="*/ 5261764 w 12192001"/>
              <a:gd name="connsiteY135" fmla="*/ 2281347 h 2344739"/>
              <a:gd name="connsiteX136" fmla="*/ 5222961 w 12192001"/>
              <a:gd name="connsiteY136" fmla="*/ 2270223 h 2344739"/>
              <a:gd name="connsiteX137" fmla="*/ 5174660 w 12192001"/>
              <a:gd name="connsiteY137" fmla="*/ 2267233 h 2344739"/>
              <a:gd name="connsiteX138" fmla="*/ 5156554 w 12192001"/>
              <a:gd name="connsiteY138" fmla="*/ 2260010 h 2344739"/>
              <a:gd name="connsiteX139" fmla="*/ 5142599 w 12192001"/>
              <a:gd name="connsiteY139" fmla="*/ 2256610 h 2344739"/>
              <a:gd name="connsiteX140" fmla="*/ 5139596 w 12192001"/>
              <a:gd name="connsiteY140" fmla="*/ 2254509 h 2344739"/>
              <a:gd name="connsiteX141" fmla="*/ 5121659 w 12192001"/>
              <a:gd name="connsiteY141" fmla="*/ 2243656 h 2344739"/>
              <a:gd name="connsiteX142" fmla="*/ 5065790 w 12192001"/>
              <a:gd name="connsiteY142" fmla="*/ 2250227 h 2344739"/>
              <a:gd name="connsiteX143" fmla="*/ 5011514 w 12192001"/>
              <a:gd name="connsiteY143" fmla="*/ 2233846 h 2344739"/>
              <a:gd name="connsiteX144" fmla="*/ 4840441 w 12192001"/>
              <a:gd name="connsiteY144" fmla="*/ 2209829 h 2344739"/>
              <a:gd name="connsiteX145" fmla="*/ 4762447 w 12192001"/>
              <a:gd name="connsiteY145" fmla="*/ 2182061 h 2344739"/>
              <a:gd name="connsiteX146" fmla="*/ 4723186 w 12192001"/>
              <a:gd name="connsiteY146" fmla="*/ 2173047 h 2344739"/>
              <a:gd name="connsiteX147" fmla="*/ 4721176 w 12192001"/>
              <a:gd name="connsiteY147" fmla="*/ 2172298 h 2344739"/>
              <a:gd name="connsiteX148" fmla="*/ 4722111 w 12192001"/>
              <a:gd name="connsiteY148" fmla="*/ 2172087 h 2344739"/>
              <a:gd name="connsiteX149" fmla="*/ 4717202 w 12192001"/>
              <a:gd name="connsiteY149" fmla="*/ 2170817 h 2344739"/>
              <a:gd name="connsiteX150" fmla="*/ 4721176 w 12192001"/>
              <a:gd name="connsiteY150" fmla="*/ 2172298 h 2344739"/>
              <a:gd name="connsiteX151" fmla="*/ 4715526 w 12192001"/>
              <a:gd name="connsiteY151" fmla="*/ 2173573 h 2344739"/>
              <a:gd name="connsiteX152" fmla="*/ 4515814 w 12192001"/>
              <a:gd name="connsiteY152" fmla="*/ 2163671 h 2344739"/>
              <a:gd name="connsiteX153" fmla="*/ 4428543 w 12192001"/>
              <a:gd name="connsiteY153" fmla="*/ 2153020 h 2344739"/>
              <a:gd name="connsiteX154" fmla="*/ 4362875 w 12192001"/>
              <a:gd name="connsiteY154" fmla="*/ 2151674 h 2344739"/>
              <a:gd name="connsiteX155" fmla="*/ 4316966 w 12192001"/>
              <a:gd name="connsiteY155" fmla="*/ 2158289 h 2344739"/>
              <a:gd name="connsiteX156" fmla="*/ 4315110 w 12192001"/>
              <a:gd name="connsiteY156" fmla="*/ 2156948 h 2344739"/>
              <a:gd name="connsiteX157" fmla="*/ 4295144 w 12192001"/>
              <a:gd name="connsiteY157" fmla="*/ 2155069 h 2344739"/>
              <a:gd name="connsiteX158" fmla="*/ 4290064 w 12192001"/>
              <a:gd name="connsiteY158" fmla="*/ 2157986 h 2344739"/>
              <a:gd name="connsiteX159" fmla="*/ 4276142 w 12192001"/>
              <a:gd name="connsiteY159" fmla="*/ 2157740 h 2344739"/>
              <a:gd name="connsiteX160" fmla="*/ 4248117 w 12192001"/>
              <a:gd name="connsiteY160" fmla="*/ 2160064 h 2344739"/>
              <a:gd name="connsiteX161" fmla="*/ 4202051 w 12192001"/>
              <a:gd name="connsiteY161" fmla="*/ 2157269 h 2344739"/>
              <a:gd name="connsiteX162" fmla="*/ 4201745 w 12192001"/>
              <a:gd name="connsiteY162" fmla="*/ 2156010 h 2344739"/>
              <a:gd name="connsiteX163" fmla="*/ 4191248 w 12192001"/>
              <a:gd name="connsiteY163" fmla="*/ 2150376 h 2344739"/>
              <a:gd name="connsiteX164" fmla="*/ 4142745 w 12192001"/>
              <a:gd name="connsiteY164" fmla="*/ 2134511 h 2344739"/>
              <a:gd name="connsiteX165" fmla="*/ 4083097 w 12192001"/>
              <a:gd name="connsiteY165" fmla="*/ 2107978 h 2344739"/>
              <a:gd name="connsiteX166" fmla="*/ 4074546 w 12192001"/>
              <a:gd name="connsiteY166" fmla="*/ 2107143 h 2344739"/>
              <a:gd name="connsiteX167" fmla="*/ 4074427 w 12192001"/>
              <a:gd name="connsiteY167" fmla="*/ 2106844 h 2344739"/>
              <a:gd name="connsiteX168" fmla="*/ 4065510 w 12192001"/>
              <a:gd name="connsiteY168" fmla="*/ 2105400 h 2344739"/>
              <a:gd name="connsiteX169" fmla="*/ 4058954 w 12192001"/>
              <a:gd name="connsiteY169" fmla="*/ 2105618 h 2344739"/>
              <a:gd name="connsiteX170" fmla="*/ 4042364 w 12192001"/>
              <a:gd name="connsiteY170" fmla="*/ 2103997 h 2344739"/>
              <a:gd name="connsiteX171" fmla="*/ 4036997 w 12192001"/>
              <a:gd name="connsiteY171" fmla="*/ 2101563 h 2344739"/>
              <a:gd name="connsiteX172" fmla="*/ 4035363 w 12192001"/>
              <a:gd name="connsiteY172" fmla="*/ 2097896 h 2344739"/>
              <a:gd name="connsiteX173" fmla="*/ 4033778 w 12192001"/>
              <a:gd name="connsiteY173" fmla="*/ 2098131 h 2344739"/>
              <a:gd name="connsiteX174" fmla="*/ 4004538 w 12192001"/>
              <a:gd name="connsiteY174" fmla="*/ 2085563 h 2344739"/>
              <a:gd name="connsiteX175" fmla="*/ 3936846 w 12192001"/>
              <a:gd name="connsiteY175" fmla="*/ 2068106 h 2344739"/>
              <a:gd name="connsiteX176" fmla="*/ 3897275 w 12192001"/>
              <a:gd name="connsiteY176" fmla="*/ 2062451 h 2344739"/>
              <a:gd name="connsiteX177" fmla="*/ 3789760 w 12192001"/>
              <a:gd name="connsiteY177" fmla="*/ 2042213 h 2344739"/>
              <a:gd name="connsiteX178" fmla="*/ 3682513 w 12192001"/>
              <a:gd name="connsiteY178" fmla="*/ 2018290 h 2344739"/>
              <a:gd name="connsiteX179" fmla="*/ 3610035 w 12192001"/>
              <a:gd name="connsiteY179" fmla="*/ 1986019 h 2344739"/>
              <a:gd name="connsiteX180" fmla="*/ 3603855 w 12192001"/>
              <a:gd name="connsiteY180" fmla="*/ 1987381 h 2344739"/>
              <a:gd name="connsiteX181" fmla="*/ 3594736 w 12192001"/>
              <a:gd name="connsiteY181" fmla="*/ 1987545 h 2344739"/>
              <a:gd name="connsiteX182" fmla="*/ 3594501 w 12192001"/>
              <a:gd name="connsiteY182" fmla="*/ 1987276 h 2344739"/>
              <a:gd name="connsiteX183" fmla="*/ 3585978 w 12192001"/>
              <a:gd name="connsiteY183" fmla="*/ 1987966 h 2344739"/>
              <a:gd name="connsiteX184" fmla="*/ 3536135 w 12192001"/>
              <a:gd name="connsiteY184" fmla="*/ 1978267 h 2344739"/>
              <a:gd name="connsiteX185" fmla="*/ 3473223 w 12192001"/>
              <a:gd name="connsiteY185" fmla="*/ 1974606 h 2344739"/>
              <a:gd name="connsiteX186" fmla="*/ 3400728 w 12192001"/>
              <a:gd name="connsiteY186" fmla="*/ 1962558 h 2344739"/>
              <a:gd name="connsiteX187" fmla="*/ 3363888 w 12192001"/>
              <a:gd name="connsiteY187" fmla="*/ 1979510 h 2344739"/>
              <a:gd name="connsiteX188" fmla="*/ 3344026 w 12192001"/>
              <a:gd name="connsiteY188" fmla="*/ 1981192 h 2344739"/>
              <a:gd name="connsiteX189" fmla="*/ 3341698 w 12192001"/>
              <a:gd name="connsiteY189" fmla="*/ 1980217 h 2344739"/>
              <a:gd name="connsiteX190" fmla="*/ 3262356 w 12192001"/>
              <a:gd name="connsiteY190" fmla="*/ 1986094 h 2344739"/>
              <a:gd name="connsiteX191" fmla="*/ 3142556 w 12192001"/>
              <a:gd name="connsiteY191" fmla="*/ 1993869 h 2344739"/>
              <a:gd name="connsiteX192" fmla="*/ 3030291 w 12192001"/>
              <a:gd name="connsiteY192" fmla="*/ 1996512 h 2344739"/>
              <a:gd name="connsiteX193" fmla="*/ 2781569 w 12192001"/>
              <a:gd name="connsiteY193" fmla="*/ 2018333 h 2344739"/>
              <a:gd name="connsiteX194" fmla="*/ 2646527 w 12192001"/>
              <a:gd name="connsiteY194" fmla="*/ 2028869 h 2344739"/>
              <a:gd name="connsiteX195" fmla="*/ 2568028 w 12192001"/>
              <a:gd name="connsiteY195" fmla="*/ 2002628 h 2344739"/>
              <a:gd name="connsiteX196" fmla="*/ 2443255 w 12192001"/>
              <a:gd name="connsiteY196" fmla="*/ 2016529 h 2344739"/>
              <a:gd name="connsiteX197" fmla="*/ 2315112 w 12192001"/>
              <a:gd name="connsiteY197" fmla="*/ 2024996 h 2344739"/>
              <a:gd name="connsiteX198" fmla="*/ 2208578 w 12192001"/>
              <a:gd name="connsiteY198" fmla="*/ 2019763 h 2344739"/>
              <a:gd name="connsiteX199" fmla="*/ 2094665 w 12192001"/>
              <a:gd name="connsiteY199" fmla="*/ 2003052 h 2344739"/>
              <a:gd name="connsiteX200" fmla="*/ 1997356 w 12192001"/>
              <a:gd name="connsiteY200" fmla="*/ 1995032 h 2344739"/>
              <a:gd name="connsiteX201" fmla="*/ 1928172 w 12192001"/>
              <a:gd name="connsiteY201" fmla="*/ 2016977 h 2344739"/>
              <a:gd name="connsiteX202" fmla="*/ 1921650 w 12192001"/>
              <a:gd name="connsiteY202" fmla="*/ 2012146 h 2344739"/>
              <a:gd name="connsiteX203" fmla="*/ 1873080 w 12192001"/>
              <a:gd name="connsiteY203" fmla="*/ 2013741 h 2344739"/>
              <a:gd name="connsiteX204" fmla="*/ 1786655 w 12192001"/>
              <a:gd name="connsiteY204" fmla="*/ 2041363 h 2344739"/>
              <a:gd name="connsiteX205" fmla="*/ 1738204 w 12192001"/>
              <a:gd name="connsiteY205" fmla="*/ 2036312 h 2344739"/>
              <a:gd name="connsiteX206" fmla="*/ 1675071 w 12192001"/>
              <a:gd name="connsiteY206" fmla="*/ 2019963 h 2344739"/>
              <a:gd name="connsiteX207" fmla="*/ 1608669 w 12192001"/>
              <a:gd name="connsiteY207" fmla="*/ 2013066 h 2344739"/>
              <a:gd name="connsiteX208" fmla="*/ 1496110 w 12192001"/>
              <a:gd name="connsiteY208" fmla="*/ 1987476 h 2344739"/>
              <a:gd name="connsiteX209" fmla="*/ 1149979 w 12192001"/>
              <a:gd name="connsiteY209" fmla="*/ 1938041 h 2344739"/>
              <a:gd name="connsiteX210" fmla="*/ 858269 w 12192001"/>
              <a:gd name="connsiteY210" fmla="*/ 1928608 h 2344739"/>
              <a:gd name="connsiteX211" fmla="*/ 837540 w 12192001"/>
              <a:gd name="connsiteY211" fmla="*/ 1929821 h 2344739"/>
              <a:gd name="connsiteX212" fmla="*/ 816809 w 12192001"/>
              <a:gd name="connsiteY212" fmla="*/ 1927857 h 2344739"/>
              <a:gd name="connsiteX213" fmla="*/ 811506 w 12192001"/>
              <a:gd name="connsiteY213" fmla="*/ 1930751 h 2344739"/>
              <a:gd name="connsiteX214" fmla="*/ 797041 w 12192001"/>
              <a:gd name="connsiteY214" fmla="*/ 1930446 h 2344739"/>
              <a:gd name="connsiteX215" fmla="*/ 767901 w 12192001"/>
              <a:gd name="connsiteY215" fmla="*/ 1932653 h 2344739"/>
              <a:gd name="connsiteX216" fmla="*/ 763053 w 12192001"/>
              <a:gd name="connsiteY216" fmla="*/ 1930432 h 2344739"/>
              <a:gd name="connsiteX217" fmla="*/ 720047 w 12192001"/>
              <a:gd name="connsiteY217" fmla="*/ 1929661 h 2344739"/>
              <a:gd name="connsiteX218" fmla="*/ 719742 w 12192001"/>
              <a:gd name="connsiteY218" fmla="*/ 1928399 h 2344739"/>
              <a:gd name="connsiteX219" fmla="*/ 708875 w 12192001"/>
              <a:gd name="connsiteY219" fmla="*/ 1922722 h 2344739"/>
              <a:gd name="connsiteX220" fmla="*/ 596792 w 12192001"/>
              <a:gd name="connsiteY220" fmla="*/ 1879864 h 2344739"/>
              <a:gd name="connsiteX221" fmla="*/ 578535 w 12192001"/>
              <a:gd name="connsiteY221" fmla="*/ 1877212 h 2344739"/>
              <a:gd name="connsiteX222" fmla="*/ 571717 w 12192001"/>
              <a:gd name="connsiteY222" fmla="*/ 1877401 h 2344739"/>
              <a:gd name="connsiteX223" fmla="*/ 445099 w 12192001"/>
              <a:gd name="connsiteY223" fmla="*/ 1839371 h 2344739"/>
              <a:gd name="connsiteX224" fmla="*/ 404015 w 12192001"/>
              <a:gd name="connsiteY224" fmla="*/ 1833548 h 2344739"/>
              <a:gd name="connsiteX225" fmla="*/ 292435 w 12192001"/>
              <a:gd name="connsiteY225" fmla="*/ 1812852 h 2344739"/>
              <a:gd name="connsiteX226" fmla="*/ 118381 w 12192001"/>
              <a:gd name="connsiteY226" fmla="*/ 1761047 h 2344739"/>
              <a:gd name="connsiteX227" fmla="*/ 15526 w 12192001"/>
              <a:gd name="connsiteY227" fmla="*/ 1758191 h 2344739"/>
              <a:gd name="connsiteX228" fmla="*/ 2 w 12192001"/>
              <a:gd name="connsiteY228" fmla="*/ 1752722 h 2344739"/>
              <a:gd name="connsiteX229" fmla="*/ 1 w 12192001"/>
              <a:gd name="connsiteY229" fmla="*/ 762497 h 2344739"/>
              <a:gd name="connsiteX230" fmla="*/ 0 w 12192001"/>
              <a:gd name="connsiteY230" fmla="*/ 762497 h 2344739"/>
              <a:gd name="connsiteX231" fmla="*/ 0 w 12192001"/>
              <a:gd name="connsiteY231" fmla="*/ 222213 h 2344739"/>
              <a:gd name="connsiteX232" fmla="*/ 0 w 12192001"/>
              <a:gd name="connsiteY232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22499 w 12192001"/>
              <a:gd name="connsiteY25" fmla="*/ 999965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312180 w 12192001"/>
              <a:gd name="connsiteY110" fmla="*/ 2132873 h 2344739"/>
              <a:gd name="connsiteX111" fmla="*/ 7310853 w 12192001"/>
              <a:gd name="connsiteY111" fmla="*/ 2131431 h 2344739"/>
              <a:gd name="connsiteX112" fmla="*/ 7218559 w 12192001"/>
              <a:gd name="connsiteY112" fmla="*/ 2156680 h 2344739"/>
              <a:gd name="connsiteX113" fmla="*/ 7201101 w 12192001"/>
              <a:gd name="connsiteY113" fmla="*/ 2161230 h 2344739"/>
              <a:gd name="connsiteX114" fmla="*/ 7197004 w 12192001"/>
              <a:gd name="connsiteY114" fmla="*/ 2166588 h 2344739"/>
              <a:gd name="connsiteX115" fmla="*/ 7170808 w 12192001"/>
              <a:gd name="connsiteY115" fmla="*/ 2171236 h 2344739"/>
              <a:gd name="connsiteX116" fmla="*/ 7096988 w 12192001"/>
              <a:gd name="connsiteY116" fmla="*/ 2183464 h 2344739"/>
              <a:gd name="connsiteX117" fmla="*/ 7018496 w 12192001"/>
              <a:gd name="connsiteY117" fmla="*/ 2183090 h 2344739"/>
              <a:gd name="connsiteX118" fmla="*/ 6904146 w 12192001"/>
              <a:gd name="connsiteY118" fmla="*/ 2212596 h 2344739"/>
              <a:gd name="connsiteX119" fmla="*/ 6708222 w 12192001"/>
              <a:gd name="connsiteY119" fmla="*/ 2240551 h 2344739"/>
              <a:gd name="connsiteX120" fmla="*/ 6549454 w 12192001"/>
              <a:gd name="connsiteY120" fmla="*/ 2269327 h 2344739"/>
              <a:gd name="connsiteX121" fmla="*/ 6317560 w 12192001"/>
              <a:gd name="connsiteY121" fmla="*/ 2316127 h 2344739"/>
              <a:gd name="connsiteX122" fmla="*/ 6168674 w 12192001"/>
              <a:gd name="connsiteY122" fmla="*/ 2318214 h 2344739"/>
              <a:gd name="connsiteX123" fmla="*/ 6073848 w 12192001"/>
              <a:gd name="connsiteY123" fmla="*/ 2338676 h 2344739"/>
              <a:gd name="connsiteX124" fmla="*/ 6068529 w 12192001"/>
              <a:gd name="connsiteY124" fmla="*/ 2337139 h 2344739"/>
              <a:gd name="connsiteX125" fmla="*/ 6048638 w 12192001"/>
              <a:gd name="connsiteY125" fmla="*/ 2337822 h 2344739"/>
              <a:gd name="connsiteX126" fmla="*/ 6041285 w 12192001"/>
              <a:gd name="connsiteY126" fmla="*/ 2329473 h 2344739"/>
              <a:gd name="connsiteX127" fmla="*/ 6010090 w 12192001"/>
              <a:gd name="connsiteY127" fmla="*/ 2324380 h 2344739"/>
              <a:gd name="connsiteX128" fmla="*/ 5957375 w 12192001"/>
              <a:gd name="connsiteY128" fmla="*/ 2328024 h 2344739"/>
              <a:gd name="connsiteX129" fmla="*/ 5758919 w 12192001"/>
              <a:gd name="connsiteY129" fmla="*/ 2343716 h 2344739"/>
              <a:gd name="connsiteX130" fmla="*/ 5626960 w 12192001"/>
              <a:gd name="connsiteY130" fmla="*/ 2344739 h 2344739"/>
              <a:gd name="connsiteX131" fmla="*/ 5470906 w 12192001"/>
              <a:gd name="connsiteY131" fmla="*/ 2330719 h 2344739"/>
              <a:gd name="connsiteX132" fmla="*/ 5432761 w 12192001"/>
              <a:gd name="connsiteY132" fmla="*/ 2319466 h 2344739"/>
              <a:gd name="connsiteX133" fmla="*/ 5381669 w 12192001"/>
              <a:gd name="connsiteY133" fmla="*/ 2301764 h 2344739"/>
              <a:gd name="connsiteX134" fmla="*/ 5261764 w 12192001"/>
              <a:gd name="connsiteY134" fmla="*/ 2281347 h 2344739"/>
              <a:gd name="connsiteX135" fmla="*/ 5222961 w 12192001"/>
              <a:gd name="connsiteY135" fmla="*/ 2270223 h 2344739"/>
              <a:gd name="connsiteX136" fmla="*/ 5174660 w 12192001"/>
              <a:gd name="connsiteY136" fmla="*/ 2267233 h 2344739"/>
              <a:gd name="connsiteX137" fmla="*/ 5156554 w 12192001"/>
              <a:gd name="connsiteY137" fmla="*/ 2260010 h 2344739"/>
              <a:gd name="connsiteX138" fmla="*/ 5142599 w 12192001"/>
              <a:gd name="connsiteY138" fmla="*/ 2256610 h 2344739"/>
              <a:gd name="connsiteX139" fmla="*/ 5139596 w 12192001"/>
              <a:gd name="connsiteY139" fmla="*/ 2254509 h 2344739"/>
              <a:gd name="connsiteX140" fmla="*/ 5121659 w 12192001"/>
              <a:gd name="connsiteY140" fmla="*/ 2243656 h 2344739"/>
              <a:gd name="connsiteX141" fmla="*/ 5065790 w 12192001"/>
              <a:gd name="connsiteY141" fmla="*/ 2250227 h 2344739"/>
              <a:gd name="connsiteX142" fmla="*/ 5011514 w 12192001"/>
              <a:gd name="connsiteY142" fmla="*/ 2233846 h 2344739"/>
              <a:gd name="connsiteX143" fmla="*/ 4840441 w 12192001"/>
              <a:gd name="connsiteY143" fmla="*/ 2209829 h 2344739"/>
              <a:gd name="connsiteX144" fmla="*/ 4762447 w 12192001"/>
              <a:gd name="connsiteY144" fmla="*/ 2182061 h 2344739"/>
              <a:gd name="connsiteX145" fmla="*/ 4723186 w 12192001"/>
              <a:gd name="connsiteY145" fmla="*/ 2173047 h 2344739"/>
              <a:gd name="connsiteX146" fmla="*/ 4721176 w 12192001"/>
              <a:gd name="connsiteY146" fmla="*/ 2172298 h 2344739"/>
              <a:gd name="connsiteX147" fmla="*/ 4722111 w 12192001"/>
              <a:gd name="connsiteY147" fmla="*/ 2172087 h 2344739"/>
              <a:gd name="connsiteX148" fmla="*/ 4717202 w 12192001"/>
              <a:gd name="connsiteY148" fmla="*/ 2170817 h 2344739"/>
              <a:gd name="connsiteX149" fmla="*/ 4721176 w 12192001"/>
              <a:gd name="connsiteY149" fmla="*/ 2172298 h 2344739"/>
              <a:gd name="connsiteX150" fmla="*/ 4715526 w 12192001"/>
              <a:gd name="connsiteY150" fmla="*/ 2173573 h 2344739"/>
              <a:gd name="connsiteX151" fmla="*/ 4515814 w 12192001"/>
              <a:gd name="connsiteY151" fmla="*/ 2163671 h 2344739"/>
              <a:gd name="connsiteX152" fmla="*/ 4428543 w 12192001"/>
              <a:gd name="connsiteY152" fmla="*/ 2153020 h 2344739"/>
              <a:gd name="connsiteX153" fmla="*/ 4362875 w 12192001"/>
              <a:gd name="connsiteY153" fmla="*/ 2151674 h 2344739"/>
              <a:gd name="connsiteX154" fmla="*/ 4316966 w 12192001"/>
              <a:gd name="connsiteY154" fmla="*/ 2158289 h 2344739"/>
              <a:gd name="connsiteX155" fmla="*/ 4315110 w 12192001"/>
              <a:gd name="connsiteY155" fmla="*/ 2156948 h 2344739"/>
              <a:gd name="connsiteX156" fmla="*/ 4295144 w 12192001"/>
              <a:gd name="connsiteY156" fmla="*/ 2155069 h 2344739"/>
              <a:gd name="connsiteX157" fmla="*/ 4290064 w 12192001"/>
              <a:gd name="connsiteY157" fmla="*/ 2157986 h 2344739"/>
              <a:gd name="connsiteX158" fmla="*/ 4276142 w 12192001"/>
              <a:gd name="connsiteY158" fmla="*/ 2157740 h 2344739"/>
              <a:gd name="connsiteX159" fmla="*/ 4248117 w 12192001"/>
              <a:gd name="connsiteY159" fmla="*/ 2160064 h 2344739"/>
              <a:gd name="connsiteX160" fmla="*/ 4202051 w 12192001"/>
              <a:gd name="connsiteY160" fmla="*/ 2157269 h 2344739"/>
              <a:gd name="connsiteX161" fmla="*/ 4201745 w 12192001"/>
              <a:gd name="connsiteY161" fmla="*/ 2156010 h 2344739"/>
              <a:gd name="connsiteX162" fmla="*/ 4191248 w 12192001"/>
              <a:gd name="connsiteY162" fmla="*/ 2150376 h 2344739"/>
              <a:gd name="connsiteX163" fmla="*/ 4142745 w 12192001"/>
              <a:gd name="connsiteY163" fmla="*/ 2134511 h 2344739"/>
              <a:gd name="connsiteX164" fmla="*/ 4083097 w 12192001"/>
              <a:gd name="connsiteY164" fmla="*/ 2107978 h 2344739"/>
              <a:gd name="connsiteX165" fmla="*/ 4074546 w 12192001"/>
              <a:gd name="connsiteY165" fmla="*/ 2107143 h 2344739"/>
              <a:gd name="connsiteX166" fmla="*/ 4074427 w 12192001"/>
              <a:gd name="connsiteY166" fmla="*/ 2106844 h 2344739"/>
              <a:gd name="connsiteX167" fmla="*/ 4065510 w 12192001"/>
              <a:gd name="connsiteY167" fmla="*/ 2105400 h 2344739"/>
              <a:gd name="connsiteX168" fmla="*/ 4058954 w 12192001"/>
              <a:gd name="connsiteY168" fmla="*/ 2105618 h 2344739"/>
              <a:gd name="connsiteX169" fmla="*/ 4042364 w 12192001"/>
              <a:gd name="connsiteY169" fmla="*/ 2103997 h 2344739"/>
              <a:gd name="connsiteX170" fmla="*/ 4036997 w 12192001"/>
              <a:gd name="connsiteY170" fmla="*/ 2101563 h 2344739"/>
              <a:gd name="connsiteX171" fmla="*/ 4035363 w 12192001"/>
              <a:gd name="connsiteY171" fmla="*/ 2097896 h 2344739"/>
              <a:gd name="connsiteX172" fmla="*/ 4033778 w 12192001"/>
              <a:gd name="connsiteY172" fmla="*/ 2098131 h 2344739"/>
              <a:gd name="connsiteX173" fmla="*/ 4004538 w 12192001"/>
              <a:gd name="connsiteY173" fmla="*/ 2085563 h 2344739"/>
              <a:gd name="connsiteX174" fmla="*/ 3936846 w 12192001"/>
              <a:gd name="connsiteY174" fmla="*/ 2068106 h 2344739"/>
              <a:gd name="connsiteX175" fmla="*/ 3897275 w 12192001"/>
              <a:gd name="connsiteY175" fmla="*/ 2062451 h 2344739"/>
              <a:gd name="connsiteX176" fmla="*/ 3789760 w 12192001"/>
              <a:gd name="connsiteY176" fmla="*/ 2042213 h 2344739"/>
              <a:gd name="connsiteX177" fmla="*/ 3682513 w 12192001"/>
              <a:gd name="connsiteY177" fmla="*/ 2018290 h 2344739"/>
              <a:gd name="connsiteX178" fmla="*/ 3610035 w 12192001"/>
              <a:gd name="connsiteY178" fmla="*/ 1986019 h 2344739"/>
              <a:gd name="connsiteX179" fmla="*/ 3603855 w 12192001"/>
              <a:gd name="connsiteY179" fmla="*/ 1987381 h 2344739"/>
              <a:gd name="connsiteX180" fmla="*/ 3594736 w 12192001"/>
              <a:gd name="connsiteY180" fmla="*/ 1987545 h 2344739"/>
              <a:gd name="connsiteX181" fmla="*/ 3594501 w 12192001"/>
              <a:gd name="connsiteY181" fmla="*/ 1987276 h 2344739"/>
              <a:gd name="connsiteX182" fmla="*/ 3585978 w 12192001"/>
              <a:gd name="connsiteY182" fmla="*/ 1987966 h 2344739"/>
              <a:gd name="connsiteX183" fmla="*/ 3536135 w 12192001"/>
              <a:gd name="connsiteY183" fmla="*/ 1978267 h 2344739"/>
              <a:gd name="connsiteX184" fmla="*/ 3473223 w 12192001"/>
              <a:gd name="connsiteY184" fmla="*/ 1974606 h 2344739"/>
              <a:gd name="connsiteX185" fmla="*/ 3400728 w 12192001"/>
              <a:gd name="connsiteY185" fmla="*/ 1962558 h 2344739"/>
              <a:gd name="connsiteX186" fmla="*/ 3363888 w 12192001"/>
              <a:gd name="connsiteY186" fmla="*/ 1979510 h 2344739"/>
              <a:gd name="connsiteX187" fmla="*/ 3344026 w 12192001"/>
              <a:gd name="connsiteY187" fmla="*/ 1981192 h 2344739"/>
              <a:gd name="connsiteX188" fmla="*/ 3341698 w 12192001"/>
              <a:gd name="connsiteY188" fmla="*/ 1980217 h 2344739"/>
              <a:gd name="connsiteX189" fmla="*/ 3262356 w 12192001"/>
              <a:gd name="connsiteY189" fmla="*/ 1986094 h 2344739"/>
              <a:gd name="connsiteX190" fmla="*/ 3142556 w 12192001"/>
              <a:gd name="connsiteY190" fmla="*/ 1993869 h 2344739"/>
              <a:gd name="connsiteX191" fmla="*/ 3030291 w 12192001"/>
              <a:gd name="connsiteY191" fmla="*/ 1996512 h 2344739"/>
              <a:gd name="connsiteX192" fmla="*/ 2781569 w 12192001"/>
              <a:gd name="connsiteY192" fmla="*/ 2018333 h 2344739"/>
              <a:gd name="connsiteX193" fmla="*/ 2646527 w 12192001"/>
              <a:gd name="connsiteY193" fmla="*/ 2028869 h 2344739"/>
              <a:gd name="connsiteX194" fmla="*/ 2568028 w 12192001"/>
              <a:gd name="connsiteY194" fmla="*/ 2002628 h 2344739"/>
              <a:gd name="connsiteX195" fmla="*/ 2443255 w 12192001"/>
              <a:gd name="connsiteY195" fmla="*/ 2016529 h 2344739"/>
              <a:gd name="connsiteX196" fmla="*/ 2315112 w 12192001"/>
              <a:gd name="connsiteY196" fmla="*/ 2024996 h 2344739"/>
              <a:gd name="connsiteX197" fmla="*/ 2208578 w 12192001"/>
              <a:gd name="connsiteY197" fmla="*/ 2019763 h 2344739"/>
              <a:gd name="connsiteX198" fmla="*/ 2094665 w 12192001"/>
              <a:gd name="connsiteY198" fmla="*/ 2003052 h 2344739"/>
              <a:gd name="connsiteX199" fmla="*/ 1997356 w 12192001"/>
              <a:gd name="connsiteY199" fmla="*/ 1995032 h 2344739"/>
              <a:gd name="connsiteX200" fmla="*/ 1928172 w 12192001"/>
              <a:gd name="connsiteY200" fmla="*/ 2016977 h 2344739"/>
              <a:gd name="connsiteX201" fmla="*/ 1921650 w 12192001"/>
              <a:gd name="connsiteY201" fmla="*/ 2012146 h 2344739"/>
              <a:gd name="connsiteX202" fmla="*/ 1873080 w 12192001"/>
              <a:gd name="connsiteY202" fmla="*/ 2013741 h 2344739"/>
              <a:gd name="connsiteX203" fmla="*/ 1786655 w 12192001"/>
              <a:gd name="connsiteY203" fmla="*/ 2041363 h 2344739"/>
              <a:gd name="connsiteX204" fmla="*/ 1738204 w 12192001"/>
              <a:gd name="connsiteY204" fmla="*/ 2036312 h 2344739"/>
              <a:gd name="connsiteX205" fmla="*/ 1675071 w 12192001"/>
              <a:gd name="connsiteY205" fmla="*/ 2019963 h 2344739"/>
              <a:gd name="connsiteX206" fmla="*/ 1608669 w 12192001"/>
              <a:gd name="connsiteY206" fmla="*/ 2013066 h 2344739"/>
              <a:gd name="connsiteX207" fmla="*/ 1496110 w 12192001"/>
              <a:gd name="connsiteY207" fmla="*/ 1987476 h 2344739"/>
              <a:gd name="connsiteX208" fmla="*/ 1149979 w 12192001"/>
              <a:gd name="connsiteY208" fmla="*/ 1938041 h 2344739"/>
              <a:gd name="connsiteX209" fmla="*/ 858269 w 12192001"/>
              <a:gd name="connsiteY209" fmla="*/ 1928608 h 2344739"/>
              <a:gd name="connsiteX210" fmla="*/ 837540 w 12192001"/>
              <a:gd name="connsiteY210" fmla="*/ 1929821 h 2344739"/>
              <a:gd name="connsiteX211" fmla="*/ 816809 w 12192001"/>
              <a:gd name="connsiteY211" fmla="*/ 1927857 h 2344739"/>
              <a:gd name="connsiteX212" fmla="*/ 811506 w 12192001"/>
              <a:gd name="connsiteY212" fmla="*/ 1930751 h 2344739"/>
              <a:gd name="connsiteX213" fmla="*/ 797041 w 12192001"/>
              <a:gd name="connsiteY213" fmla="*/ 1930446 h 2344739"/>
              <a:gd name="connsiteX214" fmla="*/ 767901 w 12192001"/>
              <a:gd name="connsiteY214" fmla="*/ 1932653 h 2344739"/>
              <a:gd name="connsiteX215" fmla="*/ 763053 w 12192001"/>
              <a:gd name="connsiteY215" fmla="*/ 1930432 h 2344739"/>
              <a:gd name="connsiteX216" fmla="*/ 720047 w 12192001"/>
              <a:gd name="connsiteY216" fmla="*/ 1929661 h 2344739"/>
              <a:gd name="connsiteX217" fmla="*/ 719742 w 12192001"/>
              <a:gd name="connsiteY217" fmla="*/ 1928399 h 2344739"/>
              <a:gd name="connsiteX218" fmla="*/ 708875 w 12192001"/>
              <a:gd name="connsiteY218" fmla="*/ 1922722 h 2344739"/>
              <a:gd name="connsiteX219" fmla="*/ 596792 w 12192001"/>
              <a:gd name="connsiteY219" fmla="*/ 1879864 h 2344739"/>
              <a:gd name="connsiteX220" fmla="*/ 578535 w 12192001"/>
              <a:gd name="connsiteY220" fmla="*/ 1877212 h 2344739"/>
              <a:gd name="connsiteX221" fmla="*/ 571717 w 12192001"/>
              <a:gd name="connsiteY221" fmla="*/ 1877401 h 2344739"/>
              <a:gd name="connsiteX222" fmla="*/ 445099 w 12192001"/>
              <a:gd name="connsiteY222" fmla="*/ 1839371 h 2344739"/>
              <a:gd name="connsiteX223" fmla="*/ 404015 w 12192001"/>
              <a:gd name="connsiteY223" fmla="*/ 1833548 h 2344739"/>
              <a:gd name="connsiteX224" fmla="*/ 292435 w 12192001"/>
              <a:gd name="connsiteY224" fmla="*/ 1812852 h 2344739"/>
              <a:gd name="connsiteX225" fmla="*/ 118381 w 12192001"/>
              <a:gd name="connsiteY225" fmla="*/ 1761047 h 2344739"/>
              <a:gd name="connsiteX226" fmla="*/ 15526 w 12192001"/>
              <a:gd name="connsiteY226" fmla="*/ 1758191 h 2344739"/>
              <a:gd name="connsiteX227" fmla="*/ 2 w 12192001"/>
              <a:gd name="connsiteY227" fmla="*/ 1752722 h 2344739"/>
              <a:gd name="connsiteX228" fmla="*/ 1 w 12192001"/>
              <a:gd name="connsiteY228" fmla="*/ 762497 h 2344739"/>
              <a:gd name="connsiteX229" fmla="*/ 0 w 12192001"/>
              <a:gd name="connsiteY229" fmla="*/ 762497 h 2344739"/>
              <a:gd name="connsiteX230" fmla="*/ 0 w 12192001"/>
              <a:gd name="connsiteY230" fmla="*/ 222213 h 2344739"/>
              <a:gd name="connsiteX231" fmla="*/ 0 w 12192001"/>
              <a:gd name="connsiteY231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22499 w 12192001"/>
              <a:gd name="connsiteY25" fmla="*/ 999965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312180 w 12192001"/>
              <a:gd name="connsiteY110" fmla="*/ 2132873 h 2344739"/>
              <a:gd name="connsiteX111" fmla="*/ 7218559 w 12192001"/>
              <a:gd name="connsiteY111" fmla="*/ 2156680 h 2344739"/>
              <a:gd name="connsiteX112" fmla="*/ 7201101 w 12192001"/>
              <a:gd name="connsiteY112" fmla="*/ 2161230 h 2344739"/>
              <a:gd name="connsiteX113" fmla="*/ 7197004 w 12192001"/>
              <a:gd name="connsiteY113" fmla="*/ 2166588 h 2344739"/>
              <a:gd name="connsiteX114" fmla="*/ 7170808 w 12192001"/>
              <a:gd name="connsiteY114" fmla="*/ 2171236 h 2344739"/>
              <a:gd name="connsiteX115" fmla="*/ 7096988 w 12192001"/>
              <a:gd name="connsiteY115" fmla="*/ 2183464 h 2344739"/>
              <a:gd name="connsiteX116" fmla="*/ 7018496 w 12192001"/>
              <a:gd name="connsiteY116" fmla="*/ 2183090 h 2344739"/>
              <a:gd name="connsiteX117" fmla="*/ 6904146 w 12192001"/>
              <a:gd name="connsiteY117" fmla="*/ 2212596 h 2344739"/>
              <a:gd name="connsiteX118" fmla="*/ 6708222 w 12192001"/>
              <a:gd name="connsiteY118" fmla="*/ 2240551 h 2344739"/>
              <a:gd name="connsiteX119" fmla="*/ 6549454 w 12192001"/>
              <a:gd name="connsiteY119" fmla="*/ 2269327 h 2344739"/>
              <a:gd name="connsiteX120" fmla="*/ 6317560 w 12192001"/>
              <a:gd name="connsiteY120" fmla="*/ 2316127 h 2344739"/>
              <a:gd name="connsiteX121" fmla="*/ 6168674 w 12192001"/>
              <a:gd name="connsiteY121" fmla="*/ 2318214 h 2344739"/>
              <a:gd name="connsiteX122" fmla="*/ 6073848 w 12192001"/>
              <a:gd name="connsiteY122" fmla="*/ 2338676 h 2344739"/>
              <a:gd name="connsiteX123" fmla="*/ 6068529 w 12192001"/>
              <a:gd name="connsiteY123" fmla="*/ 2337139 h 2344739"/>
              <a:gd name="connsiteX124" fmla="*/ 6048638 w 12192001"/>
              <a:gd name="connsiteY124" fmla="*/ 2337822 h 2344739"/>
              <a:gd name="connsiteX125" fmla="*/ 6041285 w 12192001"/>
              <a:gd name="connsiteY125" fmla="*/ 2329473 h 2344739"/>
              <a:gd name="connsiteX126" fmla="*/ 6010090 w 12192001"/>
              <a:gd name="connsiteY126" fmla="*/ 2324380 h 2344739"/>
              <a:gd name="connsiteX127" fmla="*/ 5957375 w 12192001"/>
              <a:gd name="connsiteY127" fmla="*/ 2328024 h 2344739"/>
              <a:gd name="connsiteX128" fmla="*/ 5758919 w 12192001"/>
              <a:gd name="connsiteY128" fmla="*/ 2343716 h 2344739"/>
              <a:gd name="connsiteX129" fmla="*/ 5626960 w 12192001"/>
              <a:gd name="connsiteY129" fmla="*/ 2344739 h 2344739"/>
              <a:gd name="connsiteX130" fmla="*/ 5470906 w 12192001"/>
              <a:gd name="connsiteY130" fmla="*/ 2330719 h 2344739"/>
              <a:gd name="connsiteX131" fmla="*/ 5432761 w 12192001"/>
              <a:gd name="connsiteY131" fmla="*/ 2319466 h 2344739"/>
              <a:gd name="connsiteX132" fmla="*/ 5381669 w 12192001"/>
              <a:gd name="connsiteY132" fmla="*/ 2301764 h 2344739"/>
              <a:gd name="connsiteX133" fmla="*/ 5261764 w 12192001"/>
              <a:gd name="connsiteY133" fmla="*/ 2281347 h 2344739"/>
              <a:gd name="connsiteX134" fmla="*/ 5222961 w 12192001"/>
              <a:gd name="connsiteY134" fmla="*/ 2270223 h 2344739"/>
              <a:gd name="connsiteX135" fmla="*/ 5174660 w 12192001"/>
              <a:gd name="connsiteY135" fmla="*/ 2267233 h 2344739"/>
              <a:gd name="connsiteX136" fmla="*/ 5156554 w 12192001"/>
              <a:gd name="connsiteY136" fmla="*/ 2260010 h 2344739"/>
              <a:gd name="connsiteX137" fmla="*/ 5142599 w 12192001"/>
              <a:gd name="connsiteY137" fmla="*/ 2256610 h 2344739"/>
              <a:gd name="connsiteX138" fmla="*/ 5139596 w 12192001"/>
              <a:gd name="connsiteY138" fmla="*/ 2254509 h 2344739"/>
              <a:gd name="connsiteX139" fmla="*/ 5121659 w 12192001"/>
              <a:gd name="connsiteY139" fmla="*/ 2243656 h 2344739"/>
              <a:gd name="connsiteX140" fmla="*/ 5065790 w 12192001"/>
              <a:gd name="connsiteY140" fmla="*/ 2250227 h 2344739"/>
              <a:gd name="connsiteX141" fmla="*/ 5011514 w 12192001"/>
              <a:gd name="connsiteY141" fmla="*/ 2233846 h 2344739"/>
              <a:gd name="connsiteX142" fmla="*/ 4840441 w 12192001"/>
              <a:gd name="connsiteY142" fmla="*/ 2209829 h 2344739"/>
              <a:gd name="connsiteX143" fmla="*/ 4762447 w 12192001"/>
              <a:gd name="connsiteY143" fmla="*/ 2182061 h 2344739"/>
              <a:gd name="connsiteX144" fmla="*/ 4723186 w 12192001"/>
              <a:gd name="connsiteY144" fmla="*/ 2173047 h 2344739"/>
              <a:gd name="connsiteX145" fmla="*/ 4721176 w 12192001"/>
              <a:gd name="connsiteY145" fmla="*/ 2172298 h 2344739"/>
              <a:gd name="connsiteX146" fmla="*/ 4722111 w 12192001"/>
              <a:gd name="connsiteY146" fmla="*/ 2172087 h 2344739"/>
              <a:gd name="connsiteX147" fmla="*/ 4717202 w 12192001"/>
              <a:gd name="connsiteY147" fmla="*/ 2170817 h 2344739"/>
              <a:gd name="connsiteX148" fmla="*/ 4721176 w 12192001"/>
              <a:gd name="connsiteY148" fmla="*/ 2172298 h 2344739"/>
              <a:gd name="connsiteX149" fmla="*/ 4715526 w 12192001"/>
              <a:gd name="connsiteY149" fmla="*/ 2173573 h 2344739"/>
              <a:gd name="connsiteX150" fmla="*/ 4515814 w 12192001"/>
              <a:gd name="connsiteY150" fmla="*/ 2163671 h 2344739"/>
              <a:gd name="connsiteX151" fmla="*/ 4428543 w 12192001"/>
              <a:gd name="connsiteY151" fmla="*/ 2153020 h 2344739"/>
              <a:gd name="connsiteX152" fmla="*/ 4362875 w 12192001"/>
              <a:gd name="connsiteY152" fmla="*/ 2151674 h 2344739"/>
              <a:gd name="connsiteX153" fmla="*/ 4316966 w 12192001"/>
              <a:gd name="connsiteY153" fmla="*/ 2158289 h 2344739"/>
              <a:gd name="connsiteX154" fmla="*/ 4315110 w 12192001"/>
              <a:gd name="connsiteY154" fmla="*/ 2156948 h 2344739"/>
              <a:gd name="connsiteX155" fmla="*/ 4295144 w 12192001"/>
              <a:gd name="connsiteY155" fmla="*/ 2155069 h 2344739"/>
              <a:gd name="connsiteX156" fmla="*/ 4290064 w 12192001"/>
              <a:gd name="connsiteY156" fmla="*/ 2157986 h 2344739"/>
              <a:gd name="connsiteX157" fmla="*/ 4276142 w 12192001"/>
              <a:gd name="connsiteY157" fmla="*/ 2157740 h 2344739"/>
              <a:gd name="connsiteX158" fmla="*/ 4248117 w 12192001"/>
              <a:gd name="connsiteY158" fmla="*/ 2160064 h 2344739"/>
              <a:gd name="connsiteX159" fmla="*/ 4202051 w 12192001"/>
              <a:gd name="connsiteY159" fmla="*/ 2157269 h 2344739"/>
              <a:gd name="connsiteX160" fmla="*/ 4201745 w 12192001"/>
              <a:gd name="connsiteY160" fmla="*/ 2156010 h 2344739"/>
              <a:gd name="connsiteX161" fmla="*/ 4191248 w 12192001"/>
              <a:gd name="connsiteY161" fmla="*/ 2150376 h 2344739"/>
              <a:gd name="connsiteX162" fmla="*/ 4142745 w 12192001"/>
              <a:gd name="connsiteY162" fmla="*/ 2134511 h 2344739"/>
              <a:gd name="connsiteX163" fmla="*/ 4083097 w 12192001"/>
              <a:gd name="connsiteY163" fmla="*/ 2107978 h 2344739"/>
              <a:gd name="connsiteX164" fmla="*/ 4074546 w 12192001"/>
              <a:gd name="connsiteY164" fmla="*/ 2107143 h 2344739"/>
              <a:gd name="connsiteX165" fmla="*/ 4074427 w 12192001"/>
              <a:gd name="connsiteY165" fmla="*/ 2106844 h 2344739"/>
              <a:gd name="connsiteX166" fmla="*/ 4065510 w 12192001"/>
              <a:gd name="connsiteY166" fmla="*/ 2105400 h 2344739"/>
              <a:gd name="connsiteX167" fmla="*/ 4058954 w 12192001"/>
              <a:gd name="connsiteY167" fmla="*/ 2105618 h 2344739"/>
              <a:gd name="connsiteX168" fmla="*/ 4042364 w 12192001"/>
              <a:gd name="connsiteY168" fmla="*/ 2103997 h 2344739"/>
              <a:gd name="connsiteX169" fmla="*/ 4036997 w 12192001"/>
              <a:gd name="connsiteY169" fmla="*/ 2101563 h 2344739"/>
              <a:gd name="connsiteX170" fmla="*/ 4035363 w 12192001"/>
              <a:gd name="connsiteY170" fmla="*/ 2097896 h 2344739"/>
              <a:gd name="connsiteX171" fmla="*/ 4033778 w 12192001"/>
              <a:gd name="connsiteY171" fmla="*/ 2098131 h 2344739"/>
              <a:gd name="connsiteX172" fmla="*/ 4004538 w 12192001"/>
              <a:gd name="connsiteY172" fmla="*/ 2085563 h 2344739"/>
              <a:gd name="connsiteX173" fmla="*/ 3936846 w 12192001"/>
              <a:gd name="connsiteY173" fmla="*/ 2068106 h 2344739"/>
              <a:gd name="connsiteX174" fmla="*/ 3897275 w 12192001"/>
              <a:gd name="connsiteY174" fmla="*/ 2062451 h 2344739"/>
              <a:gd name="connsiteX175" fmla="*/ 3789760 w 12192001"/>
              <a:gd name="connsiteY175" fmla="*/ 2042213 h 2344739"/>
              <a:gd name="connsiteX176" fmla="*/ 3682513 w 12192001"/>
              <a:gd name="connsiteY176" fmla="*/ 2018290 h 2344739"/>
              <a:gd name="connsiteX177" fmla="*/ 3610035 w 12192001"/>
              <a:gd name="connsiteY177" fmla="*/ 1986019 h 2344739"/>
              <a:gd name="connsiteX178" fmla="*/ 3603855 w 12192001"/>
              <a:gd name="connsiteY178" fmla="*/ 1987381 h 2344739"/>
              <a:gd name="connsiteX179" fmla="*/ 3594736 w 12192001"/>
              <a:gd name="connsiteY179" fmla="*/ 1987545 h 2344739"/>
              <a:gd name="connsiteX180" fmla="*/ 3594501 w 12192001"/>
              <a:gd name="connsiteY180" fmla="*/ 1987276 h 2344739"/>
              <a:gd name="connsiteX181" fmla="*/ 3585978 w 12192001"/>
              <a:gd name="connsiteY181" fmla="*/ 1987966 h 2344739"/>
              <a:gd name="connsiteX182" fmla="*/ 3536135 w 12192001"/>
              <a:gd name="connsiteY182" fmla="*/ 1978267 h 2344739"/>
              <a:gd name="connsiteX183" fmla="*/ 3473223 w 12192001"/>
              <a:gd name="connsiteY183" fmla="*/ 1974606 h 2344739"/>
              <a:gd name="connsiteX184" fmla="*/ 3400728 w 12192001"/>
              <a:gd name="connsiteY184" fmla="*/ 1962558 h 2344739"/>
              <a:gd name="connsiteX185" fmla="*/ 3363888 w 12192001"/>
              <a:gd name="connsiteY185" fmla="*/ 1979510 h 2344739"/>
              <a:gd name="connsiteX186" fmla="*/ 3344026 w 12192001"/>
              <a:gd name="connsiteY186" fmla="*/ 1981192 h 2344739"/>
              <a:gd name="connsiteX187" fmla="*/ 3341698 w 12192001"/>
              <a:gd name="connsiteY187" fmla="*/ 1980217 h 2344739"/>
              <a:gd name="connsiteX188" fmla="*/ 3262356 w 12192001"/>
              <a:gd name="connsiteY188" fmla="*/ 1986094 h 2344739"/>
              <a:gd name="connsiteX189" fmla="*/ 3142556 w 12192001"/>
              <a:gd name="connsiteY189" fmla="*/ 1993869 h 2344739"/>
              <a:gd name="connsiteX190" fmla="*/ 3030291 w 12192001"/>
              <a:gd name="connsiteY190" fmla="*/ 1996512 h 2344739"/>
              <a:gd name="connsiteX191" fmla="*/ 2781569 w 12192001"/>
              <a:gd name="connsiteY191" fmla="*/ 2018333 h 2344739"/>
              <a:gd name="connsiteX192" fmla="*/ 2646527 w 12192001"/>
              <a:gd name="connsiteY192" fmla="*/ 2028869 h 2344739"/>
              <a:gd name="connsiteX193" fmla="*/ 2568028 w 12192001"/>
              <a:gd name="connsiteY193" fmla="*/ 2002628 h 2344739"/>
              <a:gd name="connsiteX194" fmla="*/ 2443255 w 12192001"/>
              <a:gd name="connsiteY194" fmla="*/ 2016529 h 2344739"/>
              <a:gd name="connsiteX195" fmla="*/ 2315112 w 12192001"/>
              <a:gd name="connsiteY195" fmla="*/ 2024996 h 2344739"/>
              <a:gd name="connsiteX196" fmla="*/ 2208578 w 12192001"/>
              <a:gd name="connsiteY196" fmla="*/ 2019763 h 2344739"/>
              <a:gd name="connsiteX197" fmla="*/ 2094665 w 12192001"/>
              <a:gd name="connsiteY197" fmla="*/ 2003052 h 2344739"/>
              <a:gd name="connsiteX198" fmla="*/ 1997356 w 12192001"/>
              <a:gd name="connsiteY198" fmla="*/ 1995032 h 2344739"/>
              <a:gd name="connsiteX199" fmla="*/ 1928172 w 12192001"/>
              <a:gd name="connsiteY199" fmla="*/ 2016977 h 2344739"/>
              <a:gd name="connsiteX200" fmla="*/ 1921650 w 12192001"/>
              <a:gd name="connsiteY200" fmla="*/ 2012146 h 2344739"/>
              <a:gd name="connsiteX201" fmla="*/ 1873080 w 12192001"/>
              <a:gd name="connsiteY201" fmla="*/ 2013741 h 2344739"/>
              <a:gd name="connsiteX202" fmla="*/ 1786655 w 12192001"/>
              <a:gd name="connsiteY202" fmla="*/ 2041363 h 2344739"/>
              <a:gd name="connsiteX203" fmla="*/ 1738204 w 12192001"/>
              <a:gd name="connsiteY203" fmla="*/ 2036312 h 2344739"/>
              <a:gd name="connsiteX204" fmla="*/ 1675071 w 12192001"/>
              <a:gd name="connsiteY204" fmla="*/ 2019963 h 2344739"/>
              <a:gd name="connsiteX205" fmla="*/ 1608669 w 12192001"/>
              <a:gd name="connsiteY205" fmla="*/ 2013066 h 2344739"/>
              <a:gd name="connsiteX206" fmla="*/ 1496110 w 12192001"/>
              <a:gd name="connsiteY206" fmla="*/ 1987476 h 2344739"/>
              <a:gd name="connsiteX207" fmla="*/ 1149979 w 12192001"/>
              <a:gd name="connsiteY207" fmla="*/ 1938041 h 2344739"/>
              <a:gd name="connsiteX208" fmla="*/ 858269 w 12192001"/>
              <a:gd name="connsiteY208" fmla="*/ 1928608 h 2344739"/>
              <a:gd name="connsiteX209" fmla="*/ 837540 w 12192001"/>
              <a:gd name="connsiteY209" fmla="*/ 1929821 h 2344739"/>
              <a:gd name="connsiteX210" fmla="*/ 816809 w 12192001"/>
              <a:gd name="connsiteY210" fmla="*/ 1927857 h 2344739"/>
              <a:gd name="connsiteX211" fmla="*/ 811506 w 12192001"/>
              <a:gd name="connsiteY211" fmla="*/ 1930751 h 2344739"/>
              <a:gd name="connsiteX212" fmla="*/ 797041 w 12192001"/>
              <a:gd name="connsiteY212" fmla="*/ 1930446 h 2344739"/>
              <a:gd name="connsiteX213" fmla="*/ 767901 w 12192001"/>
              <a:gd name="connsiteY213" fmla="*/ 1932653 h 2344739"/>
              <a:gd name="connsiteX214" fmla="*/ 763053 w 12192001"/>
              <a:gd name="connsiteY214" fmla="*/ 1930432 h 2344739"/>
              <a:gd name="connsiteX215" fmla="*/ 720047 w 12192001"/>
              <a:gd name="connsiteY215" fmla="*/ 1929661 h 2344739"/>
              <a:gd name="connsiteX216" fmla="*/ 719742 w 12192001"/>
              <a:gd name="connsiteY216" fmla="*/ 1928399 h 2344739"/>
              <a:gd name="connsiteX217" fmla="*/ 708875 w 12192001"/>
              <a:gd name="connsiteY217" fmla="*/ 1922722 h 2344739"/>
              <a:gd name="connsiteX218" fmla="*/ 596792 w 12192001"/>
              <a:gd name="connsiteY218" fmla="*/ 1879864 h 2344739"/>
              <a:gd name="connsiteX219" fmla="*/ 578535 w 12192001"/>
              <a:gd name="connsiteY219" fmla="*/ 1877212 h 2344739"/>
              <a:gd name="connsiteX220" fmla="*/ 571717 w 12192001"/>
              <a:gd name="connsiteY220" fmla="*/ 1877401 h 2344739"/>
              <a:gd name="connsiteX221" fmla="*/ 445099 w 12192001"/>
              <a:gd name="connsiteY221" fmla="*/ 1839371 h 2344739"/>
              <a:gd name="connsiteX222" fmla="*/ 404015 w 12192001"/>
              <a:gd name="connsiteY222" fmla="*/ 1833548 h 2344739"/>
              <a:gd name="connsiteX223" fmla="*/ 292435 w 12192001"/>
              <a:gd name="connsiteY223" fmla="*/ 1812852 h 2344739"/>
              <a:gd name="connsiteX224" fmla="*/ 118381 w 12192001"/>
              <a:gd name="connsiteY224" fmla="*/ 1761047 h 2344739"/>
              <a:gd name="connsiteX225" fmla="*/ 15526 w 12192001"/>
              <a:gd name="connsiteY225" fmla="*/ 1758191 h 2344739"/>
              <a:gd name="connsiteX226" fmla="*/ 2 w 12192001"/>
              <a:gd name="connsiteY226" fmla="*/ 1752722 h 2344739"/>
              <a:gd name="connsiteX227" fmla="*/ 1 w 12192001"/>
              <a:gd name="connsiteY227" fmla="*/ 762497 h 2344739"/>
              <a:gd name="connsiteX228" fmla="*/ 0 w 12192001"/>
              <a:gd name="connsiteY228" fmla="*/ 762497 h 2344739"/>
              <a:gd name="connsiteX229" fmla="*/ 0 w 12192001"/>
              <a:gd name="connsiteY229" fmla="*/ 222213 h 2344739"/>
              <a:gd name="connsiteX230" fmla="*/ 0 w 12192001"/>
              <a:gd name="connsiteY230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22499 w 12192001"/>
              <a:gd name="connsiteY25" fmla="*/ 999965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218559 w 12192001"/>
              <a:gd name="connsiteY110" fmla="*/ 2156680 h 2344739"/>
              <a:gd name="connsiteX111" fmla="*/ 7201101 w 12192001"/>
              <a:gd name="connsiteY111" fmla="*/ 2161230 h 2344739"/>
              <a:gd name="connsiteX112" fmla="*/ 7197004 w 12192001"/>
              <a:gd name="connsiteY112" fmla="*/ 2166588 h 2344739"/>
              <a:gd name="connsiteX113" fmla="*/ 7170808 w 12192001"/>
              <a:gd name="connsiteY113" fmla="*/ 2171236 h 2344739"/>
              <a:gd name="connsiteX114" fmla="*/ 7096988 w 12192001"/>
              <a:gd name="connsiteY114" fmla="*/ 2183464 h 2344739"/>
              <a:gd name="connsiteX115" fmla="*/ 7018496 w 12192001"/>
              <a:gd name="connsiteY115" fmla="*/ 2183090 h 2344739"/>
              <a:gd name="connsiteX116" fmla="*/ 6904146 w 12192001"/>
              <a:gd name="connsiteY116" fmla="*/ 2212596 h 2344739"/>
              <a:gd name="connsiteX117" fmla="*/ 6708222 w 12192001"/>
              <a:gd name="connsiteY117" fmla="*/ 2240551 h 2344739"/>
              <a:gd name="connsiteX118" fmla="*/ 6549454 w 12192001"/>
              <a:gd name="connsiteY118" fmla="*/ 2269327 h 2344739"/>
              <a:gd name="connsiteX119" fmla="*/ 6317560 w 12192001"/>
              <a:gd name="connsiteY119" fmla="*/ 2316127 h 2344739"/>
              <a:gd name="connsiteX120" fmla="*/ 6168674 w 12192001"/>
              <a:gd name="connsiteY120" fmla="*/ 2318214 h 2344739"/>
              <a:gd name="connsiteX121" fmla="*/ 6073848 w 12192001"/>
              <a:gd name="connsiteY121" fmla="*/ 2338676 h 2344739"/>
              <a:gd name="connsiteX122" fmla="*/ 6068529 w 12192001"/>
              <a:gd name="connsiteY122" fmla="*/ 2337139 h 2344739"/>
              <a:gd name="connsiteX123" fmla="*/ 6048638 w 12192001"/>
              <a:gd name="connsiteY123" fmla="*/ 2337822 h 2344739"/>
              <a:gd name="connsiteX124" fmla="*/ 6041285 w 12192001"/>
              <a:gd name="connsiteY124" fmla="*/ 2329473 h 2344739"/>
              <a:gd name="connsiteX125" fmla="*/ 6010090 w 12192001"/>
              <a:gd name="connsiteY125" fmla="*/ 2324380 h 2344739"/>
              <a:gd name="connsiteX126" fmla="*/ 5957375 w 12192001"/>
              <a:gd name="connsiteY126" fmla="*/ 2328024 h 2344739"/>
              <a:gd name="connsiteX127" fmla="*/ 5758919 w 12192001"/>
              <a:gd name="connsiteY127" fmla="*/ 2343716 h 2344739"/>
              <a:gd name="connsiteX128" fmla="*/ 5626960 w 12192001"/>
              <a:gd name="connsiteY128" fmla="*/ 2344739 h 2344739"/>
              <a:gd name="connsiteX129" fmla="*/ 5470906 w 12192001"/>
              <a:gd name="connsiteY129" fmla="*/ 2330719 h 2344739"/>
              <a:gd name="connsiteX130" fmla="*/ 5432761 w 12192001"/>
              <a:gd name="connsiteY130" fmla="*/ 2319466 h 2344739"/>
              <a:gd name="connsiteX131" fmla="*/ 5381669 w 12192001"/>
              <a:gd name="connsiteY131" fmla="*/ 2301764 h 2344739"/>
              <a:gd name="connsiteX132" fmla="*/ 5261764 w 12192001"/>
              <a:gd name="connsiteY132" fmla="*/ 2281347 h 2344739"/>
              <a:gd name="connsiteX133" fmla="*/ 5222961 w 12192001"/>
              <a:gd name="connsiteY133" fmla="*/ 2270223 h 2344739"/>
              <a:gd name="connsiteX134" fmla="*/ 5174660 w 12192001"/>
              <a:gd name="connsiteY134" fmla="*/ 2267233 h 2344739"/>
              <a:gd name="connsiteX135" fmla="*/ 5156554 w 12192001"/>
              <a:gd name="connsiteY135" fmla="*/ 2260010 h 2344739"/>
              <a:gd name="connsiteX136" fmla="*/ 5142599 w 12192001"/>
              <a:gd name="connsiteY136" fmla="*/ 2256610 h 2344739"/>
              <a:gd name="connsiteX137" fmla="*/ 5139596 w 12192001"/>
              <a:gd name="connsiteY137" fmla="*/ 2254509 h 2344739"/>
              <a:gd name="connsiteX138" fmla="*/ 5121659 w 12192001"/>
              <a:gd name="connsiteY138" fmla="*/ 2243656 h 2344739"/>
              <a:gd name="connsiteX139" fmla="*/ 5065790 w 12192001"/>
              <a:gd name="connsiteY139" fmla="*/ 2250227 h 2344739"/>
              <a:gd name="connsiteX140" fmla="*/ 5011514 w 12192001"/>
              <a:gd name="connsiteY140" fmla="*/ 2233846 h 2344739"/>
              <a:gd name="connsiteX141" fmla="*/ 4840441 w 12192001"/>
              <a:gd name="connsiteY141" fmla="*/ 2209829 h 2344739"/>
              <a:gd name="connsiteX142" fmla="*/ 4762447 w 12192001"/>
              <a:gd name="connsiteY142" fmla="*/ 2182061 h 2344739"/>
              <a:gd name="connsiteX143" fmla="*/ 4723186 w 12192001"/>
              <a:gd name="connsiteY143" fmla="*/ 2173047 h 2344739"/>
              <a:gd name="connsiteX144" fmla="*/ 4721176 w 12192001"/>
              <a:gd name="connsiteY144" fmla="*/ 2172298 h 2344739"/>
              <a:gd name="connsiteX145" fmla="*/ 4722111 w 12192001"/>
              <a:gd name="connsiteY145" fmla="*/ 2172087 h 2344739"/>
              <a:gd name="connsiteX146" fmla="*/ 4717202 w 12192001"/>
              <a:gd name="connsiteY146" fmla="*/ 2170817 h 2344739"/>
              <a:gd name="connsiteX147" fmla="*/ 4721176 w 12192001"/>
              <a:gd name="connsiteY147" fmla="*/ 2172298 h 2344739"/>
              <a:gd name="connsiteX148" fmla="*/ 4715526 w 12192001"/>
              <a:gd name="connsiteY148" fmla="*/ 2173573 h 2344739"/>
              <a:gd name="connsiteX149" fmla="*/ 4515814 w 12192001"/>
              <a:gd name="connsiteY149" fmla="*/ 2163671 h 2344739"/>
              <a:gd name="connsiteX150" fmla="*/ 4428543 w 12192001"/>
              <a:gd name="connsiteY150" fmla="*/ 2153020 h 2344739"/>
              <a:gd name="connsiteX151" fmla="*/ 4362875 w 12192001"/>
              <a:gd name="connsiteY151" fmla="*/ 2151674 h 2344739"/>
              <a:gd name="connsiteX152" fmla="*/ 4316966 w 12192001"/>
              <a:gd name="connsiteY152" fmla="*/ 2158289 h 2344739"/>
              <a:gd name="connsiteX153" fmla="*/ 4315110 w 12192001"/>
              <a:gd name="connsiteY153" fmla="*/ 2156948 h 2344739"/>
              <a:gd name="connsiteX154" fmla="*/ 4295144 w 12192001"/>
              <a:gd name="connsiteY154" fmla="*/ 2155069 h 2344739"/>
              <a:gd name="connsiteX155" fmla="*/ 4290064 w 12192001"/>
              <a:gd name="connsiteY155" fmla="*/ 2157986 h 2344739"/>
              <a:gd name="connsiteX156" fmla="*/ 4276142 w 12192001"/>
              <a:gd name="connsiteY156" fmla="*/ 2157740 h 2344739"/>
              <a:gd name="connsiteX157" fmla="*/ 4248117 w 12192001"/>
              <a:gd name="connsiteY157" fmla="*/ 2160064 h 2344739"/>
              <a:gd name="connsiteX158" fmla="*/ 4202051 w 12192001"/>
              <a:gd name="connsiteY158" fmla="*/ 2157269 h 2344739"/>
              <a:gd name="connsiteX159" fmla="*/ 4201745 w 12192001"/>
              <a:gd name="connsiteY159" fmla="*/ 2156010 h 2344739"/>
              <a:gd name="connsiteX160" fmla="*/ 4191248 w 12192001"/>
              <a:gd name="connsiteY160" fmla="*/ 2150376 h 2344739"/>
              <a:gd name="connsiteX161" fmla="*/ 4142745 w 12192001"/>
              <a:gd name="connsiteY161" fmla="*/ 2134511 h 2344739"/>
              <a:gd name="connsiteX162" fmla="*/ 4083097 w 12192001"/>
              <a:gd name="connsiteY162" fmla="*/ 2107978 h 2344739"/>
              <a:gd name="connsiteX163" fmla="*/ 4074546 w 12192001"/>
              <a:gd name="connsiteY163" fmla="*/ 2107143 h 2344739"/>
              <a:gd name="connsiteX164" fmla="*/ 4074427 w 12192001"/>
              <a:gd name="connsiteY164" fmla="*/ 2106844 h 2344739"/>
              <a:gd name="connsiteX165" fmla="*/ 4065510 w 12192001"/>
              <a:gd name="connsiteY165" fmla="*/ 2105400 h 2344739"/>
              <a:gd name="connsiteX166" fmla="*/ 4058954 w 12192001"/>
              <a:gd name="connsiteY166" fmla="*/ 2105618 h 2344739"/>
              <a:gd name="connsiteX167" fmla="*/ 4042364 w 12192001"/>
              <a:gd name="connsiteY167" fmla="*/ 2103997 h 2344739"/>
              <a:gd name="connsiteX168" fmla="*/ 4036997 w 12192001"/>
              <a:gd name="connsiteY168" fmla="*/ 2101563 h 2344739"/>
              <a:gd name="connsiteX169" fmla="*/ 4035363 w 12192001"/>
              <a:gd name="connsiteY169" fmla="*/ 2097896 h 2344739"/>
              <a:gd name="connsiteX170" fmla="*/ 4033778 w 12192001"/>
              <a:gd name="connsiteY170" fmla="*/ 2098131 h 2344739"/>
              <a:gd name="connsiteX171" fmla="*/ 4004538 w 12192001"/>
              <a:gd name="connsiteY171" fmla="*/ 2085563 h 2344739"/>
              <a:gd name="connsiteX172" fmla="*/ 3936846 w 12192001"/>
              <a:gd name="connsiteY172" fmla="*/ 2068106 h 2344739"/>
              <a:gd name="connsiteX173" fmla="*/ 3897275 w 12192001"/>
              <a:gd name="connsiteY173" fmla="*/ 2062451 h 2344739"/>
              <a:gd name="connsiteX174" fmla="*/ 3789760 w 12192001"/>
              <a:gd name="connsiteY174" fmla="*/ 2042213 h 2344739"/>
              <a:gd name="connsiteX175" fmla="*/ 3682513 w 12192001"/>
              <a:gd name="connsiteY175" fmla="*/ 2018290 h 2344739"/>
              <a:gd name="connsiteX176" fmla="*/ 3610035 w 12192001"/>
              <a:gd name="connsiteY176" fmla="*/ 1986019 h 2344739"/>
              <a:gd name="connsiteX177" fmla="*/ 3603855 w 12192001"/>
              <a:gd name="connsiteY177" fmla="*/ 1987381 h 2344739"/>
              <a:gd name="connsiteX178" fmla="*/ 3594736 w 12192001"/>
              <a:gd name="connsiteY178" fmla="*/ 1987545 h 2344739"/>
              <a:gd name="connsiteX179" fmla="*/ 3594501 w 12192001"/>
              <a:gd name="connsiteY179" fmla="*/ 1987276 h 2344739"/>
              <a:gd name="connsiteX180" fmla="*/ 3585978 w 12192001"/>
              <a:gd name="connsiteY180" fmla="*/ 1987966 h 2344739"/>
              <a:gd name="connsiteX181" fmla="*/ 3536135 w 12192001"/>
              <a:gd name="connsiteY181" fmla="*/ 1978267 h 2344739"/>
              <a:gd name="connsiteX182" fmla="*/ 3473223 w 12192001"/>
              <a:gd name="connsiteY182" fmla="*/ 1974606 h 2344739"/>
              <a:gd name="connsiteX183" fmla="*/ 3400728 w 12192001"/>
              <a:gd name="connsiteY183" fmla="*/ 1962558 h 2344739"/>
              <a:gd name="connsiteX184" fmla="*/ 3363888 w 12192001"/>
              <a:gd name="connsiteY184" fmla="*/ 1979510 h 2344739"/>
              <a:gd name="connsiteX185" fmla="*/ 3344026 w 12192001"/>
              <a:gd name="connsiteY185" fmla="*/ 1981192 h 2344739"/>
              <a:gd name="connsiteX186" fmla="*/ 3341698 w 12192001"/>
              <a:gd name="connsiteY186" fmla="*/ 1980217 h 2344739"/>
              <a:gd name="connsiteX187" fmla="*/ 3262356 w 12192001"/>
              <a:gd name="connsiteY187" fmla="*/ 1986094 h 2344739"/>
              <a:gd name="connsiteX188" fmla="*/ 3142556 w 12192001"/>
              <a:gd name="connsiteY188" fmla="*/ 1993869 h 2344739"/>
              <a:gd name="connsiteX189" fmla="*/ 3030291 w 12192001"/>
              <a:gd name="connsiteY189" fmla="*/ 1996512 h 2344739"/>
              <a:gd name="connsiteX190" fmla="*/ 2781569 w 12192001"/>
              <a:gd name="connsiteY190" fmla="*/ 2018333 h 2344739"/>
              <a:gd name="connsiteX191" fmla="*/ 2646527 w 12192001"/>
              <a:gd name="connsiteY191" fmla="*/ 2028869 h 2344739"/>
              <a:gd name="connsiteX192" fmla="*/ 2568028 w 12192001"/>
              <a:gd name="connsiteY192" fmla="*/ 2002628 h 2344739"/>
              <a:gd name="connsiteX193" fmla="*/ 2443255 w 12192001"/>
              <a:gd name="connsiteY193" fmla="*/ 2016529 h 2344739"/>
              <a:gd name="connsiteX194" fmla="*/ 2315112 w 12192001"/>
              <a:gd name="connsiteY194" fmla="*/ 2024996 h 2344739"/>
              <a:gd name="connsiteX195" fmla="*/ 2208578 w 12192001"/>
              <a:gd name="connsiteY195" fmla="*/ 2019763 h 2344739"/>
              <a:gd name="connsiteX196" fmla="*/ 2094665 w 12192001"/>
              <a:gd name="connsiteY196" fmla="*/ 2003052 h 2344739"/>
              <a:gd name="connsiteX197" fmla="*/ 1997356 w 12192001"/>
              <a:gd name="connsiteY197" fmla="*/ 1995032 h 2344739"/>
              <a:gd name="connsiteX198" fmla="*/ 1928172 w 12192001"/>
              <a:gd name="connsiteY198" fmla="*/ 2016977 h 2344739"/>
              <a:gd name="connsiteX199" fmla="*/ 1921650 w 12192001"/>
              <a:gd name="connsiteY199" fmla="*/ 2012146 h 2344739"/>
              <a:gd name="connsiteX200" fmla="*/ 1873080 w 12192001"/>
              <a:gd name="connsiteY200" fmla="*/ 2013741 h 2344739"/>
              <a:gd name="connsiteX201" fmla="*/ 1786655 w 12192001"/>
              <a:gd name="connsiteY201" fmla="*/ 2041363 h 2344739"/>
              <a:gd name="connsiteX202" fmla="*/ 1738204 w 12192001"/>
              <a:gd name="connsiteY202" fmla="*/ 2036312 h 2344739"/>
              <a:gd name="connsiteX203" fmla="*/ 1675071 w 12192001"/>
              <a:gd name="connsiteY203" fmla="*/ 2019963 h 2344739"/>
              <a:gd name="connsiteX204" fmla="*/ 1608669 w 12192001"/>
              <a:gd name="connsiteY204" fmla="*/ 2013066 h 2344739"/>
              <a:gd name="connsiteX205" fmla="*/ 1496110 w 12192001"/>
              <a:gd name="connsiteY205" fmla="*/ 1987476 h 2344739"/>
              <a:gd name="connsiteX206" fmla="*/ 1149979 w 12192001"/>
              <a:gd name="connsiteY206" fmla="*/ 1938041 h 2344739"/>
              <a:gd name="connsiteX207" fmla="*/ 858269 w 12192001"/>
              <a:gd name="connsiteY207" fmla="*/ 1928608 h 2344739"/>
              <a:gd name="connsiteX208" fmla="*/ 837540 w 12192001"/>
              <a:gd name="connsiteY208" fmla="*/ 1929821 h 2344739"/>
              <a:gd name="connsiteX209" fmla="*/ 816809 w 12192001"/>
              <a:gd name="connsiteY209" fmla="*/ 1927857 h 2344739"/>
              <a:gd name="connsiteX210" fmla="*/ 811506 w 12192001"/>
              <a:gd name="connsiteY210" fmla="*/ 1930751 h 2344739"/>
              <a:gd name="connsiteX211" fmla="*/ 797041 w 12192001"/>
              <a:gd name="connsiteY211" fmla="*/ 1930446 h 2344739"/>
              <a:gd name="connsiteX212" fmla="*/ 767901 w 12192001"/>
              <a:gd name="connsiteY212" fmla="*/ 1932653 h 2344739"/>
              <a:gd name="connsiteX213" fmla="*/ 763053 w 12192001"/>
              <a:gd name="connsiteY213" fmla="*/ 1930432 h 2344739"/>
              <a:gd name="connsiteX214" fmla="*/ 720047 w 12192001"/>
              <a:gd name="connsiteY214" fmla="*/ 1929661 h 2344739"/>
              <a:gd name="connsiteX215" fmla="*/ 719742 w 12192001"/>
              <a:gd name="connsiteY215" fmla="*/ 1928399 h 2344739"/>
              <a:gd name="connsiteX216" fmla="*/ 708875 w 12192001"/>
              <a:gd name="connsiteY216" fmla="*/ 1922722 h 2344739"/>
              <a:gd name="connsiteX217" fmla="*/ 596792 w 12192001"/>
              <a:gd name="connsiteY217" fmla="*/ 1879864 h 2344739"/>
              <a:gd name="connsiteX218" fmla="*/ 578535 w 12192001"/>
              <a:gd name="connsiteY218" fmla="*/ 1877212 h 2344739"/>
              <a:gd name="connsiteX219" fmla="*/ 571717 w 12192001"/>
              <a:gd name="connsiteY219" fmla="*/ 1877401 h 2344739"/>
              <a:gd name="connsiteX220" fmla="*/ 445099 w 12192001"/>
              <a:gd name="connsiteY220" fmla="*/ 1839371 h 2344739"/>
              <a:gd name="connsiteX221" fmla="*/ 404015 w 12192001"/>
              <a:gd name="connsiteY221" fmla="*/ 1833548 h 2344739"/>
              <a:gd name="connsiteX222" fmla="*/ 292435 w 12192001"/>
              <a:gd name="connsiteY222" fmla="*/ 1812852 h 2344739"/>
              <a:gd name="connsiteX223" fmla="*/ 118381 w 12192001"/>
              <a:gd name="connsiteY223" fmla="*/ 1761047 h 2344739"/>
              <a:gd name="connsiteX224" fmla="*/ 15526 w 12192001"/>
              <a:gd name="connsiteY224" fmla="*/ 1758191 h 2344739"/>
              <a:gd name="connsiteX225" fmla="*/ 2 w 12192001"/>
              <a:gd name="connsiteY225" fmla="*/ 1752722 h 2344739"/>
              <a:gd name="connsiteX226" fmla="*/ 1 w 12192001"/>
              <a:gd name="connsiteY226" fmla="*/ 762497 h 2344739"/>
              <a:gd name="connsiteX227" fmla="*/ 0 w 12192001"/>
              <a:gd name="connsiteY227" fmla="*/ 762497 h 2344739"/>
              <a:gd name="connsiteX228" fmla="*/ 0 w 12192001"/>
              <a:gd name="connsiteY228" fmla="*/ 222213 h 2344739"/>
              <a:gd name="connsiteX229" fmla="*/ 0 w 12192001"/>
              <a:gd name="connsiteY229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05669 w 12192001"/>
              <a:gd name="connsiteY25" fmla="*/ 1033623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218559 w 12192001"/>
              <a:gd name="connsiteY110" fmla="*/ 2156680 h 2344739"/>
              <a:gd name="connsiteX111" fmla="*/ 7201101 w 12192001"/>
              <a:gd name="connsiteY111" fmla="*/ 2161230 h 2344739"/>
              <a:gd name="connsiteX112" fmla="*/ 7197004 w 12192001"/>
              <a:gd name="connsiteY112" fmla="*/ 2166588 h 2344739"/>
              <a:gd name="connsiteX113" fmla="*/ 7170808 w 12192001"/>
              <a:gd name="connsiteY113" fmla="*/ 2171236 h 2344739"/>
              <a:gd name="connsiteX114" fmla="*/ 7096988 w 12192001"/>
              <a:gd name="connsiteY114" fmla="*/ 2183464 h 2344739"/>
              <a:gd name="connsiteX115" fmla="*/ 7018496 w 12192001"/>
              <a:gd name="connsiteY115" fmla="*/ 2183090 h 2344739"/>
              <a:gd name="connsiteX116" fmla="*/ 6904146 w 12192001"/>
              <a:gd name="connsiteY116" fmla="*/ 2212596 h 2344739"/>
              <a:gd name="connsiteX117" fmla="*/ 6708222 w 12192001"/>
              <a:gd name="connsiteY117" fmla="*/ 2240551 h 2344739"/>
              <a:gd name="connsiteX118" fmla="*/ 6549454 w 12192001"/>
              <a:gd name="connsiteY118" fmla="*/ 2269327 h 2344739"/>
              <a:gd name="connsiteX119" fmla="*/ 6317560 w 12192001"/>
              <a:gd name="connsiteY119" fmla="*/ 2316127 h 2344739"/>
              <a:gd name="connsiteX120" fmla="*/ 6168674 w 12192001"/>
              <a:gd name="connsiteY120" fmla="*/ 2318214 h 2344739"/>
              <a:gd name="connsiteX121" fmla="*/ 6073848 w 12192001"/>
              <a:gd name="connsiteY121" fmla="*/ 2338676 h 2344739"/>
              <a:gd name="connsiteX122" fmla="*/ 6068529 w 12192001"/>
              <a:gd name="connsiteY122" fmla="*/ 2337139 h 2344739"/>
              <a:gd name="connsiteX123" fmla="*/ 6048638 w 12192001"/>
              <a:gd name="connsiteY123" fmla="*/ 2337822 h 2344739"/>
              <a:gd name="connsiteX124" fmla="*/ 6041285 w 12192001"/>
              <a:gd name="connsiteY124" fmla="*/ 2329473 h 2344739"/>
              <a:gd name="connsiteX125" fmla="*/ 6010090 w 12192001"/>
              <a:gd name="connsiteY125" fmla="*/ 2324380 h 2344739"/>
              <a:gd name="connsiteX126" fmla="*/ 5957375 w 12192001"/>
              <a:gd name="connsiteY126" fmla="*/ 2328024 h 2344739"/>
              <a:gd name="connsiteX127" fmla="*/ 5758919 w 12192001"/>
              <a:gd name="connsiteY127" fmla="*/ 2343716 h 2344739"/>
              <a:gd name="connsiteX128" fmla="*/ 5626960 w 12192001"/>
              <a:gd name="connsiteY128" fmla="*/ 2344739 h 2344739"/>
              <a:gd name="connsiteX129" fmla="*/ 5470906 w 12192001"/>
              <a:gd name="connsiteY129" fmla="*/ 2330719 h 2344739"/>
              <a:gd name="connsiteX130" fmla="*/ 5432761 w 12192001"/>
              <a:gd name="connsiteY130" fmla="*/ 2319466 h 2344739"/>
              <a:gd name="connsiteX131" fmla="*/ 5381669 w 12192001"/>
              <a:gd name="connsiteY131" fmla="*/ 2301764 h 2344739"/>
              <a:gd name="connsiteX132" fmla="*/ 5261764 w 12192001"/>
              <a:gd name="connsiteY132" fmla="*/ 2281347 h 2344739"/>
              <a:gd name="connsiteX133" fmla="*/ 5222961 w 12192001"/>
              <a:gd name="connsiteY133" fmla="*/ 2270223 h 2344739"/>
              <a:gd name="connsiteX134" fmla="*/ 5174660 w 12192001"/>
              <a:gd name="connsiteY134" fmla="*/ 2267233 h 2344739"/>
              <a:gd name="connsiteX135" fmla="*/ 5156554 w 12192001"/>
              <a:gd name="connsiteY135" fmla="*/ 2260010 h 2344739"/>
              <a:gd name="connsiteX136" fmla="*/ 5142599 w 12192001"/>
              <a:gd name="connsiteY136" fmla="*/ 2256610 h 2344739"/>
              <a:gd name="connsiteX137" fmla="*/ 5139596 w 12192001"/>
              <a:gd name="connsiteY137" fmla="*/ 2254509 h 2344739"/>
              <a:gd name="connsiteX138" fmla="*/ 5121659 w 12192001"/>
              <a:gd name="connsiteY138" fmla="*/ 2243656 h 2344739"/>
              <a:gd name="connsiteX139" fmla="*/ 5065790 w 12192001"/>
              <a:gd name="connsiteY139" fmla="*/ 2250227 h 2344739"/>
              <a:gd name="connsiteX140" fmla="*/ 5011514 w 12192001"/>
              <a:gd name="connsiteY140" fmla="*/ 2233846 h 2344739"/>
              <a:gd name="connsiteX141" fmla="*/ 4840441 w 12192001"/>
              <a:gd name="connsiteY141" fmla="*/ 2209829 h 2344739"/>
              <a:gd name="connsiteX142" fmla="*/ 4762447 w 12192001"/>
              <a:gd name="connsiteY142" fmla="*/ 2182061 h 2344739"/>
              <a:gd name="connsiteX143" fmla="*/ 4723186 w 12192001"/>
              <a:gd name="connsiteY143" fmla="*/ 2173047 h 2344739"/>
              <a:gd name="connsiteX144" fmla="*/ 4721176 w 12192001"/>
              <a:gd name="connsiteY144" fmla="*/ 2172298 h 2344739"/>
              <a:gd name="connsiteX145" fmla="*/ 4722111 w 12192001"/>
              <a:gd name="connsiteY145" fmla="*/ 2172087 h 2344739"/>
              <a:gd name="connsiteX146" fmla="*/ 4717202 w 12192001"/>
              <a:gd name="connsiteY146" fmla="*/ 2170817 h 2344739"/>
              <a:gd name="connsiteX147" fmla="*/ 4721176 w 12192001"/>
              <a:gd name="connsiteY147" fmla="*/ 2172298 h 2344739"/>
              <a:gd name="connsiteX148" fmla="*/ 4715526 w 12192001"/>
              <a:gd name="connsiteY148" fmla="*/ 2173573 h 2344739"/>
              <a:gd name="connsiteX149" fmla="*/ 4515814 w 12192001"/>
              <a:gd name="connsiteY149" fmla="*/ 2163671 h 2344739"/>
              <a:gd name="connsiteX150" fmla="*/ 4428543 w 12192001"/>
              <a:gd name="connsiteY150" fmla="*/ 2153020 h 2344739"/>
              <a:gd name="connsiteX151" fmla="*/ 4362875 w 12192001"/>
              <a:gd name="connsiteY151" fmla="*/ 2151674 h 2344739"/>
              <a:gd name="connsiteX152" fmla="*/ 4316966 w 12192001"/>
              <a:gd name="connsiteY152" fmla="*/ 2158289 h 2344739"/>
              <a:gd name="connsiteX153" fmla="*/ 4315110 w 12192001"/>
              <a:gd name="connsiteY153" fmla="*/ 2156948 h 2344739"/>
              <a:gd name="connsiteX154" fmla="*/ 4295144 w 12192001"/>
              <a:gd name="connsiteY154" fmla="*/ 2155069 h 2344739"/>
              <a:gd name="connsiteX155" fmla="*/ 4290064 w 12192001"/>
              <a:gd name="connsiteY155" fmla="*/ 2157986 h 2344739"/>
              <a:gd name="connsiteX156" fmla="*/ 4276142 w 12192001"/>
              <a:gd name="connsiteY156" fmla="*/ 2157740 h 2344739"/>
              <a:gd name="connsiteX157" fmla="*/ 4248117 w 12192001"/>
              <a:gd name="connsiteY157" fmla="*/ 2160064 h 2344739"/>
              <a:gd name="connsiteX158" fmla="*/ 4202051 w 12192001"/>
              <a:gd name="connsiteY158" fmla="*/ 2157269 h 2344739"/>
              <a:gd name="connsiteX159" fmla="*/ 4201745 w 12192001"/>
              <a:gd name="connsiteY159" fmla="*/ 2156010 h 2344739"/>
              <a:gd name="connsiteX160" fmla="*/ 4191248 w 12192001"/>
              <a:gd name="connsiteY160" fmla="*/ 2150376 h 2344739"/>
              <a:gd name="connsiteX161" fmla="*/ 4142745 w 12192001"/>
              <a:gd name="connsiteY161" fmla="*/ 2134511 h 2344739"/>
              <a:gd name="connsiteX162" fmla="*/ 4083097 w 12192001"/>
              <a:gd name="connsiteY162" fmla="*/ 2107978 h 2344739"/>
              <a:gd name="connsiteX163" fmla="*/ 4074546 w 12192001"/>
              <a:gd name="connsiteY163" fmla="*/ 2107143 h 2344739"/>
              <a:gd name="connsiteX164" fmla="*/ 4074427 w 12192001"/>
              <a:gd name="connsiteY164" fmla="*/ 2106844 h 2344739"/>
              <a:gd name="connsiteX165" fmla="*/ 4065510 w 12192001"/>
              <a:gd name="connsiteY165" fmla="*/ 2105400 h 2344739"/>
              <a:gd name="connsiteX166" fmla="*/ 4058954 w 12192001"/>
              <a:gd name="connsiteY166" fmla="*/ 2105618 h 2344739"/>
              <a:gd name="connsiteX167" fmla="*/ 4042364 w 12192001"/>
              <a:gd name="connsiteY167" fmla="*/ 2103997 h 2344739"/>
              <a:gd name="connsiteX168" fmla="*/ 4036997 w 12192001"/>
              <a:gd name="connsiteY168" fmla="*/ 2101563 h 2344739"/>
              <a:gd name="connsiteX169" fmla="*/ 4035363 w 12192001"/>
              <a:gd name="connsiteY169" fmla="*/ 2097896 h 2344739"/>
              <a:gd name="connsiteX170" fmla="*/ 4033778 w 12192001"/>
              <a:gd name="connsiteY170" fmla="*/ 2098131 h 2344739"/>
              <a:gd name="connsiteX171" fmla="*/ 4004538 w 12192001"/>
              <a:gd name="connsiteY171" fmla="*/ 2085563 h 2344739"/>
              <a:gd name="connsiteX172" fmla="*/ 3936846 w 12192001"/>
              <a:gd name="connsiteY172" fmla="*/ 2068106 h 2344739"/>
              <a:gd name="connsiteX173" fmla="*/ 3897275 w 12192001"/>
              <a:gd name="connsiteY173" fmla="*/ 2062451 h 2344739"/>
              <a:gd name="connsiteX174" fmla="*/ 3789760 w 12192001"/>
              <a:gd name="connsiteY174" fmla="*/ 2042213 h 2344739"/>
              <a:gd name="connsiteX175" fmla="*/ 3682513 w 12192001"/>
              <a:gd name="connsiteY175" fmla="*/ 2018290 h 2344739"/>
              <a:gd name="connsiteX176" fmla="*/ 3610035 w 12192001"/>
              <a:gd name="connsiteY176" fmla="*/ 1986019 h 2344739"/>
              <a:gd name="connsiteX177" fmla="*/ 3603855 w 12192001"/>
              <a:gd name="connsiteY177" fmla="*/ 1987381 h 2344739"/>
              <a:gd name="connsiteX178" fmla="*/ 3594736 w 12192001"/>
              <a:gd name="connsiteY178" fmla="*/ 1987545 h 2344739"/>
              <a:gd name="connsiteX179" fmla="*/ 3594501 w 12192001"/>
              <a:gd name="connsiteY179" fmla="*/ 1987276 h 2344739"/>
              <a:gd name="connsiteX180" fmla="*/ 3585978 w 12192001"/>
              <a:gd name="connsiteY180" fmla="*/ 1987966 h 2344739"/>
              <a:gd name="connsiteX181" fmla="*/ 3536135 w 12192001"/>
              <a:gd name="connsiteY181" fmla="*/ 1978267 h 2344739"/>
              <a:gd name="connsiteX182" fmla="*/ 3473223 w 12192001"/>
              <a:gd name="connsiteY182" fmla="*/ 1974606 h 2344739"/>
              <a:gd name="connsiteX183" fmla="*/ 3400728 w 12192001"/>
              <a:gd name="connsiteY183" fmla="*/ 1962558 h 2344739"/>
              <a:gd name="connsiteX184" fmla="*/ 3363888 w 12192001"/>
              <a:gd name="connsiteY184" fmla="*/ 1979510 h 2344739"/>
              <a:gd name="connsiteX185" fmla="*/ 3344026 w 12192001"/>
              <a:gd name="connsiteY185" fmla="*/ 1981192 h 2344739"/>
              <a:gd name="connsiteX186" fmla="*/ 3341698 w 12192001"/>
              <a:gd name="connsiteY186" fmla="*/ 1980217 h 2344739"/>
              <a:gd name="connsiteX187" fmla="*/ 3262356 w 12192001"/>
              <a:gd name="connsiteY187" fmla="*/ 1986094 h 2344739"/>
              <a:gd name="connsiteX188" fmla="*/ 3142556 w 12192001"/>
              <a:gd name="connsiteY188" fmla="*/ 1993869 h 2344739"/>
              <a:gd name="connsiteX189" fmla="*/ 3030291 w 12192001"/>
              <a:gd name="connsiteY189" fmla="*/ 1996512 h 2344739"/>
              <a:gd name="connsiteX190" fmla="*/ 2781569 w 12192001"/>
              <a:gd name="connsiteY190" fmla="*/ 2018333 h 2344739"/>
              <a:gd name="connsiteX191" fmla="*/ 2646527 w 12192001"/>
              <a:gd name="connsiteY191" fmla="*/ 2028869 h 2344739"/>
              <a:gd name="connsiteX192" fmla="*/ 2568028 w 12192001"/>
              <a:gd name="connsiteY192" fmla="*/ 2002628 h 2344739"/>
              <a:gd name="connsiteX193" fmla="*/ 2443255 w 12192001"/>
              <a:gd name="connsiteY193" fmla="*/ 2016529 h 2344739"/>
              <a:gd name="connsiteX194" fmla="*/ 2315112 w 12192001"/>
              <a:gd name="connsiteY194" fmla="*/ 2024996 h 2344739"/>
              <a:gd name="connsiteX195" fmla="*/ 2208578 w 12192001"/>
              <a:gd name="connsiteY195" fmla="*/ 2019763 h 2344739"/>
              <a:gd name="connsiteX196" fmla="*/ 2094665 w 12192001"/>
              <a:gd name="connsiteY196" fmla="*/ 2003052 h 2344739"/>
              <a:gd name="connsiteX197" fmla="*/ 1997356 w 12192001"/>
              <a:gd name="connsiteY197" fmla="*/ 1995032 h 2344739"/>
              <a:gd name="connsiteX198" fmla="*/ 1928172 w 12192001"/>
              <a:gd name="connsiteY198" fmla="*/ 2016977 h 2344739"/>
              <a:gd name="connsiteX199" fmla="*/ 1921650 w 12192001"/>
              <a:gd name="connsiteY199" fmla="*/ 2012146 h 2344739"/>
              <a:gd name="connsiteX200" fmla="*/ 1873080 w 12192001"/>
              <a:gd name="connsiteY200" fmla="*/ 2013741 h 2344739"/>
              <a:gd name="connsiteX201" fmla="*/ 1786655 w 12192001"/>
              <a:gd name="connsiteY201" fmla="*/ 2041363 h 2344739"/>
              <a:gd name="connsiteX202" fmla="*/ 1738204 w 12192001"/>
              <a:gd name="connsiteY202" fmla="*/ 2036312 h 2344739"/>
              <a:gd name="connsiteX203" fmla="*/ 1675071 w 12192001"/>
              <a:gd name="connsiteY203" fmla="*/ 2019963 h 2344739"/>
              <a:gd name="connsiteX204" fmla="*/ 1608669 w 12192001"/>
              <a:gd name="connsiteY204" fmla="*/ 2013066 h 2344739"/>
              <a:gd name="connsiteX205" fmla="*/ 1496110 w 12192001"/>
              <a:gd name="connsiteY205" fmla="*/ 1987476 h 2344739"/>
              <a:gd name="connsiteX206" fmla="*/ 1149979 w 12192001"/>
              <a:gd name="connsiteY206" fmla="*/ 1938041 h 2344739"/>
              <a:gd name="connsiteX207" fmla="*/ 858269 w 12192001"/>
              <a:gd name="connsiteY207" fmla="*/ 1928608 h 2344739"/>
              <a:gd name="connsiteX208" fmla="*/ 837540 w 12192001"/>
              <a:gd name="connsiteY208" fmla="*/ 1929821 h 2344739"/>
              <a:gd name="connsiteX209" fmla="*/ 816809 w 12192001"/>
              <a:gd name="connsiteY209" fmla="*/ 1927857 h 2344739"/>
              <a:gd name="connsiteX210" fmla="*/ 811506 w 12192001"/>
              <a:gd name="connsiteY210" fmla="*/ 1930751 h 2344739"/>
              <a:gd name="connsiteX211" fmla="*/ 797041 w 12192001"/>
              <a:gd name="connsiteY211" fmla="*/ 1930446 h 2344739"/>
              <a:gd name="connsiteX212" fmla="*/ 767901 w 12192001"/>
              <a:gd name="connsiteY212" fmla="*/ 1932653 h 2344739"/>
              <a:gd name="connsiteX213" fmla="*/ 763053 w 12192001"/>
              <a:gd name="connsiteY213" fmla="*/ 1930432 h 2344739"/>
              <a:gd name="connsiteX214" fmla="*/ 720047 w 12192001"/>
              <a:gd name="connsiteY214" fmla="*/ 1929661 h 2344739"/>
              <a:gd name="connsiteX215" fmla="*/ 719742 w 12192001"/>
              <a:gd name="connsiteY215" fmla="*/ 1928399 h 2344739"/>
              <a:gd name="connsiteX216" fmla="*/ 708875 w 12192001"/>
              <a:gd name="connsiteY216" fmla="*/ 1922722 h 2344739"/>
              <a:gd name="connsiteX217" fmla="*/ 596792 w 12192001"/>
              <a:gd name="connsiteY217" fmla="*/ 1879864 h 2344739"/>
              <a:gd name="connsiteX218" fmla="*/ 578535 w 12192001"/>
              <a:gd name="connsiteY218" fmla="*/ 1877212 h 2344739"/>
              <a:gd name="connsiteX219" fmla="*/ 571717 w 12192001"/>
              <a:gd name="connsiteY219" fmla="*/ 1877401 h 2344739"/>
              <a:gd name="connsiteX220" fmla="*/ 445099 w 12192001"/>
              <a:gd name="connsiteY220" fmla="*/ 1839371 h 2344739"/>
              <a:gd name="connsiteX221" fmla="*/ 404015 w 12192001"/>
              <a:gd name="connsiteY221" fmla="*/ 1833548 h 2344739"/>
              <a:gd name="connsiteX222" fmla="*/ 292435 w 12192001"/>
              <a:gd name="connsiteY222" fmla="*/ 1812852 h 2344739"/>
              <a:gd name="connsiteX223" fmla="*/ 118381 w 12192001"/>
              <a:gd name="connsiteY223" fmla="*/ 1761047 h 2344739"/>
              <a:gd name="connsiteX224" fmla="*/ 15526 w 12192001"/>
              <a:gd name="connsiteY224" fmla="*/ 1758191 h 2344739"/>
              <a:gd name="connsiteX225" fmla="*/ 2 w 12192001"/>
              <a:gd name="connsiteY225" fmla="*/ 1752722 h 2344739"/>
              <a:gd name="connsiteX226" fmla="*/ 1 w 12192001"/>
              <a:gd name="connsiteY226" fmla="*/ 762497 h 2344739"/>
              <a:gd name="connsiteX227" fmla="*/ 0 w 12192001"/>
              <a:gd name="connsiteY227" fmla="*/ 762497 h 2344739"/>
              <a:gd name="connsiteX228" fmla="*/ 0 w 12192001"/>
              <a:gd name="connsiteY228" fmla="*/ 222213 h 2344739"/>
              <a:gd name="connsiteX229" fmla="*/ 0 w 12192001"/>
              <a:gd name="connsiteY229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05669 w 12192001"/>
              <a:gd name="connsiteY25" fmla="*/ 1033623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218559 w 12192001"/>
              <a:gd name="connsiteY110" fmla="*/ 2156680 h 2344739"/>
              <a:gd name="connsiteX111" fmla="*/ 7201101 w 12192001"/>
              <a:gd name="connsiteY111" fmla="*/ 2161230 h 2344739"/>
              <a:gd name="connsiteX112" fmla="*/ 7197004 w 12192001"/>
              <a:gd name="connsiteY112" fmla="*/ 2166588 h 2344739"/>
              <a:gd name="connsiteX113" fmla="*/ 7170808 w 12192001"/>
              <a:gd name="connsiteY113" fmla="*/ 2171236 h 2344739"/>
              <a:gd name="connsiteX114" fmla="*/ 7096988 w 12192001"/>
              <a:gd name="connsiteY114" fmla="*/ 2183464 h 2344739"/>
              <a:gd name="connsiteX115" fmla="*/ 7018496 w 12192001"/>
              <a:gd name="connsiteY115" fmla="*/ 2183090 h 2344739"/>
              <a:gd name="connsiteX116" fmla="*/ 6904146 w 12192001"/>
              <a:gd name="connsiteY116" fmla="*/ 2212596 h 2344739"/>
              <a:gd name="connsiteX117" fmla="*/ 6708222 w 12192001"/>
              <a:gd name="connsiteY117" fmla="*/ 2240551 h 2344739"/>
              <a:gd name="connsiteX118" fmla="*/ 6549454 w 12192001"/>
              <a:gd name="connsiteY118" fmla="*/ 2269327 h 2344739"/>
              <a:gd name="connsiteX119" fmla="*/ 6317560 w 12192001"/>
              <a:gd name="connsiteY119" fmla="*/ 2316127 h 2344739"/>
              <a:gd name="connsiteX120" fmla="*/ 6168674 w 12192001"/>
              <a:gd name="connsiteY120" fmla="*/ 2318214 h 2344739"/>
              <a:gd name="connsiteX121" fmla="*/ 6073848 w 12192001"/>
              <a:gd name="connsiteY121" fmla="*/ 2338676 h 2344739"/>
              <a:gd name="connsiteX122" fmla="*/ 6068529 w 12192001"/>
              <a:gd name="connsiteY122" fmla="*/ 2337139 h 2344739"/>
              <a:gd name="connsiteX123" fmla="*/ 6048638 w 12192001"/>
              <a:gd name="connsiteY123" fmla="*/ 2337822 h 2344739"/>
              <a:gd name="connsiteX124" fmla="*/ 6041285 w 12192001"/>
              <a:gd name="connsiteY124" fmla="*/ 2329473 h 2344739"/>
              <a:gd name="connsiteX125" fmla="*/ 6010090 w 12192001"/>
              <a:gd name="connsiteY125" fmla="*/ 2324380 h 2344739"/>
              <a:gd name="connsiteX126" fmla="*/ 5957375 w 12192001"/>
              <a:gd name="connsiteY126" fmla="*/ 2328024 h 2344739"/>
              <a:gd name="connsiteX127" fmla="*/ 5758919 w 12192001"/>
              <a:gd name="connsiteY127" fmla="*/ 2343716 h 2344739"/>
              <a:gd name="connsiteX128" fmla="*/ 5626960 w 12192001"/>
              <a:gd name="connsiteY128" fmla="*/ 2344739 h 2344739"/>
              <a:gd name="connsiteX129" fmla="*/ 5470906 w 12192001"/>
              <a:gd name="connsiteY129" fmla="*/ 2330719 h 2344739"/>
              <a:gd name="connsiteX130" fmla="*/ 5432761 w 12192001"/>
              <a:gd name="connsiteY130" fmla="*/ 2319466 h 2344739"/>
              <a:gd name="connsiteX131" fmla="*/ 5381669 w 12192001"/>
              <a:gd name="connsiteY131" fmla="*/ 2301764 h 2344739"/>
              <a:gd name="connsiteX132" fmla="*/ 5261764 w 12192001"/>
              <a:gd name="connsiteY132" fmla="*/ 2281347 h 2344739"/>
              <a:gd name="connsiteX133" fmla="*/ 5222961 w 12192001"/>
              <a:gd name="connsiteY133" fmla="*/ 2270223 h 2344739"/>
              <a:gd name="connsiteX134" fmla="*/ 5174660 w 12192001"/>
              <a:gd name="connsiteY134" fmla="*/ 2267233 h 2344739"/>
              <a:gd name="connsiteX135" fmla="*/ 5156554 w 12192001"/>
              <a:gd name="connsiteY135" fmla="*/ 2260010 h 2344739"/>
              <a:gd name="connsiteX136" fmla="*/ 5142599 w 12192001"/>
              <a:gd name="connsiteY136" fmla="*/ 2256610 h 2344739"/>
              <a:gd name="connsiteX137" fmla="*/ 5139596 w 12192001"/>
              <a:gd name="connsiteY137" fmla="*/ 2254509 h 2344739"/>
              <a:gd name="connsiteX138" fmla="*/ 5121659 w 12192001"/>
              <a:gd name="connsiteY138" fmla="*/ 2243656 h 2344739"/>
              <a:gd name="connsiteX139" fmla="*/ 5065790 w 12192001"/>
              <a:gd name="connsiteY139" fmla="*/ 2250227 h 2344739"/>
              <a:gd name="connsiteX140" fmla="*/ 5011514 w 12192001"/>
              <a:gd name="connsiteY140" fmla="*/ 2233846 h 2344739"/>
              <a:gd name="connsiteX141" fmla="*/ 4840441 w 12192001"/>
              <a:gd name="connsiteY141" fmla="*/ 2209829 h 2344739"/>
              <a:gd name="connsiteX142" fmla="*/ 4762447 w 12192001"/>
              <a:gd name="connsiteY142" fmla="*/ 2182061 h 2344739"/>
              <a:gd name="connsiteX143" fmla="*/ 4723186 w 12192001"/>
              <a:gd name="connsiteY143" fmla="*/ 2173047 h 2344739"/>
              <a:gd name="connsiteX144" fmla="*/ 4721176 w 12192001"/>
              <a:gd name="connsiteY144" fmla="*/ 2172298 h 2344739"/>
              <a:gd name="connsiteX145" fmla="*/ 4722111 w 12192001"/>
              <a:gd name="connsiteY145" fmla="*/ 2172087 h 2344739"/>
              <a:gd name="connsiteX146" fmla="*/ 4717202 w 12192001"/>
              <a:gd name="connsiteY146" fmla="*/ 2170817 h 2344739"/>
              <a:gd name="connsiteX147" fmla="*/ 4721176 w 12192001"/>
              <a:gd name="connsiteY147" fmla="*/ 2172298 h 2344739"/>
              <a:gd name="connsiteX148" fmla="*/ 4715526 w 12192001"/>
              <a:gd name="connsiteY148" fmla="*/ 2173573 h 2344739"/>
              <a:gd name="connsiteX149" fmla="*/ 4515814 w 12192001"/>
              <a:gd name="connsiteY149" fmla="*/ 2163671 h 2344739"/>
              <a:gd name="connsiteX150" fmla="*/ 4428543 w 12192001"/>
              <a:gd name="connsiteY150" fmla="*/ 2153020 h 2344739"/>
              <a:gd name="connsiteX151" fmla="*/ 4362875 w 12192001"/>
              <a:gd name="connsiteY151" fmla="*/ 2151674 h 2344739"/>
              <a:gd name="connsiteX152" fmla="*/ 4316966 w 12192001"/>
              <a:gd name="connsiteY152" fmla="*/ 2158289 h 2344739"/>
              <a:gd name="connsiteX153" fmla="*/ 4315110 w 12192001"/>
              <a:gd name="connsiteY153" fmla="*/ 2156948 h 2344739"/>
              <a:gd name="connsiteX154" fmla="*/ 4295144 w 12192001"/>
              <a:gd name="connsiteY154" fmla="*/ 2155069 h 2344739"/>
              <a:gd name="connsiteX155" fmla="*/ 4290064 w 12192001"/>
              <a:gd name="connsiteY155" fmla="*/ 2157986 h 2344739"/>
              <a:gd name="connsiteX156" fmla="*/ 4276142 w 12192001"/>
              <a:gd name="connsiteY156" fmla="*/ 2157740 h 2344739"/>
              <a:gd name="connsiteX157" fmla="*/ 4248117 w 12192001"/>
              <a:gd name="connsiteY157" fmla="*/ 2160064 h 2344739"/>
              <a:gd name="connsiteX158" fmla="*/ 4202051 w 12192001"/>
              <a:gd name="connsiteY158" fmla="*/ 2157269 h 2344739"/>
              <a:gd name="connsiteX159" fmla="*/ 4201745 w 12192001"/>
              <a:gd name="connsiteY159" fmla="*/ 2156010 h 2344739"/>
              <a:gd name="connsiteX160" fmla="*/ 4191248 w 12192001"/>
              <a:gd name="connsiteY160" fmla="*/ 2150376 h 2344739"/>
              <a:gd name="connsiteX161" fmla="*/ 4142745 w 12192001"/>
              <a:gd name="connsiteY161" fmla="*/ 2134511 h 2344739"/>
              <a:gd name="connsiteX162" fmla="*/ 4083097 w 12192001"/>
              <a:gd name="connsiteY162" fmla="*/ 2107978 h 2344739"/>
              <a:gd name="connsiteX163" fmla="*/ 4074546 w 12192001"/>
              <a:gd name="connsiteY163" fmla="*/ 2107143 h 2344739"/>
              <a:gd name="connsiteX164" fmla="*/ 4074427 w 12192001"/>
              <a:gd name="connsiteY164" fmla="*/ 2106844 h 2344739"/>
              <a:gd name="connsiteX165" fmla="*/ 4065510 w 12192001"/>
              <a:gd name="connsiteY165" fmla="*/ 2105400 h 2344739"/>
              <a:gd name="connsiteX166" fmla="*/ 4058954 w 12192001"/>
              <a:gd name="connsiteY166" fmla="*/ 2105618 h 2344739"/>
              <a:gd name="connsiteX167" fmla="*/ 4042364 w 12192001"/>
              <a:gd name="connsiteY167" fmla="*/ 2103997 h 2344739"/>
              <a:gd name="connsiteX168" fmla="*/ 4036997 w 12192001"/>
              <a:gd name="connsiteY168" fmla="*/ 2101563 h 2344739"/>
              <a:gd name="connsiteX169" fmla="*/ 4035363 w 12192001"/>
              <a:gd name="connsiteY169" fmla="*/ 2097896 h 2344739"/>
              <a:gd name="connsiteX170" fmla="*/ 4033778 w 12192001"/>
              <a:gd name="connsiteY170" fmla="*/ 2098131 h 2344739"/>
              <a:gd name="connsiteX171" fmla="*/ 4004538 w 12192001"/>
              <a:gd name="connsiteY171" fmla="*/ 2085563 h 2344739"/>
              <a:gd name="connsiteX172" fmla="*/ 3936846 w 12192001"/>
              <a:gd name="connsiteY172" fmla="*/ 2068106 h 2344739"/>
              <a:gd name="connsiteX173" fmla="*/ 3897275 w 12192001"/>
              <a:gd name="connsiteY173" fmla="*/ 2062451 h 2344739"/>
              <a:gd name="connsiteX174" fmla="*/ 3789760 w 12192001"/>
              <a:gd name="connsiteY174" fmla="*/ 2042213 h 2344739"/>
              <a:gd name="connsiteX175" fmla="*/ 3682513 w 12192001"/>
              <a:gd name="connsiteY175" fmla="*/ 2018290 h 2344739"/>
              <a:gd name="connsiteX176" fmla="*/ 3610035 w 12192001"/>
              <a:gd name="connsiteY176" fmla="*/ 1986019 h 2344739"/>
              <a:gd name="connsiteX177" fmla="*/ 3603855 w 12192001"/>
              <a:gd name="connsiteY177" fmla="*/ 1987381 h 2344739"/>
              <a:gd name="connsiteX178" fmla="*/ 3594736 w 12192001"/>
              <a:gd name="connsiteY178" fmla="*/ 1987545 h 2344739"/>
              <a:gd name="connsiteX179" fmla="*/ 3594501 w 12192001"/>
              <a:gd name="connsiteY179" fmla="*/ 1987276 h 2344739"/>
              <a:gd name="connsiteX180" fmla="*/ 3585978 w 12192001"/>
              <a:gd name="connsiteY180" fmla="*/ 1987966 h 2344739"/>
              <a:gd name="connsiteX181" fmla="*/ 3536135 w 12192001"/>
              <a:gd name="connsiteY181" fmla="*/ 1978267 h 2344739"/>
              <a:gd name="connsiteX182" fmla="*/ 3473223 w 12192001"/>
              <a:gd name="connsiteY182" fmla="*/ 1974606 h 2344739"/>
              <a:gd name="connsiteX183" fmla="*/ 3400728 w 12192001"/>
              <a:gd name="connsiteY183" fmla="*/ 1962558 h 2344739"/>
              <a:gd name="connsiteX184" fmla="*/ 3363888 w 12192001"/>
              <a:gd name="connsiteY184" fmla="*/ 1979510 h 2344739"/>
              <a:gd name="connsiteX185" fmla="*/ 3344026 w 12192001"/>
              <a:gd name="connsiteY185" fmla="*/ 1981192 h 2344739"/>
              <a:gd name="connsiteX186" fmla="*/ 3341698 w 12192001"/>
              <a:gd name="connsiteY186" fmla="*/ 1980217 h 2344739"/>
              <a:gd name="connsiteX187" fmla="*/ 3262356 w 12192001"/>
              <a:gd name="connsiteY187" fmla="*/ 1986094 h 2344739"/>
              <a:gd name="connsiteX188" fmla="*/ 3142556 w 12192001"/>
              <a:gd name="connsiteY188" fmla="*/ 1993869 h 2344739"/>
              <a:gd name="connsiteX189" fmla="*/ 3030291 w 12192001"/>
              <a:gd name="connsiteY189" fmla="*/ 1996512 h 2344739"/>
              <a:gd name="connsiteX190" fmla="*/ 2781569 w 12192001"/>
              <a:gd name="connsiteY190" fmla="*/ 2018333 h 2344739"/>
              <a:gd name="connsiteX191" fmla="*/ 2646527 w 12192001"/>
              <a:gd name="connsiteY191" fmla="*/ 2028869 h 2344739"/>
              <a:gd name="connsiteX192" fmla="*/ 2568028 w 12192001"/>
              <a:gd name="connsiteY192" fmla="*/ 2002628 h 2344739"/>
              <a:gd name="connsiteX193" fmla="*/ 2443255 w 12192001"/>
              <a:gd name="connsiteY193" fmla="*/ 2016529 h 2344739"/>
              <a:gd name="connsiteX194" fmla="*/ 2315112 w 12192001"/>
              <a:gd name="connsiteY194" fmla="*/ 2024996 h 2344739"/>
              <a:gd name="connsiteX195" fmla="*/ 2208578 w 12192001"/>
              <a:gd name="connsiteY195" fmla="*/ 2019763 h 2344739"/>
              <a:gd name="connsiteX196" fmla="*/ 2094665 w 12192001"/>
              <a:gd name="connsiteY196" fmla="*/ 2003052 h 2344739"/>
              <a:gd name="connsiteX197" fmla="*/ 1997356 w 12192001"/>
              <a:gd name="connsiteY197" fmla="*/ 1995032 h 2344739"/>
              <a:gd name="connsiteX198" fmla="*/ 1928172 w 12192001"/>
              <a:gd name="connsiteY198" fmla="*/ 2016977 h 2344739"/>
              <a:gd name="connsiteX199" fmla="*/ 1921650 w 12192001"/>
              <a:gd name="connsiteY199" fmla="*/ 2012146 h 2344739"/>
              <a:gd name="connsiteX200" fmla="*/ 1873080 w 12192001"/>
              <a:gd name="connsiteY200" fmla="*/ 2013741 h 2344739"/>
              <a:gd name="connsiteX201" fmla="*/ 1786655 w 12192001"/>
              <a:gd name="connsiteY201" fmla="*/ 2041363 h 2344739"/>
              <a:gd name="connsiteX202" fmla="*/ 1738204 w 12192001"/>
              <a:gd name="connsiteY202" fmla="*/ 2036312 h 2344739"/>
              <a:gd name="connsiteX203" fmla="*/ 1675071 w 12192001"/>
              <a:gd name="connsiteY203" fmla="*/ 2019963 h 2344739"/>
              <a:gd name="connsiteX204" fmla="*/ 1608669 w 12192001"/>
              <a:gd name="connsiteY204" fmla="*/ 2013066 h 2344739"/>
              <a:gd name="connsiteX205" fmla="*/ 1496110 w 12192001"/>
              <a:gd name="connsiteY205" fmla="*/ 1987476 h 2344739"/>
              <a:gd name="connsiteX206" fmla="*/ 1149979 w 12192001"/>
              <a:gd name="connsiteY206" fmla="*/ 1938041 h 2344739"/>
              <a:gd name="connsiteX207" fmla="*/ 858269 w 12192001"/>
              <a:gd name="connsiteY207" fmla="*/ 1928608 h 2344739"/>
              <a:gd name="connsiteX208" fmla="*/ 837540 w 12192001"/>
              <a:gd name="connsiteY208" fmla="*/ 1929821 h 2344739"/>
              <a:gd name="connsiteX209" fmla="*/ 816809 w 12192001"/>
              <a:gd name="connsiteY209" fmla="*/ 1927857 h 2344739"/>
              <a:gd name="connsiteX210" fmla="*/ 811506 w 12192001"/>
              <a:gd name="connsiteY210" fmla="*/ 1930751 h 2344739"/>
              <a:gd name="connsiteX211" fmla="*/ 797041 w 12192001"/>
              <a:gd name="connsiteY211" fmla="*/ 1930446 h 2344739"/>
              <a:gd name="connsiteX212" fmla="*/ 767901 w 12192001"/>
              <a:gd name="connsiteY212" fmla="*/ 1932653 h 2344739"/>
              <a:gd name="connsiteX213" fmla="*/ 763053 w 12192001"/>
              <a:gd name="connsiteY213" fmla="*/ 1930432 h 2344739"/>
              <a:gd name="connsiteX214" fmla="*/ 720047 w 12192001"/>
              <a:gd name="connsiteY214" fmla="*/ 1929661 h 2344739"/>
              <a:gd name="connsiteX215" fmla="*/ 719742 w 12192001"/>
              <a:gd name="connsiteY215" fmla="*/ 1928399 h 2344739"/>
              <a:gd name="connsiteX216" fmla="*/ 708875 w 12192001"/>
              <a:gd name="connsiteY216" fmla="*/ 1922722 h 2344739"/>
              <a:gd name="connsiteX217" fmla="*/ 596792 w 12192001"/>
              <a:gd name="connsiteY217" fmla="*/ 1879864 h 2344739"/>
              <a:gd name="connsiteX218" fmla="*/ 578535 w 12192001"/>
              <a:gd name="connsiteY218" fmla="*/ 1877212 h 2344739"/>
              <a:gd name="connsiteX219" fmla="*/ 571717 w 12192001"/>
              <a:gd name="connsiteY219" fmla="*/ 1877401 h 2344739"/>
              <a:gd name="connsiteX220" fmla="*/ 445099 w 12192001"/>
              <a:gd name="connsiteY220" fmla="*/ 1839371 h 2344739"/>
              <a:gd name="connsiteX221" fmla="*/ 404015 w 12192001"/>
              <a:gd name="connsiteY221" fmla="*/ 1833548 h 2344739"/>
              <a:gd name="connsiteX222" fmla="*/ 292435 w 12192001"/>
              <a:gd name="connsiteY222" fmla="*/ 1812852 h 2344739"/>
              <a:gd name="connsiteX223" fmla="*/ 118381 w 12192001"/>
              <a:gd name="connsiteY223" fmla="*/ 1761047 h 2344739"/>
              <a:gd name="connsiteX224" fmla="*/ 15526 w 12192001"/>
              <a:gd name="connsiteY224" fmla="*/ 1758191 h 2344739"/>
              <a:gd name="connsiteX225" fmla="*/ 2 w 12192001"/>
              <a:gd name="connsiteY225" fmla="*/ 1752722 h 2344739"/>
              <a:gd name="connsiteX226" fmla="*/ 1 w 12192001"/>
              <a:gd name="connsiteY226" fmla="*/ 762497 h 2344739"/>
              <a:gd name="connsiteX227" fmla="*/ 0 w 12192001"/>
              <a:gd name="connsiteY227" fmla="*/ 762497 h 2344739"/>
              <a:gd name="connsiteX228" fmla="*/ 0 w 12192001"/>
              <a:gd name="connsiteY228" fmla="*/ 222213 h 2344739"/>
              <a:gd name="connsiteX229" fmla="*/ 0 w 12192001"/>
              <a:gd name="connsiteY229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05669 w 12192001"/>
              <a:gd name="connsiteY25" fmla="*/ 1033623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218559 w 12192001"/>
              <a:gd name="connsiteY110" fmla="*/ 2156680 h 2344739"/>
              <a:gd name="connsiteX111" fmla="*/ 7201101 w 12192001"/>
              <a:gd name="connsiteY111" fmla="*/ 2161230 h 2344739"/>
              <a:gd name="connsiteX112" fmla="*/ 7197004 w 12192001"/>
              <a:gd name="connsiteY112" fmla="*/ 2166588 h 2344739"/>
              <a:gd name="connsiteX113" fmla="*/ 7170808 w 12192001"/>
              <a:gd name="connsiteY113" fmla="*/ 2171236 h 2344739"/>
              <a:gd name="connsiteX114" fmla="*/ 7096988 w 12192001"/>
              <a:gd name="connsiteY114" fmla="*/ 2183464 h 2344739"/>
              <a:gd name="connsiteX115" fmla="*/ 7018496 w 12192001"/>
              <a:gd name="connsiteY115" fmla="*/ 2183090 h 2344739"/>
              <a:gd name="connsiteX116" fmla="*/ 6904146 w 12192001"/>
              <a:gd name="connsiteY116" fmla="*/ 2212596 h 2344739"/>
              <a:gd name="connsiteX117" fmla="*/ 6708222 w 12192001"/>
              <a:gd name="connsiteY117" fmla="*/ 2240551 h 2344739"/>
              <a:gd name="connsiteX118" fmla="*/ 6549454 w 12192001"/>
              <a:gd name="connsiteY118" fmla="*/ 2269327 h 2344739"/>
              <a:gd name="connsiteX119" fmla="*/ 6317560 w 12192001"/>
              <a:gd name="connsiteY119" fmla="*/ 2316127 h 2344739"/>
              <a:gd name="connsiteX120" fmla="*/ 6168674 w 12192001"/>
              <a:gd name="connsiteY120" fmla="*/ 2318214 h 2344739"/>
              <a:gd name="connsiteX121" fmla="*/ 6073848 w 12192001"/>
              <a:gd name="connsiteY121" fmla="*/ 2338676 h 2344739"/>
              <a:gd name="connsiteX122" fmla="*/ 6068529 w 12192001"/>
              <a:gd name="connsiteY122" fmla="*/ 2337139 h 2344739"/>
              <a:gd name="connsiteX123" fmla="*/ 6048638 w 12192001"/>
              <a:gd name="connsiteY123" fmla="*/ 2337822 h 2344739"/>
              <a:gd name="connsiteX124" fmla="*/ 6041285 w 12192001"/>
              <a:gd name="connsiteY124" fmla="*/ 2329473 h 2344739"/>
              <a:gd name="connsiteX125" fmla="*/ 6010090 w 12192001"/>
              <a:gd name="connsiteY125" fmla="*/ 2324380 h 2344739"/>
              <a:gd name="connsiteX126" fmla="*/ 5957375 w 12192001"/>
              <a:gd name="connsiteY126" fmla="*/ 2328024 h 2344739"/>
              <a:gd name="connsiteX127" fmla="*/ 5758919 w 12192001"/>
              <a:gd name="connsiteY127" fmla="*/ 2343716 h 2344739"/>
              <a:gd name="connsiteX128" fmla="*/ 5626960 w 12192001"/>
              <a:gd name="connsiteY128" fmla="*/ 2344739 h 2344739"/>
              <a:gd name="connsiteX129" fmla="*/ 5470906 w 12192001"/>
              <a:gd name="connsiteY129" fmla="*/ 2330719 h 2344739"/>
              <a:gd name="connsiteX130" fmla="*/ 5432761 w 12192001"/>
              <a:gd name="connsiteY130" fmla="*/ 2319466 h 2344739"/>
              <a:gd name="connsiteX131" fmla="*/ 5381669 w 12192001"/>
              <a:gd name="connsiteY131" fmla="*/ 2301764 h 2344739"/>
              <a:gd name="connsiteX132" fmla="*/ 5261764 w 12192001"/>
              <a:gd name="connsiteY132" fmla="*/ 2281347 h 2344739"/>
              <a:gd name="connsiteX133" fmla="*/ 5222961 w 12192001"/>
              <a:gd name="connsiteY133" fmla="*/ 2270223 h 2344739"/>
              <a:gd name="connsiteX134" fmla="*/ 5174660 w 12192001"/>
              <a:gd name="connsiteY134" fmla="*/ 2267233 h 2344739"/>
              <a:gd name="connsiteX135" fmla="*/ 5156554 w 12192001"/>
              <a:gd name="connsiteY135" fmla="*/ 2260010 h 2344739"/>
              <a:gd name="connsiteX136" fmla="*/ 5142599 w 12192001"/>
              <a:gd name="connsiteY136" fmla="*/ 2256610 h 2344739"/>
              <a:gd name="connsiteX137" fmla="*/ 5139596 w 12192001"/>
              <a:gd name="connsiteY137" fmla="*/ 2254509 h 2344739"/>
              <a:gd name="connsiteX138" fmla="*/ 5121659 w 12192001"/>
              <a:gd name="connsiteY138" fmla="*/ 2243656 h 2344739"/>
              <a:gd name="connsiteX139" fmla="*/ 5065790 w 12192001"/>
              <a:gd name="connsiteY139" fmla="*/ 2250227 h 2344739"/>
              <a:gd name="connsiteX140" fmla="*/ 5011514 w 12192001"/>
              <a:gd name="connsiteY140" fmla="*/ 2233846 h 2344739"/>
              <a:gd name="connsiteX141" fmla="*/ 4840441 w 12192001"/>
              <a:gd name="connsiteY141" fmla="*/ 2209829 h 2344739"/>
              <a:gd name="connsiteX142" fmla="*/ 4762447 w 12192001"/>
              <a:gd name="connsiteY142" fmla="*/ 2182061 h 2344739"/>
              <a:gd name="connsiteX143" fmla="*/ 4723186 w 12192001"/>
              <a:gd name="connsiteY143" fmla="*/ 2173047 h 2344739"/>
              <a:gd name="connsiteX144" fmla="*/ 4721176 w 12192001"/>
              <a:gd name="connsiteY144" fmla="*/ 2172298 h 2344739"/>
              <a:gd name="connsiteX145" fmla="*/ 4722111 w 12192001"/>
              <a:gd name="connsiteY145" fmla="*/ 2172087 h 2344739"/>
              <a:gd name="connsiteX146" fmla="*/ 4717202 w 12192001"/>
              <a:gd name="connsiteY146" fmla="*/ 2170817 h 2344739"/>
              <a:gd name="connsiteX147" fmla="*/ 4721176 w 12192001"/>
              <a:gd name="connsiteY147" fmla="*/ 2172298 h 2344739"/>
              <a:gd name="connsiteX148" fmla="*/ 4715526 w 12192001"/>
              <a:gd name="connsiteY148" fmla="*/ 2173573 h 2344739"/>
              <a:gd name="connsiteX149" fmla="*/ 4515814 w 12192001"/>
              <a:gd name="connsiteY149" fmla="*/ 2163671 h 2344739"/>
              <a:gd name="connsiteX150" fmla="*/ 4428543 w 12192001"/>
              <a:gd name="connsiteY150" fmla="*/ 2153020 h 2344739"/>
              <a:gd name="connsiteX151" fmla="*/ 4362875 w 12192001"/>
              <a:gd name="connsiteY151" fmla="*/ 2151674 h 2344739"/>
              <a:gd name="connsiteX152" fmla="*/ 4316966 w 12192001"/>
              <a:gd name="connsiteY152" fmla="*/ 2158289 h 2344739"/>
              <a:gd name="connsiteX153" fmla="*/ 4315110 w 12192001"/>
              <a:gd name="connsiteY153" fmla="*/ 2156948 h 2344739"/>
              <a:gd name="connsiteX154" fmla="*/ 4295144 w 12192001"/>
              <a:gd name="connsiteY154" fmla="*/ 2155069 h 2344739"/>
              <a:gd name="connsiteX155" fmla="*/ 4290064 w 12192001"/>
              <a:gd name="connsiteY155" fmla="*/ 2157986 h 2344739"/>
              <a:gd name="connsiteX156" fmla="*/ 4276142 w 12192001"/>
              <a:gd name="connsiteY156" fmla="*/ 2157740 h 2344739"/>
              <a:gd name="connsiteX157" fmla="*/ 4248117 w 12192001"/>
              <a:gd name="connsiteY157" fmla="*/ 2160064 h 2344739"/>
              <a:gd name="connsiteX158" fmla="*/ 4202051 w 12192001"/>
              <a:gd name="connsiteY158" fmla="*/ 2157269 h 2344739"/>
              <a:gd name="connsiteX159" fmla="*/ 4201745 w 12192001"/>
              <a:gd name="connsiteY159" fmla="*/ 2156010 h 2344739"/>
              <a:gd name="connsiteX160" fmla="*/ 4191248 w 12192001"/>
              <a:gd name="connsiteY160" fmla="*/ 2150376 h 2344739"/>
              <a:gd name="connsiteX161" fmla="*/ 4142745 w 12192001"/>
              <a:gd name="connsiteY161" fmla="*/ 2134511 h 2344739"/>
              <a:gd name="connsiteX162" fmla="*/ 4083097 w 12192001"/>
              <a:gd name="connsiteY162" fmla="*/ 2107978 h 2344739"/>
              <a:gd name="connsiteX163" fmla="*/ 4074546 w 12192001"/>
              <a:gd name="connsiteY163" fmla="*/ 2107143 h 2344739"/>
              <a:gd name="connsiteX164" fmla="*/ 4074427 w 12192001"/>
              <a:gd name="connsiteY164" fmla="*/ 2106844 h 2344739"/>
              <a:gd name="connsiteX165" fmla="*/ 4065510 w 12192001"/>
              <a:gd name="connsiteY165" fmla="*/ 2105400 h 2344739"/>
              <a:gd name="connsiteX166" fmla="*/ 4058954 w 12192001"/>
              <a:gd name="connsiteY166" fmla="*/ 2105618 h 2344739"/>
              <a:gd name="connsiteX167" fmla="*/ 4042364 w 12192001"/>
              <a:gd name="connsiteY167" fmla="*/ 2103997 h 2344739"/>
              <a:gd name="connsiteX168" fmla="*/ 4036997 w 12192001"/>
              <a:gd name="connsiteY168" fmla="*/ 2101563 h 2344739"/>
              <a:gd name="connsiteX169" fmla="*/ 4035363 w 12192001"/>
              <a:gd name="connsiteY169" fmla="*/ 2097896 h 2344739"/>
              <a:gd name="connsiteX170" fmla="*/ 4033778 w 12192001"/>
              <a:gd name="connsiteY170" fmla="*/ 2098131 h 2344739"/>
              <a:gd name="connsiteX171" fmla="*/ 4004538 w 12192001"/>
              <a:gd name="connsiteY171" fmla="*/ 2085563 h 2344739"/>
              <a:gd name="connsiteX172" fmla="*/ 3936846 w 12192001"/>
              <a:gd name="connsiteY172" fmla="*/ 2068106 h 2344739"/>
              <a:gd name="connsiteX173" fmla="*/ 3897275 w 12192001"/>
              <a:gd name="connsiteY173" fmla="*/ 2062451 h 2344739"/>
              <a:gd name="connsiteX174" fmla="*/ 3789760 w 12192001"/>
              <a:gd name="connsiteY174" fmla="*/ 2042213 h 2344739"/>
              <a:gd name="connsiteX175" fmla="*/ 3682513 w 12192001"/>
              <a:gd name="connsiteY175" fmla="*/ 2018290 h 2344739"/>
              <a:gd name="connsiteX176" fmla="*/ 3610035 w 12192001"/>
              <a:gd name="connsiteY176" fmla="*/ 1986019 h 2344739"/>
              <a:gd name="connsiteX177" fmla="*/ 3603855 w 12192001"/>
              <a:gd name="connsiteY177" fmla="*/ 1987381 h 2344739"/>
              <a:gd name="connsiteX178" fmla="*/ 3594736 w 12192001"/>
              <a:gd name="connsiteY178" fmla="*/ 1987545 h 2344739"/>
              <a:gd name="connsiteX179" fmla="*/ 3594501 w 12192001"/>
              <a:gd name="connsiteY179" fmla="*/ 1987276 h 2344739"/>
              <a:gd name="connsiteX180" fmla="*/ 3585978 w 12192001"/>
              <a:gd name="connsiteY180" fmla="*/ 1987966 h 2344739"/>
              <a:gd name="connsiteX181" fmla="*/ 3536135 w 12192001"/>
              <a:gd name="connsiteY181" fmla="*/ 1978267 h 2344739"/>
              <a:gd name="connsiteX182" fmla="*/ 3473223 w 12192001"/>
              <a:gd name="connsiteY182" fmla="*/ 1974606 h 2344739"/>
              <a:gd name="connsiteX183" fmla="*/ 3400728 w 12192001"/>
              <a:gd name="connsiteY183" fmla="*/ 1962558 h 2344739"/>
              <a:gd name="connsiteX184" fmla="*/ 3363888 w 12192001"/>
              <a:gd name="connsiteY184" fmla="*/ 1979510 h 2344739"/>
              <a:gd name="connsiteX185" fmla="*/ 3344026 w 12192001"/>
              <a:gd name="connsiteY185" fmla="*/ 1981192 h 2344739"/>
              <a:gd name="connsiteX186" fmla="*/ 3341698 w 12192001"/>
              <a:gd name="connsiteY186" fmla="*/ 1980217 h 2344739"/>
              <a:gd name="connsiteX187" fmla="*/ 3262356 w 12192001"/>
              <a:gd name="connsiteY187" fmla="*/ 1986094 h 2344739"/>
              <a:gd name="connsiteX188" fmla="*/ 3142556 w 12192001"/>
              <a:gd name="connsiteY188" fmla="*/ 1993869 h 2344739"/>
              <a:gd name="connsiteX189" fmla="*/ 3030291 w 12192001"/>
              <a:gd name="connsiteY189" fmla="*/ 1996512 h 2344739"/>
              <a:gd name="connsiteX190" fmla="*/ 2781569 w 12192001"/>
              <a:gd name="connsiteY190" fmla="*/ 2018333 h 2344739"/>
              <a:gd name="connsiteX191" fmla="*/ 2646527 w 12192001"/>
              <a:gd name="connsiteY191" fmla="*/ 2028869 h 2344739"/>
              <a:gd name="connsiteX192" fmla="*/ 2568028 w 12192001"/>
              <a:gd name="connsiteY192" fmla="*/ 2002628 h 2344739"/>
              <a:gd name="connsiteX193" fmla="*/ 2443255 w 12192001"/>
              <a:gd name="connsiteY193" fmla="*/ 2016529 h 2344739"/>
              <a:gd name="connsiteX194" fmla="*/ 2315112 w 12192001"/>
              <a:gd name="connsiteY194" fmla="*/ 2024996 h 2344739"/>
              <a:gd name="connsiteX195" fmla="*/ 2208578 w 12192001"/>
              <a:gd name="connsiteY195" fmla="*/ 2019763 h 2344739"/>
              <a:gd name="connsiteX196" fmla="*/ 2094665 w 12192001"/>
              <a:gd name="connsiteY196" fmla="*/ 2003052 h 2344739"/>
              <a:gd name="connsiteX197" fmla="*/ 1997356 w 12192001"/>
              <a:gd name="connsiteY197" fmla="*/ 1995032 h 2344739"/>
              <a:gd name="connsiteX198" fmla="*/ 1928172 w 12192001"/>
              <a:gd name="connsiteY198" fmla="*/ 2016977 h 2344739"/>
              <a:gd name="connsiteX199" fmla="*/ 1921650 w 12192001"/>
              <a:gd name="connsiteY199" fmla="*/ 2012146 h 2344739"/>
              <a:gd name="connsiteX200" fmla="*/ 1873080 w 12192001"/>
              <a:gd name="connsiteY200" fmla="*/ 2013741 h 2344739"/>
              <a:gd name="connsiteX201" fmla="*/ 1786655 w 12192001"/>
              <a:gd name="connsiteY201" fmla="*/ 2041363 h 2344739"/>
              <a:gd name="connsiteX202" fmla="*/ 1738204 w 12192001"/>
              <a:gd name="connsiteY202" fmla="*/ 2036312 h 2344739"/>
              <a:gd name="connsiteX203" fmla="*/ 1675071 w 12192001"/>
              <a:gd name="connsiteY203" fmla="*/ 2019963 h 2344739"/>
              <a:gd name="connsiteX204" fmla="*/ 1608669 w 12192001"/>
              <a:gd name="connsiteY204" fmla="*/ 2013066 h 2344739"/>
              <a:gd name="connsiteX205" fmla="*/ 1496110 w 12192001"/>
              <a:gd name="connsiteY205" fmla="*/ 1987476 h 2344739"/>
              <a:gd name="connsiteX206" fmla="*/ 1149979 w 12192001"/>
              <a:gd name="connsiteY206" fmla="*/ 1938041 h 2344739"/>
              <a:gd name="connsiteX207" fmla="*/ 858269 w 12192001"/>
              <a:gd name="connsiteY207" fmla="*/ 1928608 h 2344739"/>
              <a:gd name="connsiteX208" fmla="*/ 837540 w 12192001"/>
              <a:gd name="connsiteY208" fmla="*/ 1929821 h 2344739"/>
              <a:gd name="connsiteX209" fmla="*/ 816809 w 12192001"/>
              <a:gd name="connsiteY209" fmla="*/ 1927857 h 2344739"/>
              <a:gd name="connsiteX210" fmla="*/ 811506 w 12192001"/>
              <a:gd name="connsiteY210" fmla="*/ 1930751 h 2344739"/>
              <a:gd name="connsiteX211" fmla="*/ 797041 w 12192001"/>
              <a:gd name="connsiteY211" fmla="*/ 1930446 h 2344739"/>
              <a:gd name="connsiteX212" fmla="*/ 767901 w 12192001"/>
              <a:gd name="connsiteY212" fmla="*/ 1932653 h 2344739"/>
              <a:gd name="connsiteX213" fmla="*/ 720047 w 12192001"/>
              <a:gd name="connsiteY213" fmla="*/ 1929661 h 2344739"/>
              <a:gd name="connsiteX214" fmla="*/ 719742 w 12192001"/>
              <a:gd name="connsiteY214" fmla="*/ 1928399 h 2344739"/>
              <a:gd name="connsiteX215" fmla="*/ 708875 w 12192001"/>
              <a:gd name="connsiteY215" fmla="*/ 1922722 h 2344739"/>
              <a:gd name="connsiteX216" fmla="*/ 596792 w 12192001"/>
              <a:gd name="connsiteY216" fmla="*/ 1879864 h 2344739"/>
              <a:gd name="connsiteX217" fmla="*/ 578535 w 12192001"/>
              <a:gd name="connsiteY217" fmla="*/ 1877212 h 2344739"/>
              <a:gd name="connsiteX218" fmla="*/ 571717 w 12192001"/>
              <a:gd name="connsiteY218" fmla="*/ 1877401 h 2344739"/>
              <a:gd name="connsiteX219" fmla="*/ 445099 w 12192001"/>
              <a:gd name="connsiteY219" fmla="*/ 1839371 h 2344739"/>
              <a:gd name="connsiteX220" fmla="*/ 404015 w 12192001"/>
              <a:gd name="connsiteY220" fmla="*/ 1833548 h 2344739"/>
              <a:gd name="connsiteX221" fmla="*/ 292435 w 12192001"/>
              <a:gd name="connsiteY221" fmla="*/ 1812852 h 2344739"/>
              <a:gd name="connsiteX222" fmla="*/ 118381 w 12192001"/>
              <a:gd name="connsiteY222" fmla="*/ 1761047 h 2344739"/>
              <a:gd name="connsiteX223" fmla="*/ 15526 w 12192001"/>
              <a:gd name="connsiteY223" fmla="*/ 1758191 h 2344739"/>
              <a:gd name="connsiteX224" fmla="*/ 2 w 12192001"/>
              <a:gd name="connsiteY224" fmla="*/ 1752722 h 2344739"/>
              <a:gd name="connsiteX225" fmla="*/ 1 w 12192001"/>
              <a:gd name="connsiteY225" fmla="*/ 762497 h 2344739"/>
              <a:gd name="connsiteX226" fmla="*/ 0 w 12192001"/>
              <a:gd name="connsiteY226" fmla="*/ 762497 h 2344739"/>
              <a:gd name="connsiteX227" fmla="*/ 0 w 12192001"/>
              <a:gd name="connsiteY227" fmla="*/ 222213 h 2344739"/>
              <a:gd name="connsiteX228" fmla="*/ 0 w 12192001"/>
              <a:gd name="connsiteY228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05669 w 12192001"/>
              <a:gd name="connsiteY25" fmla="*/ 1033623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218559 w 12192001"/>
              <a:gd name="connsiteY110" fmla="*/ 2156680 h 2344739"/>
              <a:gd name="connsiteX111" fmla="*/ 7201101 w 12192001"/>
              <a:gd name="connsiteY111" fmla="*/ 2161230 h 2344739"/>
              <a:gd name="connsiteX112" fmla="*/ 7197004 w 12192001"/>
              <a:gd name="connsiteY112" fmla="*/ 2166588 h 2344739"/>
              <a:gd name="connsiteX113" fmla="*/ 7170808 w 12192001"/>
              <a:gd name="connsiteY113" fmla="*/ 2171236 h 2344739"/>
              <a:gd name="connsiteX114" fmla="*/ 7096988 w 12192001"/>
              <a:gd name="connsiteY114" fmla="*/ 2183464 h 2344739"/>
              <a:gd name="connsiteX115" fmla="*/ 7018496 w 12192001"/>
              <a:gd name="connsiteY115" fmla="*/ 2183090 h 2344739"/>
              <a:gd name="connsiteX116" fmla="*/ 6904146 w 12192001"/>
              <a:gd name="connsiteY116" fmla="*/ 2212596 h 2344739"/>
              <a:gd name="connsiteX117" fmla="*/ 6708222 w 12192001"/>
              <a:gd name="connsiteY117" fmla="*/ 2240551 h 2344739"/>
              <a:gd name="connsiteX118" fmla="*/ 6549454 w 12192001"/>
              <a:gd name="connsiteY118" fmla="*/ 2269327 h 2344739"/>
              <a:gd name="connsiteX119" fmla="*/ 6317560 w 12192001"/>
              <a:gd name="connsiteY119" fmla="*/ 2316127 h 2344739"/>
              <a:gd name="connsiteX120" fmla="*/ 6168674 w 12192001"/>
              <a:gd name="connsiteY120" fmla="*/ 2318214 h 2344739"/>
              <a:gd name="connsiteX121" fmla="*/ 6073848 w 12192001"/>
              <a:gd name="connsiteY121" fmla="*/ 2338676 h 2344739"/>
              <a:gd name="connsiteX122" fmla="*/ 6068529 w 12192001"/>
              <a:gd name="connsiteY122" fmla="*/ 2337139 h 2344739"/>
              <a:gd name="connsiteX123" fmla="*/ 6048638 w 12192001"/>
              <a:gd name="connsiteY123" fmla="*/ 2337822 h 2344739"/>
              <a:gd name="connsiteX124" fmla="*/ 6041285 w 12192001"/>
              <a:gd name="connsiteY124" fmla="*/ 2329473 h 2344739"/>
              <a:gd name="connsiteX125" fmla="*/ 6010090 w 12192001"/>
              <a:gd name="connsiteY125" fmla="*/ 2324380 h 2344739"/>
              <a:gd name="connsiteX126" fmla="*/ 5957375 w 12192001"/>
              <a:gd name="connsiteY126" fmla="*/ 2328024 h 2344739"/>
              <a:gd name="connsiteX127" fmla="*/ 5758919 w 12192001"/>
              <a:gd name="connsiteY127" fmla="*/ 2343716 h 2344739"/>
              <a:gd name="connsiteX128" fmla="*/ 5626960 w 12192001"/>
              <a:gd name="connsiteY128" fmla="*/ 2344739 h 2344739"/>
              <a:gd name="connsiteX129" fmla="*/ 5470906 w 12192001"/>
              <a:gd name="connsiteY129" fmla="*/ 2330719 h 2344739"/>
              <a:gd name="connsiteX130" fmla="*/ 5432761 w 12192001"/>
              <a:gd name="connsiteY130" fmla="*/ 2319466 h 2344739"/>
              <a:gd name="connsiteX131" fmla="*/ 5381669 w 12192001"/>
              <a:gd name="connsiteY131" fmla="*/ 2301764 h 2344739"/>
              <a:gd name="connsiteX132" fmla="*/ 5261764 w 12192001"/>
              <a:gd name="connsiteY132" fmla="*/ 2281347 h 2344739"/>
              <a:gd name="connsiteX133" fmla="*/ 5222961 w 12192001"/>
              <a:gd name="connsiteY133" fmla="*/ 2270223 h 2344739"/>
              <a:gd name="connsiteX134" fmla="*/ 5174660 w 12192001"/>
              <a:gd name="connsiteY134" fmla="*/ 2267233 h 2344739"/>
              <a:gd name="connsiteX135" fmla="*/ 5156554 w 12192001"/>
              <a:gd name="connsiteY135" fmla="*/ 2260010 h 2344739"/>
              <a:gd name="connsiteX136" fmla="*/ 5142599 w 12192001"/>
              <a:gd name="connsiteY136" fmla="*/ 2256610 h 2344739"/>
              <a:gd name="connsiteX137" fmla="*/ 5139596 w 12192001"/>
              <a:gd name="connsiteY137" fmla="*/ 2254509 h 2344739"/>
              <a:gd name="connsiteX138" fmla="*/ 5121659 w 12192001"/>
              <a:gd name="connsiteY138" fmla="*/ 2243656 h 2344739"/>
              <a:gd name="connsiteX139" fmla="*/ 5065790 w 12192001"/>
              <a:gd name="connsiteY139" fmla="*/ 2250227 h 2344739"/>
              <a:gd name="connsiteX140" fmla="*/ 5011514 w 12192001"/>
              <a:gd name="connsiteY140" fmla="*/ 2233846 h 2344739"/>
              <a:gd name="connsiteX141" fmla="*/ 4840441 w 12192001"/>
              <a:gd name="connsiteY141" fmla="*/ 2209829 h 2344739"/>
              <a:gd name="connsiteX142" fmla="*/ 4762447 w 12192001"/>
              <a:gd name="connsiteY142" fmla="*/ 2182061 h 2344739"/>
              <a:gd name="connsiteX143" fmla="*/ 4723186 w 12192001"/>
              <a:gd name="connsiteY143" fmla="*/ 2173047 h 2344739"/>
              <a:gd name="connsiteX144" fmla="*/ 4721176 w 12192001"/>
              <a:gd name="connsiteY144" fmla="*/ 2172298 h 2344739"/>
              <a:gd name="connsiteX145" fmla="*/ 4722111 w 12192001"/>
              <a:gd name="connsiteY145" fmla="*/ 2172087 h 2344739"/>
              <a:gd name="connsiteX146" fmla="*/ 4717202 w 12192001"/>
              <a:gd name="connsiteY146" fmla="*/ 2170817 h 2344739"/>
              <a:gd name="connsiteX147" fmla="*/ 4721176 w 12192001"/>
              <a:gd name="connsiteY147" fmla="*/ 2172298 h 2344739"/>
              <a:gd name="connsiteX148" fmla="*/ 4715526 w 12192001"/>
              <a:gd name="connsiteY148" fmla="*/ 2173573 h 2344739"/>
              <a:gd name="connsiteX149" fmla="*/ 4515814 w 12192001"/>
              <a:gd name="connsiteY149" fmla="*/ 2163671 h 2344739"/>
              <a:gd name="connsiteX150" fmla="*/ 4428543 w 12192001"/>
              <a:gd name="connsiteY150" fmla="*/ 2153020 h 2344739"/>
              <a:gd name="connsiteX151" fmla="*/ 4362875 w 12192001"/>
              <a:gd name="connsiteY151" fmla="*/ 2151674 h 2344739"/>
              <a:gd name="connsiteX152" fmla="*/ 4316966 w 12192001"/>
              <a:gd name="connsiteY152" fmla="*/ 2158289 h 2344739"/>
              <a:gd name="connsiteX153" fmla="*/ 4315110 w 12192001"/>
              <a:gd name="connsiteY153" fmla="*/ 2156948 h 2344739"/>
              <a:gd name="connsiteX154" fmla="*/ 4295144 w 12192001"/>
              <a:gd name="connsiteY154" fmla="*/ 2155069 h 2344739"/>
              <a:gd name="connsiteX155" fmla="*/ 4290064 w 12192001"/>
              <a:gd name="connsiteY155" fmla="*/ 2157986 h 2344739"/>
              <a:gd name="connsiteX156" fmla="*/ 4276142 w 12192001"/>
              <a:gd name="connsiteY156" fmla="*/ 2157740 h 2344739"/>
              <a:gd name="connsiteX157" fmla="*/ 4248117 w 12192001"/>
              <a:gd name="connsiteY157" fmla="*/ 2160064 h 2344739"/>
              <a:gd name="connsiteX158" fmla="*/ 4202051 w 12192001"/>
              <a:gd name="connsiteY158" fmla="*/ 2157269 h 2344739"/>
              <a:gd name="connsiteX159" fmla="*/ 4201745 w 12192001"/>
              <a:gd name="connsiteY159" fmla="*/ 2156010 h 2344739"/>
              <a:gd name="connsiteX160" fmla="*/ 4191248 w 12192001"/>
              <a:gd name="connsiteY160" fmla="*/ 2150376 h 2344739"/>
              <a:gd name="connsiteX161" fmla="*/ 4142745 w 12192001"/>
              <a:gd name="connsiteY161" fmla="*/ 2134511 h 2344739"/>
              <a:gd name="connsiteX162" fmla="*/ 4083097 w 12192001"/>
              <a:gd name="connsiteY162" fmla="*/ 2107978 h 2344739"/>
              <a:gd name="connsiteX163" fmla="*/ 4074546 w 12192001"/>
              <a:gd name="connsiteY163" fmla="*/ 2107143 h 2344739"/>
              <a:gd name="connsiteX164" fmla="*/ 4074427 w 12192001"/>
              <a:gd name="connsiteY164" fmla="*/ 2106844 h 2344739"/>
              <a:gd name="connsiteX165" fmla="*/ 4065510 w 12192001"/>
              <a:gd name="connsiteY165" fmla="*/ 2105400 h 2344739"/>
              <a:gd name="connsiteX166" fmla="*/ 4058954 w 12192001"/>
              <a:gd name="connsiteY166" fmla="*/ 2105618 h 2344739"/>
              <a:gd name="connsiteX167" fmla="*/ 4042364 w 12192001"/>
              <a:gd name="connsiteY167" fmla="*/ 2103997 h 2344739"/>
              <a:gd name="connsiteX168" fmla="*/ 4036997 w 12192001"/>
              <a:gd name="connsiteY168" fmla="*/ 2101563 h 2344739"/>
              <a:gd name="connsiteX169" fmla="*/ 4035363 w 12192001"/>
              <a:gd name="connsiteY169" fmla="*/ 2097896 h 2344739"/>
              <a:gd name="connsiteX170" fmla="*/ 4033778 w 12192001"/>
              <a:gd name="connsiteY170" fmla="*/ 2098131 h 2344739"/>
              <a:gd name="connsiteX171" fmla="*/ 4004538 w 12192001"/>
              <a:gd name="connsiteY171" fmla="*/ 2085563 h 2344739"/>
              <a:gd name="connsiteX172" fmla="*/ 3936846 w 12192001"/>
              <a:gd name="connsiteY172" fmla="*/ 2068106 h 2344739"/>
              <a:gd name="connsiteX173" fmla="*/ 3897275 w 12192001"/>
              <a:gd name="connsiteY173" fmla="*/ 2062451 h 2344739"/>
              <a:gd name="connsiteX174" fmla="*/ 3789760 w 12192001"/>
              <a:gd name="connsiteY174" fmla="*/ 2042213 h 2344739"/>
              <a:gd name="connsiteX175" fmla="*/ 3682513 w 12192001"/>
              <a:gd name="connsiteY175" fmla="*/ 2018290 h 2344739"/>
              <a:gd name="connsiteX176" fmla="*/ 3610035 w 12192001"/>
              <a:gd name="connsiteY176" fmla="*/ 1986019 h 2344739"/>
              <a:gd name="connsiteX177" fmla="*/ 3603855 w 12192001"/>
              <a:gd name="connsiteY177" fmla="*/ 1987381 h 2344739"/>
              <a:gd name="connsiteX178" fmla="*/ 3594736 w 12192001"/>
              <a:gd name="connsiteY178" fmla="*/ 1987545 h 2344739"/>
              <a:gd name="connsiteX179" fmla="*/ 3594501 w 12192001"/>
              <a:gd name="connsiteY179" fmla="*/ 1987276 h 2344739"/>
              <a:gd name="connsiteX180" fmla="*/ 3585978 w 12192001"/>
              <a:gd name="connsiteY180" fmla="*/ 1987966 h 2344739"/>
              <a:gd name="connsiteX181" fmla="*/ 3536135 w 12192001"/>
              <a:gd name="connsiteY181" fmla="*/ 1978267 h 2344739"/>
              <a:gd name="connsiteX182" fmla="*/ 3473223 w 12192001"/>
              <a:gd name="connsiteY182" fmla="*/ 1974606 h 2344739"/>
              <a:gd name="connsiteX183" fmla="*/ 3400728 w 12192001"/>
              <a:gd name="connsiteY183" fmla="*/ 1962558 h 2344739"/>
              <a:gd name="connsiteX184" fmla="*/ 3363888 w 12192001"/>
              <a:gd name="connsiteY184" fmla="*/ 1979510 h 2344739"/>
              <a:gd name="connsiteX185" fmla="*/ 3344026 w 12192001"/>
              <a:gd name="connsiteY185" fmla="*/ 1981192 h 2344739"/>
              <a:gd name="connsiteX186" fmla="*/ 3341698 w 12192001"/>
              <a:gd name="connsiteY186" fmla="*/ 1980217 h 2344739"/>
              <a:gd name="connsiteX187" fmla="*/ 3262356 w 12192001"/>
              <a:gd name="connsiteY187" fmla="*/ 1986094 h 2344739"/>
              <a:gd name="connsiteX188" fmla="*/ 3142556 w 12192001"/>
              <a:gd name="connsiteY188" fmla="*/ 1993869 h 2344739"/>
              <a:gd name="connsiteX189" fmla="*/ 3030291 w 12192001"/>
              <a:gd name="connsiteY189" fmla="*/ 1996512 h 2344739"/>
              <a:gd name="connsiteX190" fmla="*/ 2781569 w 12192001"/>
              <a:gd name="connsiteY190" fmla="*/ 2018333 h 2344739"/>
              <a:gd name="connsiteX191" fmla="*/ 2646527 w 12192001"/>
              <a:gd name="connsiteY191" fmla="*/ 2028869 h 2344739"/>
              <a:gd name="connsiteX192" fmla="*/ 2568028 w 12192001"/>
              <a:gd name="connsiteY192" fmla="*/ 2002628 h 2344739"/>
              <a:gd name="connsiteX193" fmla="*/ 2443255 w 12192001"/>
              <a:gd name="connsiteY193" fmla="*/ 2016529 h 2344739"/>
              <a:gd name="connsiteX194" fmla="*/ 2315112 w 12192001"/>
              <a:gd name="connsiteY194" fmla="*/ 2024996 h 2344739"/>
              <a:gd name="connsiteX195" fmla="*/ 2208578 w 12192001"/>
              <a:gd name="connsiteY195" fmla="*/ 2019763 h 2344739"/>
              <a:gd name="connsiteX196" fmla="*/ 2094665 w 12192001"/>
              <a:gd name="connsiteY196" fmla="*/ 2003052 h 2344739"/>
              <a:gd name="connsiteX197" fmla="*/ 1997356 w 12192001"/>
              <a:gd name="connsiteY197" fmla="*/ 1995032 h 2344739"/>
              <a:gd name="connsiteX198" fmla="*/ 1928172 w 12192001"/>
              <a:gd name="connsiteY198" fmla="*/ 2016977 h 2344739"/>
              <a:gd name="connsiteX199" fmla="*/ 1921650 w 12192001"/>
              <a:gd name="connsiteY199" fmla="*/ 2012146 h 2344739"/>
              <a:gd name="connsiteX200" fmla="*/ 1873080 w 12192001"/>
              <a:gd name="connsiteY200" fmla="*/ 2013741 h 2344739"/>
              <a:gd name="connsiteX201" fmla="*/ 1786655 w 12192001"/>
              <a:gd name="connsiteY201" fmla="*/ 2041363 h 2344739"/>
              <a:gd name="connsiteX202" fmla="*/ 1738204 w 12192001"/>
              <a:gd name="connsiteY202" fmla="*/ 2036312 h 2344739"/>
              <a:gd name="connsiteX203" fmla="*/ 1675071 w 12192001"/>
              <a:gd name="connsiteY203" fmla="*/ 2019963 h 2344739"/>
              <a:gd name="connsiteX204" fmla="*/ 1608669 w 12192001"/>
              <a:gd name="connsiteY204" fmla="*/ 2013066 h 2344739"/>
              <a:gd name="connsiteX205" fmla="*/ 1496110 w 12192001"/>
              <a:gd name="connsiteY205" fmla="*/ 1987476 h 2344739"/>
              <a:gd name="connsiteX206" fmla="*/ 1149979 w 12192001"/>
              <a:gd name="connsiteY206" fmla="*/ 1938041 h 2344739"/>
              <a:gd name="connsiteX207" fmla="*/ 858269 w 12192001"/>
              <a:gd name="connsiteY207" fmla="*/ 1928608 h 2344739"/>
              <a:gd name="connsiteX208" fmla="*/ 837540 w 12192001"/>
              <a:gd name="connsiteY208" fmla="*/ 1929821 h 2344739"/>
              <a:gd name="connsiteX209" fmla="*/ 816809 w 12192001"/>
              <a:gd name="connsiteY209" fmla="*/ 1927857 h 2344739"/>
              <a:gd name="connsiteX210" fmla="*/ 811506 w 12192001"/>
              <a:gd name="connsiteY210" fmla="*/ 1930751 h 2344739"/>
              <a:gd name="connsiteX211" fmla="*/ 767901 w 12192001"/>
              <a:gd name="connsiteY211" fmla="*/ 1932653 h 2344739"/>
              <a:gd name="connsiteX212" fmla="*/ 720047 w 12192001"/>
              <a:gd name="connsiteY212" fmla="*/ 1929661 h 2344739"/>
              <a:gd name="connsiteX213" fmla="*/ 719742 w 12192001"/>
              <a:gd name="connsiteY213" fmla="*/ 1928399 h 2344739"/>
              <a:gd name="connsiteX214" fmla="*/ 708875 w 12192001"/>
              <a:gd name="connsiteY214" fmla="*/ 1922722 h 2344739"/>
              <a:gd name="connsiteX215" fmla="*/ 596792 w 12192001"/>
              <a:gd name="connsiteY215" fmla="*/ 1879864 h 2344739"/>
              <a:gd name="connsiteX216" fmla="*/ 578535 w 12192001"/>
              <a:gd name="connsiteY216" fmla="*/ 1877212 h 2344739"/>
              <a:gd name="connsiteX217" fmla="*/ 571717 w 12192001"/>
              <a:gd name="connsiteY217" fmla="*/ 1877401 h 2344739"/>
              <a:gd name="connsiteX218" fmla="*/ 445099 w 12192001"/>
              <a:gd name="connsiteY218" fmla="*/ 1839371 h 2344739"/>
              <a:gd name="connsiteX219" fmla="*/ 404015 w 12192001"/>
              <a:gd name="connsiteY219" fmla="*/ 1833548 h 2344739"/>
              <a:gd name="connsiteX220" fmla="*/ 292435 w 12192001"/>
              <a:gd name="connsiteY220" fmla="*/ 1812852 h 2344739"/>
              <a:gd name="connsiteX221" fmla="*/ 118381 w 12192001"/>
              <a:gd name="connsiteY221" fmla="*/ 1761047 h 2344739"/>
              <a:gd name="connsiteX222" fmla="*/ 15526 w 12192001"/>
              <a:gd name="connsiteY222" fmla="*/ 1758191 h 2344739"/>
              <a:gd name="connsiteX223" fmla="*/ 2 w 12192001"/>
              <a:gd name="connsiteY223" fmla="*/ 1752722 h 2344739"/>
              <a:gd name="connsiteX224" fmla="*/ 1 w 12192001"/>
              <a:gd name="connsiteY224" fmla="*/ 762497 h 2344739"/>
              <a:gd name="connsiteX225" fmla="*/ 0 w 12192001"/>
              <a:gd name="connsiteY225" fmla="*/ 762497 h 2344739"/>
              <a:gd name="connsiteX226" fmla="*/ 0 w 12192001"/>
              <a:gd name="connsiteY226" fmla="*/ 222213 h 2344739"/>
              <a:gd name="connsiteX227" fmla="*/ 0 w 12192001"/>
              <a:gd name="connsiteY227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05669 w 12192001"/>
              <a:gd name="connsiteY25" fmla="*/ 1033623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218559 w 12192001"/>
              <a:gd name="connsiteY110" fmla="*/ 2156680 h 2344739"/>
              <a:gd name="connsiteX111" fmla="*/ 7201101 w 12192001"/>
              <a:gd name="connsiteY111" fmla="*/ 2161230 h 2344739"/>
              <a:gd name="connsiteX112" fmla="*/ 7197004 w 12192001"/>
              <a:gd name="connsiteY112" fmla="*/ 2166588 h 2344739"/>
              <a:gd name="connsiteX113" fmla="*/ 7170808 w 12192001"/>
              <a:gd name="connsiteY113" fmla="*/ 2171236 h 2344739"/>
              <a:gd name="connsiteX114" fmla="*/ 7096988 w 12192001"/>
              <a:gd name="connsiteY114" fmla="*/ 2183464 h 2344739"/>
              <a:gd name="connsiteX115" fmla="*/ 7018496 w 12192001"/>
              <a:gd name="connsiteY115" fmla="*/ 2183090 h 2344739"/>
              <a:gd name="connsiteX116" fmla="*/ 6904146 w 12192001"/>
              <a:gd name="connsiteY116" fmla="*/ 2212596 h 2344739"/>
              <a:gd name="connsiteX117" fmla="*/ 6708222 w 12192001"/>
              <a:gd name="connsiteY117" fmla="*/ 2240551 h 2344739"/>
              <a:gd name="connsiteX118" fmla="*/ 6549454 w 12192001"/>
              <a:gd name="connsiteY118" fmla="*/ 2269327 h 2344739"/>
              <a:gd name="connsiteX119" fmla="*/ 6317560 w 12192001"/>
              <a:gd name="connsiteY119" fmla="*/ 2316127 h 2344739"/>
              <a:gd name="connsiteX120" fmla="*/ 6168674 w 12192001"/>
              <a:gd name="connsiteY120" fmla="*/ 2318214 h 2344739"/>
              <a:gd name="connsiteX121" fmla="*/ 6073848 w 12192001"/>
              <a:gd name="connsiteY121" fmla="*/ 2338676 h 2344739"/>
              <a:gd name="connsiteX122" fmla="*/ 6068529 w 12192001"/>
              <a:gd name="connsiteY122" fmla="*/ 2337139 h 2344739"/>
              <a:gd name="connsiteX123" fmla="*/ 6048638 w 12192001"/>
              <a:gd name="connsiteY123" fmla="*/ 2337822 h 2344739"/>
              <a:gd name="connsiteX124" fmla="*/ 6041285 w 12192001"/>
              <a:gd name="connsiteY124" fmla="*/ 2329473 h 2344739"/>
              <a:gd name="connsiteX125" fmla="*/ 6010090 w 12192001"/>
              <a:gd name="connsiteY125" fmla="*/ 2324380 h 2344739"/>
              <a:gd name="connsiteX126" fmla="*/ 5957375 w 12192001"/>
              <a:gd name="connsiteY126" fmla="*/ 2328024 h 2344739"/>
              <a:gd name="connsiteX127" fmla="*/ 5758919 w 12192001"/>
              <a:gd name="connsiteY127" fmla="*/ 2343716 h 2344739"/>
              <a:gd name="connsiteX128" fmla="*/ 5626960 w 12192001"/>
              <a:gd name="connsiteY128" fmla="*/ 2344739 h 2344739"/>
              <a:gd name="connsiteX129" fmla="*/ 5470906 w 12192001"/>
              <a:gd name="connsiteY129" fmla="*/ 2330719 h 2344739"/>
              <a:gd name="connsiteX130" fmla="*/ 5432761 w 12192001"/>
              <a:gd name="connsiteY130" fmla="*/ 2319466 h 2344739"/>
              <a:gd name="connsiteX131" fmla="*/ 5381669 w 12192001"/>
              <a:gd name="connsiteY131" fmla="*/ 2301764 h 2344739"/>
              <a:gd name="connsiteX132" fmla="*/ 5261764 w 12192001"/>
              <a:gd name="connsiteY132" fmla="*/ 2281347 h 2344739"/>
              <a:gd name="connsiteX133" fmla="*/ 5222961 w 12192001"/>
              <a:gd name="connsiteY133" fmla="*/ 2270223 h 2344739"/>
              <a:gd name="connsiteX134" fmla="*/ 5174660 w 12192001"/>
              <a:gd name="connsiteY134" fmla="*/ 2267233 h 2344739"/>
              <a:gd name="connsiteX135" fmla="*/ 5156554 w 12192001"/>
              <a:gd name="connsiteY135" fmla="*/ 2260010 h 2344739"/>
              <a:gd name="connsiteX136" fmla="*/ 5142599 w 12192001"/>
              <a:gd name="connsiteY136" fmla="*/ 2256610 h 2344739"/>
              <a:gd name="connsiteX137" fmla="*/ 5139596 w 12192001"/>
              <a:gd name="connsiteY137" fmla="*/ 2254509 h 2344739"/>
              <a:gd name="connsiteX138" fmla="*/ 5121659 w 12192001"/>
              <a:gd name="connsiteY138" fmla="*/ 2243656 h 2344739"/>
              <a:gd name="connsiteX139" fmla="*/ 5065790 w 12192001"/>
              <a:gd name="connsiteY139" fmla="*/ 2250227 h 2344739"/>
              <a:gd name="connsiteX140" fmla="*/ 5011514 w 12192001"/>
              <a:gd name="connsiteY140" fmla="*/ 2233846 h 2344739"/>
              <a:gd name="connsiteX141" fmla="*/ 4840441 w 12192001"/>
              <a:gd name="connsiteY141" fmla="*/ 2209829 h 2344739"/>
              <a:gd name="connsiteX142" fmla="*/ 4762447 w 12192001"/>
              <a:gd name="connsiteY142" fmla="*/ 2182061 h 2344739"/>
              <a:gd name="connsiteX143" fmla="*/ 4723186 w 12192001"/>
              <a:gd name="connsiteY143" fmla="*/ 2173047 h 2344739"/>
              <a:gd name="connsiteX144" fmla="*/ 4721176 w 12192001"/>
              <a:gd name="connsiteY144" fmla="*/ 2172298 h 2344739"/>
              <a:gd name="connsiteX145" fmla="*/ 4722111 w 12192001"/>
              <a:gd name="connsiteY145" fmla="*/ 2172087 h 2344739"/>
              <a:gd name="connsiteX146" fmla="*/ 4717202 w 12192001"/>
              <a:gd name="connsiteY146" fmla="*/ 2170817 h 2344739"/>
              <a:gd name="connsiteX147" fmla="*/ 4721176 w 12192001"/>
              <a:gd name="connsiteY147" fmla="*/ 2172298 h 2344739"/>
              <a:gd name="connsiteX148" fmla="*/ 4715526 w 12192001"/>
              <a:gd name="connsiteY148" fmla="*/ 2173573 h 2344739"/>
              <a:gd name="connsiteX149" fmla="*/ 4515814 w 12192001"/>
              <a:gd name="connsiteY149" fmla="*/ 2163671 h 2344739"/>
              <a:gd name="connsiteX150" fmla="*/ 4428543 w 12192001"/>
              <a:gd name="connsiteY150" fmla="*/ 2153020 h 2344739"/>
              <a:gd name="connsiteX151" fmla="*/ 4362875 w 12192001"/>
              <a:gd name="connsiteY151" fmla="*/ 2151674 h 2344739"/>
              <a:gd name="connsiteX152" fmla="*/ 4316966 w 12192001"/>
              <a:gd name="connsiteY152" fmla="*/ 2158289 h 2344739"/>
              <a:gd name="connsiteX153" fmla="*/ 4315110 w 12192001"/>
              <a:gd name="connsiteY153" fmla="*/ 2156948 h 2344739"/>
              <a:gd name="connsiteX154" fmla="*/ 4295144 w 12192001"/>
              <a:gd name="connsiteY154" fmla="*/ 2155069 h 2344739"/>
              <a:gd name="connsiteX155" fmla="*/ 4290064 w 12192001"/>
              <a:gd name="connsiteY155" fmla="*/ 2157986 h 2344739"/>
              <a:gd name="connsiteX156" fmla="*/ 4276142 w 12192001"/>
              <a:gd name="connsiteY156" fmla="*/ 2157740 h 2344739"/>
              <a:gd name="connsiteX157" fmla="*/ 4248117 w 12192001"/>
              <a:gd name="connsiteY157" fmla="*/ 2160064 h 2344739"/>
              <a:gd name="connsiteX158" fmla="*/ 4202051 w 12192001"/>
              <a:gd name="connsiteY158" fmla="*/ 2157269 h 2344739"/>
              <a:gd name="connsiteX159" fmla="*/ 4201745 w 12192001"/>
              <a:gd name="connsiteY159" fmla="*/ 2156010 h 2344739"/>
              <a:gd name="connsiteX160" fmla="*/ 4191248 w 12192001"/>
              <a:gd name="connsiteY160" fmla="*/ 2150376 h 2344739"/>
              <a:gd name="connsiteX161" fmla="*/ 4142745 w 12192001"/>
              <a:gd name="connsiteY161" fmla="*/ 2134511 h 2344739"/>
              <a:gd name="connsiteX162" fmla="*/ 4083097 w 12192001"/>
              <a:gd name="connsiteY162" fmla="*/ 2107978 h 2344739"/>
              <a:gd name="connsiteX163" fmla="*/ 4074546 w 12192001"/>
              <a:gd name="connsiteY163" fmla="*/ 2107143 h 2344739"/>
              <a:gd name="connsiteX164" fmla="*/ 4074427 w 12192001"/>
              <a:gd name="connsiteY164" fmla="*/ 2106844 h 2344739"/>
              <a:gd name="connsiteX165" fmla="*/ 4065510 w 12192001"/>
              <a:gd name="connsiteY165" fmla="*/ 2105400 h 2344739"/>
              <a:gd name="connsiteX166" fmla="*/ 4058954 w 12192001"/>
              <a:gd name="connsiteY166" fmla="*/ 2105618 h 2344739"/>
              <a:gd name="connsiteX167" fmla="*/ 4042364 w 12192001"/>
              <a:gd name="connsiteY167" fmla="*/ 2103997 h 2344739"/>
              <a:gd name="connsiteX168" fmla="*/ 4036997 w 12192001"/>
              <a:gd name="connsiteY168" fmla="*/ 2101563 h 2344739"/>
              <a:gd name="connsiteX169" fmla="*/ 4035363 w 12192001"/>
              <a:gd name="connsiteY169" fmla="*/ 2097896 h 2344739"/>
              <a:gd name="connsiteX170" fmla="*/ 4033778 w 12192001"/>
              <a:gd name="connsiteY170" fmla="*/ 2098131 h 2344739"/>
              <a:gd name="connsiteX171" fmla="*/ 4004538 w 12192001"/>
              <a:gd name="connsiteY171" fmla="*/ 2085563 h 2344739"/>
              <a:gd name="connsiteX172" fmla="*/ 3936846 w 12192001"/>
              <a:gd name="connsiteY172" fmla="*/ 2068106 h 2344739"/>
              <a:gd name="connsiteX173" fmla="*/ 3897275 w 12192001"/>
              <a:gd name="connsiteY173" fmla="*/ 2062451 h 2344739"/>
              <a:gd name="connsiteX174" fmla="*/ 3789760 w 12192001"/>
              <a:gd name="connsiteY174" fmla="*/ 2042213 h 2344739"/>
              <a:gd name="connsiteX175" fmla="*/ 3682513 w 12192001"/>
              <a:gd name="connsiteY175" fmla="*/ 2018290 h 2344739"/>
              <a:gd name="connsiteX176" fmla="*/ 3610035 w 12192001"/>
              <a:gd name="connsiteY176" fmla="*/ 1986019 h 2344739"/>
              <a:gd name="connsiteX177" fmla="*/ 3603855 w 12192001"/>
              <a:gd name="connsiteY177" fmla="*/ 1987381 h 2344739"/>
              <a:gd name="connsiteX178" fmla="*/ 3594736 w 12192001"/>
              <a:gd name="connsiteY178" fmla="*/ 1987545 h 2344739"/>
              <a:gd name="connsiteX179" fmla="*/ 3594501 w 12192001"/>
              <a:gd name="connsiteY179" fmla="*/ 1987276 h 2344739"/>
              <a:gd name="connsiteX180" fmla="*/ 3585978 w 12192001"/>
              <a:gd name="connsiteY180" fmla="*/ 1987966 h 2344739"/>
              <a:gd name="connsiteX181" fmla="*/ 3536135 w 12192001"/>
              <a:gd name="connsiteY181" fmla="*/ 1978267 h 2344739"/>
              <a:gd name="connsiteX182" fmla="*/ 3473223 w 12192001"/>
              <a:gd name="connsiteY182" fmla="*/ 1974606 h 2344739"/>
              <a:gd name="connsiteX183" fmla="*/ 3400728 w 12192001"/>
              <a:gd name="connsiteY183" fmla="*/ 1962558 h 2344739"/>
              <a:gd name="connsiteX184" fmla="*/ 3363888 w 12192001"/>
              <a:gd name="connsiteY184" fmla="*/ 1979510 h 2344739"/>
              <a:gd name="connsiteX185" fmla="*/ 3344026 w 12192001"/>
              <a:gd name="connsiteY185" fmla="*/ 1981192 h 2344739"/>
              <a:gd name="connsiteX186" fmla="*/ 3341698 w 12192001"/>
              <a:gd name="connsiteY186" fmla="*/ 1980217 h 2344739"/>
              <a:gd name="connsiteX187" fmla="*/ 3262356 w 12192001"/>
              <a:gd name="connsiteY187" fmla="*/ 1986094 h 2344739"/>
              <a:gd name="connsiteX188" fmla="*/ 3142556 w 12192001"/>
              <a:gd name="connsiteY188" fmla="*/ 1993869 h 2344739"/>
              <a:gd name="connsiteX189" fmla="*/ 3030291 w 12192001"/>
              <a:gd name="connsiteY189" fmla="*/ 1996512 h 2344739"/>
              <a:gd name="connsiteX190" fmla="*/ 2781569 w 12192001"/>
              <a:gd name="connsiteY190" fmla="*/ 2018333 h 2344739"/>
              <a:gd name="connsiteX191" fmla="*/ 2646527 w 12192001"/>
              <a:gd name="connsiteY191" fmla="*/ 2028869 h 2344739"/>
              <a:gd name="connsiteX192" fmla="*/ 2568028 w 12192001"/>
              <a:gd name="connsiteY192" fmla="*/ 2002628 h 2344739"/>
              <a:gd name="connsiteX193" fmla="*/ 2443255 w 12192001"/>
              <a:gd name="connsiteY193" fmla="*/ 2016529 h 2344739"/>
              <a:gd name="connsiteX194" fmla="*/ 2315112 w 12192001"/>
              <a:gd name="connsiteY194" fmla="*/ 2024996 h 2344739"/>
              <a:gd name="connsiteX195" fmla="*/ 2208578 w 12192001"/>
              <a:gd name="connsiteY195" fmla="*/ 2019763 h 2344739"/>
              <a:gd name="connsiteX196" fmla="*/ 2094665 w 12192001"/>
              <a:gd name="connsiteY196" fmla="*/ 2003052 h 2344739"/>
              <a:gd name="connsiteX197" fmla="*/ 1997356 w 12192001"/>
              <a:gd name="connsiteY197" fmla="*/ 1995032 h 2344739"/>
              <a:gd name="connsiteX198" fmla="*/ 1928172 w 12192001"/>
              <a:gd name="connsiteY198" fmla="*/ 2016977 h 2344739"/>
              <a:gd name="connsiteX199" fmla="*/ 1921650 w 12192001"/>
              <a:gd name="connsiteY199" fmla="*/ 2012146 h 2344739"/>
              <a:gd name="connsiteX200" fmla="*/ 1873080 w 12192001"/>
              <a:gd name="connsiteY200" fmla="*/ 2013741 h 2344739"/>
              <a:gd name="connsiteX201" fmla="*/ 1786655 w 12192001"/>
              <a:gd name="connsiteY201" fmla="*/ 2041363 h 2344739"/>
              <a:gd name="connsiteX202" fmla="*/ 1738204 w 12192001"/>
              <a:gd name="connsiteY202" fmla="*/ 2036312 h 2344739"/>
              <a:gd name="connsiteX203" fmla="*/ 1675071 w 12192001"/>
              <a:gd name="connsiteY203" fmla="*/ 2019963 h 2344739"/>
              <a:gd name="connsiteX204" fmla="*/ 1608669 w 12192001"/>
              <a:gd name="connsiteY204" fmla="*/ 2013066 h 2344739"/>
              <a:gd name="connsiteX205" fmla="*/ 1496110 w 12192001"/>
              <a:gd name="connsiteY205" fmla="*/ 1987476 h 2344739"/>
              <a:gd name="connsiteX206" fmla="*/ 1149979 w 12192001"/>
              <a:gd name="connsiteY206" fmla="*/ 1938041 h 2344739"/>
              <a:gd name="connsiteX207" fmla="*/ 858269 w 12192001"/>
              <a:gd name="connsiteY207" fmla="*/ 1928608 h 2344739"/>
              <a:gd name="connsiteX208" fmla="*/ 837540 w 12192001"/>
              <a:gd name="connsiteY208" fmla="*/ 1929821 h 2344739"/>
              <a:gd name="connsiteX209" fmla="*/ 816809 w 12192001"/>
              <a:gd name="connsiteY209" fmla="*/ 1927857 h 2344739"/>
              <a:gd name="connsiteX210" fmla="*/ 811506 w 12192001"/>
              <a:gd name="connsiteY210" fmla="*/ 1930751 h 2344739"/>
              <a:gd name="connsiteX211" fmla="*/ 720047 w 12192001"/>
              <a:gd name="connsiteY211" fmla="*/ 1929661 h 2344739"/>
              <a:gd name="connsiteX212" fmla="*/ 719742 w 12192001"/>
              <a:gd name="connsiteY212" fmla="*/ 1928399 h 2344739"/>
              <a:gd name="connsiteX213" fmla="*/ 708875 w 12192001"/>
              <a:gd name="connsiteY213" fmla="*/ 1922722 h 2344739"/>
              <a:gd name="connsiteX214" fmla="*/ 596792 w 12192001"/>
              <a:gd name="connsiteY214" fmla="*/ 1879864 h 2344739"/>
              <a:gd name="connsiteX215" fmla="*/ 578535 w 12192001"/>
              <a:gd name="connsiteY215" fmla="*/ 1877212 h 2344739"/>
              <a:gd name="connsiteX216" fmla="*/ 571717 w 12192001"/>
              <a:gd name="connsiteY216" fmla="*/ 1877401 h 2344739"/>
              <a:gd name="connsiteX217" fmla="*/ 445099 w 12192001"/>
              <a:gd name="connsiteY217" fmla="*/ 1839371 h 2344739"/>
              <a:gd name="connsiteX218" fmla="*/ 404015 w 12192001"/>
              <a:gd name="connsiteY218" fmla="*/ 1833548 h 2344739"/>
              <a:gd name="connsiteX219" fmla="*/ 292435 w 12192001"/>
              <a:gd name="connsiteY219" fmla="*/ 1812852 h 2344739"/>
              <a:gd name="connsiteX220" fmla="*/ 118381 w 12192001"/>
              <a:gd name="connsiteY220" fmla="*/ 1761047 h 2344739"/>
              <a:gd name="connsiteX221" fmla="*/ 15526 w 12192001"/>
              <a:gd name="connsiteY221" fmla="*/ 1758191 h 2344739"/>
              <a:gd name="connsiteX222" fmla="*/ 2 w 12192001"/>
              <a:gd name="connsiteY222" fmla="*/ 1752722 h 2344739"/>
              <a:gd name="connsiteX223" fmla="*/ 1 w 12192001"/>
              <a:gd name="connsiteY223" fmla="*/ 762497 h 2344739"/>
              <a:gd name="connsiteX224" fmla="*/ 0 w 12192001"/>
              <a:gd name="connsiteY224" fmla="*/ 762497 h 2344739"/>
              <a:gd name="connsiteX225" fmla="*/ 0 w 12192001"/>
              <a:gd name="connsiteY225" fmla="*/ 222213 h 2344739"/>
              <a:gd name="connsiteX226" fmla="*/ 0 w 12192001"/>
              <a:gd name="connsiteY226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05669 w 12192001"/>
              <a:gd name="connsiteY25" fmla="*/ 1033623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218559 w 12192001"/>
              <a:gd name="connsiteY110" fmla="*/ 2156680 h 2344739"/>
              <a:gd name="connsiteX111" fmla="*/ 7201101 w 12192001"/>
              <a:gd name="connsiteY111" fmla="*/ 2161230 h 2344739"/>
              <a:gd name="connsiteX112" fmla="*/ 7197004 w 12192001"/>
              <a:gd name="connsiteY112" fmla="*/ 2166588 h 2344739"/>
              <a:gd name="connsiteX113" fmla="*/ 7170808 w 12192001"/>
              <a:gd name="connsiteY113" fmla="*/ 2171236 h 2344739"/>
              <a:gd name="connsiteX114" fmla="*/ 7096988 w 12192001"/>
              <a:gd name="connsiteY114" fmla="*/ 2183464 h 2344739"/>
              <a:gd name="connsiteX115" fmla="*/ 7018496 w 12192001"/>
              <a:gd name="connsiteY115" fmla="*/ 2183090 h 2344739"/>
              <a:gd name="connsiteX116" fmla="*/ 6904146 w 12192001"/>
              <a:gd name="connsiteY116" fmla="*/ 2212596 h 2344739"/>
              <a:gd name="connsiteX117" fmla="*/ 6708222 w 12192001"/>
              <a:gd name="connsiteY117" fmla="*/ 2240551 h 2344739"/>
              <a:gd name="connsiteX118" fmla="*/ 6549454 w 12192001"/>
              <a:gd name="connsiteY118" fmla="*/ 2269327 h 2344739"/>
              <a:gd name="connsiteX119" fmla="*/ 6317560 w 12192001"/>
              <a:gd name="connsiteY119" fmla="*/ 2316127 h 2344739"/>
              <a:gd name="connsiteX120" fmla="*/ 6168674 w 12192001"/>
              <a:gd name="connsiteY120" fmla="*/ 2318214 h 2344739"/>
              <a:gd name="connsiteX121" fmla="*/ 6073848 w 12192001"/>
              <a:gd name="connsiteY121" fmla="*/ 2338676 h 2344739"/>
              <a:gd name="connsiteX122" fmla="*/ 6068529 w 12192001"/>
              <a:gd name="connsiteY122" fmla="*/ 2337139 h 2344739"/>
              <a:gd name="connsiteX123" fmla="*/ 6048638 w 12192001"/>
              <a:gd name="connsiteY123" fmla="*/ 2337822 h 2344739"/>
              <a:gd name="connsiteX124" fmla="*/ 6041285 w 12192001"/>
              <a:gd name="connsiteY124" fmla="*/ 2329473 h 2344739"/>
              <a:gd name="connsiteX125" fmla="*/ 6010090 w 12192001"/>
              <a:gd name="connsiteY125" fmla="*/ 2324380 h 2344739"/>
              <a:gd name="connsiteX126" fmla="*/ 5957375 w 12192001"/>
              <a:gd name="connsiteY126" fmla="*/ 2328024 h 2344739"/>
              <a:gd name="connsiteX127" fmla="*/ 5758919 w 12192001"/>
              <a:gd name="connsiteY127" fmla="*/ 2343716 h 2344739"/>
              <a:gd name="connsiteX128" fmla="*/ 5626960 w 12192001"/>
              <a:gd name="connsiteY128" fmla="*/ 2344739 h 2344739"/>
              <a:gd name="connsiteX129" fmla="*/ 5470906 w 12192001"/>
              <a:gd name="connsiteY129" fmla="*/ 2330719 h 2344739"/>
              <a:gd name="connsiteX130" fmla="*/ 5432761 w 12192001"/>
              <a:gd name="connsiteY130" fmla="*/ 2319466 h 2344739"/>
              <a:gd name="connsiteX131" fmla="*/ 5381669 w 12192001"/>
              <a:gd name="connsiteY131" fmla="*/ 2301764 h 2344739"/>
              <a:gd name="connsiteX132" fmla="*/ 5261764 w 12192001"/>
              <a:gd name="connsiteY132" fmla="*/ 2281347 h 2344739"/>
              <a:gd name="connsiteX133" fmla="*/ 5222961 w 12192001"/>
              <a:gd name="connsiteY133" fmla="*/ 2270223 h 2344739"/>
              <a:gd name="connsiteX134" fmla="*/ 5174660 w 12192001"/>
              <a:gd name="connsiteY134" fmla="*/ 2267233 h 2344739"/>
              <a:gd name="connsiteX135" fmla="*/ 5156554 w 12192001"/>
              <a:gd name="connsiteY135" fmla="*/ 2260010 h 2344739"/>
              <a:gd name="connsiteX136" fmla="*/ 5142599 w 12192001"/>
              <a:gd name="connsiteY136" fmla="*/ 2256610 h 2344739"/>
              <a:gd name="connsiteX137" fmla="*/ 5139596 w 12192001"/>
              <a:gd name="connsiteY137" fmla="*/ 2254509 h 2344739"/>
              <a:gd name="connsiteX138" fmla="*/ 5121659 w 12192001"/>
              <a:gd name="connsiteY138" fmla="*/ 2243656 h 2344739"/>
              <a:gd name="connsiteX139" fmla="*/ 5065790 w 12192001"/>
              <a:gd name="connsiteY139" fmla="*/ 2250227 h 2344739"/>
              <a:gd name="connsiteX140" fmla="*/ 5011514 w 12192001"/>
              <a:gd name="connsiteY140" fmla="*/ 2233846 h 2344739"/>
              <a:gd name="connsiteX141" fmla="*/ 4840441 w 12192001"/>
              <a:gd name="connsiteY141" fmla="*/ 2209829 h 2344739"/>
              <a:gd name="connsiteX142" fmla="*/ 4762447 w 12192001"/>
              <a:gd name="connsiteY142" fmla="*/ 2182061 h 2344739"/>
              <a:gd name="connsiteX143" fmla="*/ 4723186 w 12192001"/>
              <a:gd name="connsiteY143" fmla="*/ 2173047 h 2344739"/>
              <a:gd name="connsiteX144" fmla="*/ 4721176 w 12192001"/>
              <a:gd name="connsiteY144" fmla="*/ 2172298 h 2344739"/>
              <a:gd name="connsiteX145" fmla="*/ 4722111 w 12192001"/>
              <a:gd name="connsiteY145" fmla="*/ 2172087 h 2344739"/>
              <a:gd name="connsiteX146" fmla="*/ 4717202 w 12192001"/>
              <a:gd name="connsiteY146" fmla="*/ 2170817 h 2344739"/>
              <a:gd name="connsiteX147" fmla="*/ 4721176 w 12192001"/>
              <a:gd name="connsiteY147" fmla="*/ 2172298 h 2344739"/>
              <a:gd name="connsiteX148" fmla="*/ 4715526 w 12192001"/>
              <a:gd name="connsiteY148" fmla="*/ 2173573 h 2344739"/>
              <a:gd name="connsiteX149" fmla="*/ 4515814 w 12192001"/>
              <a:gd name="connsiteY149" fmla="*/ 2163671 h 2344739"/>
              <a:gd name="connsiteX150" fmla="*/ 4428543 w 12192001"/>
              <a:gd name="connsiteY150" fmla="*/ 2153020 h 2344739"/>
              <a:gd name="connsiteX151" fmla="*/ 4362875 w 12192001"/>
              <a:gd name="connsiteY151" fmla="*/ 2151674 h 2344739"/>
              <a:gd name="connsiteX152" fmla="*/ 4316966 w 12192001"/>
              <a:gd name="connsiteY152" fmla="*/ 2158289 h 2344739"/>
              <a:gd name="connsiteX153" fmla="*/ 4315110 w 12192001"/>
              <a:gd name="connsiteY153" fmla="*/ 2156948 h 2344739"/>
              <a:gd name="connsiteX154" fmla="*/ 4295144 w 12192001"/>
              <a:gd name="connsiteY154" fmla="*/ 2155069 h 2344739"/>
              <a:gd name="connsiteX155" fmla="*/ 4290064 w 12192001"/>
              <a:gd name="connsiteY155" fmla="*/ 2157986 h 2344739"/>
              <a:gd name="connsiteX156" fmla="*/ 4276142 w 12192001"/>
              <a:gd name="connsiteY156" fmla="*/ 2157740 h 2344739"/>
              <a:gd name="connsiteX157" fmla="*/ 4248117 w 12192001"/>
              <a:gd name="connsiteY157" fmla="*/ 2160064 h 2344739"/>
              <a:gd name="connsiteX158" fmla="*/ 4202051 w 12192001"/>
              <a:gd name="connsiteY158" fmla="*/ 2157269 h 2344739"/>
              <a:gd name="connsiteX159" fmla="*/ 4201745 w 12192001"/>
              <a:gd name="connsiteY159" fmla="*/ 2156010 h 2344739"/>
              <a:gd name="connsiteX160" fmla="*/ 4191248 w 12192001"/>
              <a:gd name="connsiteY160" fmla="*/ 2150376 h 2344739"/>
              <a:gd name="connsiteX161" fmla="*/ 4142745 w 12192001"/>
              <a:gd name="connsiteY161" fmla="*/ 2134511 h 2344739"/>
              <a:gd name="connsiteX162" fmla="*/ 4083097 w 12192001"/>
              <a:gd name="connsiteY162" fmla="*/ 2107978 h 2344739"/>
              <a:gd name="connsiteX163" fmla="*/ 4074546 w 12192001"/>
              <a:gd name="connsiteY163" fmla="*/ 2107143 h 2344739"/>
              <a:gd name="connsiteX164" fmla="*/ 4074427 w 12192001"/>
              <a:gd name="connsiteY164" fmla="*/ 2106844 h 2344739"/>
              <a:gd name="connsiteX165" fmla="*/ 4065510 w 12192001"/>
              <a:gd name="connsiteY165" fmla="*/ 2105400 h 2344739"/>
              <a:gd name="connsiteX166" fmla="*/ 4058954 w 12192001"/>
              <a:gd name="connsiteY166" fmla="*/ 2105618 h 2344739"/>
              <a:gd name="connsiteX167" fmla="*/ 4042364 w 12192001"/>
              <a:gd name="connsiteY167" fmla="*/ 2103997 h 2344739"/>
              <a:gd name="connsiteX168" fmla="*/ 4036997 w 12192001"/>
              <a:gd name="connsiteY168" fmla="*/ 2101563 h 2344739"/>
              <a:gd name="connsiteX169" fmla="*/ 4035363 w 12192001"/>
              <a:gd name="connsiteY169" fmla="*/ 2097896 h 2344739"/>
              <a:gd name="connsiteX170" fmla="*/ 4033778 w 12192001"/>
              <a:gd name="connsiteY170" fmla="*/ 2098131 h 2344739"/>
              <a:gd name="connsiteX171" fmla="*/ 4004538 w 12192001"/>
              <a:gd name="connsiteY171" fmla="*/ 2085563 h 2344739"/>
              <a:gd name="connsiteX172" fmla="*/ 3936846 w 12192001"/>
              <a:gd name="connsiteY172" fmla="*/ 2068106 h 2344739"/>
              <a:gd name="connsiteX173" fmla="*/ 3897275 w 12192001"/>
              <a:gd name="connsiteY173" fmla="*/ 2062451 h 2344739"/>
              <a:gd name="connsiteX174" fmla="*/ 3789760 w 12192001"/>
              <a:gd name="connsiteY174" fmla="*/ 2042213 h 2344739"/>
              <a:gd name="connsiteX175" fmla="*/ 3682513 w 12192001"/>
              <a:gd name="connsiteY175" fmla="*/ 2018290 h 2344739"/>
              <a:gd name="connsiteX176" fmla="*/ 3610035 w 12192001"/>
              <a:gd name="connsiteY176" fmla="*/ 1986019 h 2344739"/>
              <a:gd name="connsiteX177" fmla="*/ 3603855 w 12192001"/>
              <a:gd name="connsiteY177" fmla="*/ 1987381 h 2344739"/>
              <a:gd name="connsiteX178" fmla="*/ 3594736 w 12192001"/>
              <a:gd name="connsiteY178" fmla="*/ 1987545 h 2344739"/>
              <a:gd name="connsiteX179" fmla="*/ 3594501 w 12192001"/>
              <a:gd name="connsiteY179" fmla="*/ 1987276 h 2344739"/>
              <a:gd name="connsiteX180" fmla="*/ 3585978 w 12192001"/>
              <a:gd name="connsiteY180" fmla="*/ 1987966 h 2344739"/>
              <a:gd name="connsiteX181" fmla="*/ 3536135 w 12192001"/>
              <a:gd name="connsiteY181" fmla="*/ 1978267 h 2344739"/>
              <a:gd name="connsiteX182" fmla="*/ 3473223 w 12192001"/>
              <a:gd name="connsiteY182" fmla="*/ 1974606 h 2344739"/>
              <a:gd name="connsiteX183" fmla="*/ 3400728 w 12192001"/>
              <a:gd name="connsiteY183" fmla="*/ 1962558 h 2344739"/>
              <a:gd name="connsiteX184" fmla="*/ 3363888 w 12192001"/>
              <a:gd name="connsiteY184" fmla="*/ 1979510 h 2344739"/>
              <a:gd name="connsiteX185" fmla="*/ 3344026 w 12192001"/>
              <a:gd name="connsiteY185" fmla="*/ 1981192 h 2344739"/>
              <a:gd name="connsiteX186" fmla="*/ 3341698 w 12192001"/>
              <a:gd name="connsiteY186" fmla="*/ 1980217 h 2344739"/>
              <a:gd name="connsiteX187" fmla="*/ 3262356 w 12192001"/>
              <a:gd name="connsiteY187" fmla="*/ 1986094 h 2344739"/>
              <a:gd name="connsiteX188" fmla="*/ 3142556 w 12192001"/>
              <a:gd name="connsiteY188" fmla="*/ 1993869 h 2344739"/>
              <a:gd name="connsiteX189" fmla="*/ 3030291 w 12192001"/>
              <a:gd name="connsiteY189" fmla="*/ 1996512 h 2344739"/>
              <a:gd name="connsiteX190" fmla="*/ 2781569 w 12192001"/>
              <a:gd name="connsiteY190" fmla="*/ 2018333 h 2344739"/>
              <a:gd name="connsiteX191" fmla="*/ 2646527 w 12192001"/>
              <a:gd name="connsiteY191" fmla="*/ 2028869 h 2344739"/>
              <a:gd name="connsiteX192" fmla="*/ 2568028 w 12192001"/>
              <a:gd name="connsiteY192" fmla="*/ 2002628 h 2344739"/>
              <a:gd name="connsiteX193" fmla="*/ 2443255 w 12192001"/>
              <a:gd name="connsiteY193" fmla="*/ 2016529 h 2344739"/>
              <a:gd name="connsiteX194" fmla="*/ 2315112 w 12192001"/>
              <a:gd name="connsiteY194" fmla="*/ 2024996 h 2344739"/>
              <a:gd name="connsiteX195" fmla="*/ 2208578 w 12192001"/>
              <a:gd name="connsiteY195" fmla="*/ 2019763 h 2344739"/>
              <a:gd name="connsiteX196" fmla="*/ 2094665 w 12192001"/>
              <a:gd name="connsiteY196" fmla="*/ 2003052 h 2344739"/>
              <a:gd name="connsiteX197" fmla="*/ 1997356 w 12192001"/>
              <a:gd name="connsiteY197" fmla="*/ 1995032 h 2344739"/>
              <a:gd name="connsiteX198" fmla="*/ 1928172 w 12192001"/>
              <a:gd name="connsiteY198" fmla="*/ 2016977 h 2344739"/>
              <a:gd name="connsiteX199" fmla="*/ 1921650 w 12192001"/>
              <a:gd name="connsiteY199" fmla="*/ 2012146 h 2344739"/>
              <a:gd name="connsiteX200" fmla="*/ 1873080 w 12192001"/>
              <a:gd name="connsiteY200" fmla="*/ 2013741 h 2344739"/>
              <a:gd name="connsiteX201" fmla="*/ 1786655 w 12192001"/>
              <a:gd name="connsiteY201" fmla="*/ 2041363 h 2344739"/>
              <a:gd name="connsiteX202" fmla="*/ 1738204 w 12192001"/>
              <a:gd name="connsiteY202" fmla="*/ 2036312 h 2344739"/>
              <a:gd name="connsiteX203" fmla="*/ 1675071 w 12192001"/>
              <a:gd name="connsiteY203" fmla="*/ 2019963 h 2344739"/>
              <a:gd name="connsiteX204" fmla="*/ 1608669 w 12192001"/>
              <a:gd name="connsiteY204" fmla="*/ 2013066 h 2344739"/>
              <a:gd name="connsiteX205" fmla="*/ 1496110 w 12192001"/>
              <a:gd name="connsiteY205" fmla="*/ 1987476 h 2344739"/>
              <a:gd name="connsiteX206" fmla="*/ 1149979 w 12192001"/>
              <a:gd name="connsiteY206" fmla="*/ 1938041 h 2344739"/>
              <a:gd name="connsiteX207" fmla="*/ 858269 w 12192001"/>
              <a:gd name="connsiteY207" fmla="*/ 1928608 h 2344739"/>
              <a:gd name="connsiteX208" fmla="*/ 837540 w 12192001"/>
              <a:gd name="connsiteY208" fmla="*/ 1929821 h 2344739"/>
              <a:gd name="connsiteX209" fmla="*/ 816809 w 12192001"/>
              <a:gd name="connsiteY209" fmla="*/ 1927857 h 2344739"/>
              <a:gd name="connsiteX210" fmla="*/ 811506 w 12192001"/>
              <a:gd name="connsiteY210" fmla="*/ 1930751 h 2344739"/>
              <a:gd name="connsiteX211" fmla="*/ 720047 w 12192001"/>
              <a:gd name="connsiteY211" fmla="*/ 1929661 h 2344739"/>
              <a:gd name="connsiteX212" fmla="*/ 719742 w 12192001"/>
              <a:gd name="connsiteY212" fmla="*/ 1928399 h 2344739"/>
              <a:gd name="connsiteX213" fmla="*/ 708875 w 12192001"/>
              <a:gd name="connsiteY213" fmla="*/ 1922722 h 2344739"/>
              <a:gd name="connsiteX214" fmla="*/ 596792 w 12192001"/>
              <a:gd name="connsiteY214" fmla="*/ 1879864 h 2344739"/>
              <a:gd name="connsiteX215" fmla="*/ 578535 w 12192001"/>
              <a:gd name="connsiteY215" fmla="*/ 1877212 h 2344739"/>
              <a:gd name="connsiteX216" fmla="*/ 571717 w 12192001"/>
              <a:gd name="connsiteY216" fmla="*/ 1877401 h 2344739"/>
              <a:gd name="connsiteX217" fmla="*/ 445099 w 12192001"/>
              <a:gd name="connsiteY217" fmla="*/ 1839371 h 2344739"/>
              <a:gd name="connsiteX218" fmla="*/ 404015 w 12192001"/>
              <a:gd name="connsiteY218" fmla="*/ 1833548 h 2344739"/>
              <a:gd name="connsiteX219" fmla="*/ 292435 w 12192001"/>
              <a:gd name="connsiteY219" fmla="*/ 1812852 h 2344739"/>
              <a:gd name="connsiteX220" fmla="*/ 118381 w 12192001"/>
              <a:gd name="connsiteY220" fmla="*/ 1761047 h 2344739"/>
              <a:gd name="connsiteX221" fmla="*/ 15526 w 12192001"/>
              <a:gd name="connsiteY221" fmla="*/ 1758191 h 2344739"/>
              <a:gd name="connsiteX222" fmla="*/ 2 w 12192001"/>
              <a:gd name="connsiteY222" fmla="*/ 1752722 h 2344739"/>
              <a:gd name="connsiteX223" fmla="*/ 1 w 12192001"/>
              <a:gd name="connsiteY223" fmla="*/ 762497 h 2344739"/>
              <a:gd name="connsiteX224" fmla="*/ 0 w 12192001"/>
              <a:gd name="connsiteY224" fmla="*/ 222213 h 2344739"/>
              <a:gd name="connsiteX225" fmla="*/ 0 w 12192001"/>
              <a:gd name="connsiteY225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101593 w 12193149"/>
              <a:gd name="connsiteY58" fmla="*/ 1742432 h 2344739"/>
              <a:gd name="connsiteX59" fmla="*/ 10083317 w 12193149"/>
              <a:gd name="connsiteY59" fmla="*/ 1743296 h 2344739"/>
              <a:gd name="connsiteX60" fmla="*/ 10040388 w 12193149"/>
              <a:gd name="connsiteY60" fmla="*/ 1741632 h 2344739"/>
              <a:gd name="connsiteX61" fmla="*/ 9961167 w 12193149"/>
              <a:gd name="connsiteY61" fmla="*/ 1757147 h 2344739"/>
              <a:gd name="connsiteX62" fmla="*/ 9848940 w 12193149"/>
              <a:gd name="connsiteY62" fmla="*/ 1763915 h 2344739"/>
              <a:gd name="connsiteX63" fmla="*/ 9729457 w 12193149"/>
              <a:gd name="connsiteY63" fmla="*/ 1784122 h 2344739"/>
              <a:gd name="connsiteX64" fmla="*/ 9585655 w 12193149"/>
              <a:gd name="connsiteY64" fmla="*/ 1795542 h 2344739"/>
              <a:gd name="connsiteX65" fmla="*/ 9344200 w 12193149"/>
              <a:gd name="connsiteY65" fmla="*/ 1841244 h 2344739"/>
              <a:gd name="connsiteX66" fmla="*/ 9232518 w 12193149"/>
              <a:gd name="connsiteY66" fmla="*/ 1893149 h 2344739"/>
              <a:gd name="connsiteX67" fmla="*/ 9195958 w 12193149"/>
              <a:gd name="connsiteY67" fmla="*/ 1903228 h 2344739"/>
              <a:gd name="connsiteX68" fmla="*/ 9190394 w 12193149"/>
              <a:gd name="connsiteY68" fmla="*/ 1912467 h 2344739"/>
              <a:gd name="connsiteX69" fmla="*/ 9114960 w 12193149"/>
              <a:gd name="connsiteY69" fmla="*/ 1919069 h 2344739"/>
              <a:gd name="connsiteX70" fmla="*/ 9054601 w 12193149"/>
              <a:gd name="connsiteY70" fmla="*/ 1910755 h 2344739"/>
              <a:gd name="connsiteX71" fmla="*/ 9006634 w 12193149"/>
              <a:gd name="connsiteY71" fmla="*/ 1914040 h 2344739"/>
              <a:gd name="connsiteX72" fmla="*/ 9006349 w 12193149"/>
              <a:gd name="connsiteY72" fmla="*/ 1913800 h 2344739"/>
              <a:gd name="connsiteX73" fmla="*/ 8997380 w 12193149"/>
              <a:gd name="connsiteY73" fmla="*/ 1915011 h 2344739"/>
              <a:gd name="connsiteX74" fmla="*/ 8991542 w 12193149"/>
              <a:gd name="connsiteY74" fmla="*/ 1917072 h 2344739"/>
              <a:gd name="connsiteX75" fmla="*/ 8975485 w 12193149"/>
              <a:gd name="connsiteY75" fmla="*/ 1920298 h 2344739"/>
              <a:gd name="connsiteX76" fmla="*/ 8969159 w 12193149"/>
              <a:gd name="connsiteY76" fmla="*/ 1919598 h 2344739"/>
              <a:gd name="connsiteX77" fmla="*/ 8964196 w 12193149"/>
              <a:gd name="connsiteY77" fmla="*/ 1917373 h 2344739"/>
              <a:gd name="connsiteX78" fmla="*/ 8930136 w 12193149"/>
              <a:gd name="connsiteY78" fmla="*/ 1914185 h 2344739"/>
              <a:gd name="connsiteX79" fmla="*/ 8753592 w 12193149"/>
              <a:gd name="connsiteY79" fmla="*/ 1933417 h 2344739"/>
              <a:gd name="connsiteX80" fmla="*/ 8708995 w 12193149"/>
              <a:gd name="connsiteY80" fmla="*/ 1935518 h 2344739"/>
              <a:gd name="connsiteX81" fmla="*/ 8597219 w 12193149"/>
              <a:gd name="connsiteY81" fmla="*/ 1944090 h 2344739"/>
              <a:gd name="connsiteX82" fmla="*/ 8526378 w 12193149"/>
              <a:gd name="connsiteY82" fmla="*/ 1929248 h 2344739"/>
              <a:gd name="connsiteX83" fmla="*/ 8512131 w 12193149"/>
              <a:gd name="connsiteY83" fmla="*/ 1935163 h 2344739"/>
              <a:gd name="connsiteX84" fmla="*/ 8507315 w 12193149"/>
              <a:gd name="connsiteY84" fmla="*/ 1938164 h 2344739"/>
              <a:gd name="connsiteX85" fmla="*/ 8499116 w 12193149"/>
              <a:gd name="connsiteY85" fmla="*/ 1940902 h 2344739"/>
              <a:gd name="connsiteX86" fmla="*/ 8498742 w 12193149"/>
              <a:gd name="connsiteY86" fmla="*/ 1940723 h 2344739"/>
              <a:gd name="connsiteX87" fmla="*/ 8491397 w 12193149"/>
              <a:gd name="connsiteY87" fmla="*/ 1943773 h 2344739"/>
              <a:gd name="connsiteX88" fmla="*/ 8368330 w 12193149"/>
              <a:gd name="connsiteY88" fmla="*/ 1957815 h 2344739"/>
              <a:gd name="connsiteX89" fmla="*/ 8354947 w 12193149"/>
              <a:gd name="connsiteY89" fmla="*/ 1958009 h 2344739"/>
              <a:gd name="connsiteX90" fmla="*/ 8353521 w 12193149"/>
              <a:gd name="connsiteY90" fmla="*/ 1957169 h 2344739"/>
              <a:gd name="connsiteX91" fmla="*/ 8321252 w 12193149"/>
              <a:gd name="connsiteY91" fmla="*/ 1974587 h 2344739"/>
              <a:gd name="connsiteX92" fmla="*/ 8315581 w 12193149"/>
              <a:gd name="connsiteY92" fmla="*/ 1974913 h 2344739"/>
              <a:gd name="connsiteX93" fmla="*/ 8296322 w 12193149"/>
              <a:gd name="connsiteY93" fmla="*/ 1988808 h 2344739"/>
              <a:gd name="connsiteX94" fmla="*/ 8285424 w 12193149"/>
              <a:gd name="connsiteY94" fmla="*/ 1994631 h 2344739"/>
              <a:gd name="connsiteX95" fmla="*/ 8284298 w 12193149"/>
              <a:gd name="connsiteY95" fmla="*/ 1999074 h 2344739"/>
              <a:gd name="connsiteX96" fmla="*/ 8267224 w 12193149"/>
              <a:gd name="connsiteY96" fmla="*/ 2006249 h 2344739"/>
              <a:gd name="connsiteX97" fmla="*/ 8264525 w 12193149"/>
              <a:gd name="connsiteY97" fmla="*/ 2006019 h 2344739"/>
              <a:gd name="connsiteX98" fmla="*/ 8253181 w 12193149"/>
              <a:gd name="connsiteY98" fmla="*/ 2015862 h 2344739"/>
              <a:gd name="connsiteX99" fmla="*/ 8246982 w 12193149"/>
              <a:gd name="connsiteY99" fmla="*/ 2028854 h 2344739"/>
              <a:gd name="connsiteX100" fmla="*/ 8091420 w 12193149"/>
              <a:gd name="connsiteY100" fmla="*/ 2075015 h 2344739"/>
              <a:gd name="connsiteX101" fmla="*/ 7906555 w 12193149"/>
              <a:gd name="connsiteY101" fmla="*/ 2116988 h 2344739"/>
              <a:gd name="connsiteX102" fmla="*/ 7719893 w 12193149"/>
              <a:gd name="connsiteY102" fmla="*/ 2142703 h 2344739"/>
              <a:gd name="connsiteX103" fmla="*/ 7615495 w 12193149"/>
              <a:gd name="connsiteY103" fmla="*/ 2139232 h 2344739"/>
              <a:gd name="connsiteX104" fmla="*/ 7528691 w 12193149"/>
              <a:gd name="connsiteY104" fmla="*/ 2145060 h 2344739"/>
              <a:gd name="connsiteX105" fmla="*/ 7520719 w 12193149"/>
              <a:gd name="connsiteY105" fmla="*/ 2147613 h 2344739"/>
              <a:gd name="connsiteX106" fmla="*/ 7508559 w 12193149"/>
              <a:gd name="connsiteY106" fmla="*/ 2148948 h 2344739"/>
              <a:gd name="connsiteX107" fmla="*/ 7508188 w 12193149"/>
              <a:gd name="connsiteY107" fmla="*/ 2148621 h 2344739"/>
              <a:gd name="connsiteX108" fmla="*/ 7496943 w 12193149"/>
              <a:gd name="connsiteY108" fmla="*/ 2150573 h 2344739"/>
              <a:gd name="connsiteX109" fmla="*/ 7406539 w 12193149"/>
              <a:gd name="connsiteY109" fmla="*/ 2142468 h 2344739"/>
              <a:gd name="connsiteX110" fmla="*/ 7219707 w 12193149"/>
              <a:gd name="connsiteY110" fmla="*/ 2156680 h 2344739"/>
              <a:gd name="connsiteX111" fmla="*/ 7202249 w 12193149"/>
              <a:gd name="connsiteY111" fmla="*/ 2161230 h 2344739"/>
              <a:gd name="connsiteX112" fmla="*/ 7198152 w 12193149"/>
              <a:gd name="connsiteY112" fmla="*/ 2166588 h 2344739"/>
              <a:gd name="connsiteX113" fmla="*/ 7171956 w 12193149"/>
              <a:gd name="connsiteY113" fmla="*/ 2171236 h 2344739"/>
              <a:gd name="connsiteX114" fmla="*/ 7098136 w 12193149"/>
              <a:gd name="connsiteY114" fmla="*/ 2183464 h 2344739"/>
              <a:gd name="connsiteX115" fmla="*/ 7019644 w 12193149"/>
              <a:gd name="connsiteY115" fmla="*/ 2183090 h 2344739"/>
              <a:gd name="connsiteX116" fmla="*/ 6905294 w 12193149"/>
              <a:gd name="connsiteY116" fmla="*/ 2212596 h 2344739"/>
              <a:gd name="connsiteX117" fmla="*/ 6709370 w 12193149"/>
              <a:gd name="connsiteY117" fmla="*/ 2240551 h 2344739"/>
              <a:gd name="connsiteX118" fmla="*/ 6550602 w 12193149"/>
              <a:gd name="connsiteY118" fmla="*/ 2269327 h 2344739"/>
              <a:gd name="connsiteX119" fmla="*/ 6318708 w 12193149"/>
              <a:gd name="connsiteY119" fmla="*/ 2316127 h 2344739"/>
              <a:gd name="connsiteX120" fmla="*/ 6169822 w 12193149"/>
              <a:gd name="connsiteY120" fmla="*/ 2318214 h 2344739"/>
              <a:gd name="connsiteX121" fmla="*/ 6074996 w 12193149"/>
              <a:gd name="connsiteY121" fmla="*/ 2338676 h 2344739"/>
              <a:gd name="connsiteX122" fmla="*/ 6069677 w 12193149"/>
              <a:gd name="connsiteY122" fmla="*/ 2337139 h 2344739"/>
              <a:gd name="connsiteX123" fmla="*/ 6049786 w 12193149"/>
              <a:gd name="connsiteY123" fmla="*/ 2337822 h 2344739"/>
              <a:gd name="connsiteX124" fmla="*/ 6042433 w 12193149"/>
              <a:gd name="connsiteY124" fmla="*/ 2329473 h 2344739"/>
              <a:gd name="connsiteX125" fmla="*/ 6011238 w 12193149"/>
              <a:gd name="connsiteY125" fmla="*/ 2324380 h 2344739"/>
              <a:gd name="connsiteX126" fmla="*/ 5958523 w 12193149"/>
              <a:gd name="connsiteY126" fmla="*/ 2328024 h 2344739"/>
              <a:gd name="connsiteX127" fmla="*/ 5760067 w 12193149"/>
              <a:gd name="connsiteY127" fmla="*/ 2343716 h 2344739"/>
              <a:gd name="connsiteX128" fmla="*/ 5628108 w 12193149"/>
              <a:gd name="connsiteY128" fmla="*/ 2344739 h 2344739"/>
              <a:gd name="connsiteX129" fmla="*/ 5472054 w 12193149"/>
              <a:gd name="connsiteY129" fmla="*/ 2330719 h 2344739"/>
              <a:gd name="connsiteX130" fmla="*/ 5433909 w 12193149"/>
              <a:gd name="connsiteY130" fmla="*/ 2319466 h 2344739"/>
              <a:gd name="connsiteX131" fmla="*/ 5382817 w 12193149"/>
              <a:gd name="connsiteY131" fmla="*/ 2301764 h 2344739"/>
              <a:gd name="connsiteX132" fmla="*/ 5262912 w 12193149"/>
              <a:gd name="connsiteY132" fmla="*/ 2281347 h 2344739"/>
              <a:gd name="connsiteX133" fmla="*/ 5224109 w 12193149"/>
              <a:gd name="connsiteY133" fmla="*/ 2270223 h 2344739"/>
              <a:gd name="connsiteX134" fmla="*/ 5175808 w 12193149"/>
              <a:gd name="connsiteY134" fmla="*/ 2267233 h 2344739"/>
              <a:gd name="connsiteX135" fmla="*/ 5157702 w 12193149"/>
              <a:gd name="connsiteY135" fmla="*/ 2260010 h 2344739"/>
              <a:gd name="connsiteX136" fmla="*/ 5143747 w 12193149"/>
              <a:gd name="connsiteY136" fmla="*/ 2256610 h 2344739"/>
              <a:gd name="connsiteX137" fmla="*/ 5140744 w 12193149"/>
              <a:gd name="connsiteY137" fmla="*/ 2254509 h 2344739"/>
              <a:gd name="connsiteX138" fmla="*/ 5122807 w 12193149"/>
              <a:gd name="connsiteY138" fmla="*/ 2243656 h 2344739"/>
              <a:gd name="connsiteX139" fmla="*/ 5066938 w 12193149"/>
              <a:gd name="connsiteY139" fmla="*/ 2250227 h 2344739"/>
              <a:gd name="connsiteX140" fmla="*/ 5012662 w 12193149"/>
              <a:gd name="connsiteY140" fmla="*/ 2233846 h 2344739"/>
              <a:gd name="connsiteX141" fmla="*/ 4841589 w 12193149"/>
              <a:gd name="connsiteY141" fmla="*/ 2209829 h 2344739"/>
              <a:gd name="connsiteX142" fmla="*/ 4763595 w 12193149"/>
              <a:gd name="connsiteY142" fmla="*/ 2182061 h 2344739"/>
              <a:gd name="connsiteX143" fmla="*/ 4724334 w 12193149"/>
              <a:gd name="connsiteY143" fmla="*/ 2173047 h 2344739"/>
              <a:gd name="connsiteX144" fmla="*/ 4722324 w 12193149"/>
              <a:gd name="connsiteY144" fmla="*/ 2172298 h 2344739"/>
              <a:gd name="connsiteX145" fmla="*/ 4723259 w 12193149"/>
              <a:gd name="connsiteY145" fmla="*/ 2172087 h 2344739"/>
              <a:gd name="connsiteX146" fmla="*/ 4718350 w 12193149"/>
              <a:gd name="connsiteY146" fmla="*/ 2170817 h 2344739"/>
              <a:gd name="connsiteX147" fmla="*/ 4722324 w 12193149"/>
              <a:gd name="connsiteY147" fmla="*/ 2172298 h 2344739"/>
              <a:gd name="connsiteX148" fmla="*/ 4716674 w 12193149"/>
              <a:gd name="connsiteY148" fmla="*/ 2173573 h 2344739"/>
              <a:gd name="connsiteX149" fmla="*/ 4516962 w 12193149"/>
              <a:gd name="connsiteY149" fmla="*/ 2163671 h 2344739"/>
              <a:gd name="connsiteX150" fmla="*/ 4429691 w 12193149"/>
              <a:gd name="connsiteY150" fmla="*/ 2153020 h 2344739"/>
              <a:gd name="connsiteX151" fmla="*/ 4364023 w 12193149"/>
              <a:gd name="connsiteY151" fmla="*/ 2151674 h 2344739"/>
              <a:gd name="connsiteX152" fmla="*/ 4318114 w 12193149"/>
              <a:gd name="connsiteY152" fmla="*/ 2158289 h 2344739"/>
              <a:gd name="connsiteX153" fmla="*/ 4316258 w 12193149"/>
              <a:gd name="connsiteY153" fmla="*/ 2156948 h 2344739"/>
              <a:gd name="connsiteX154" fmla="*/ 4296292 w 12193149"/>
              <a:gd name="connsiteY154" fmla="*/ 2155069 h 2344739"/>
              <a:gd name="connsiteX155" fmla="*/ 4291212 w 12193149"/>
              <a:gd name="connsiteY155" fmla="*/ 2157986 h 2344739"/>
              <a:gd name="connsiteX156" fmla="*/ 4277290 w 12193149"/>
              <a:gd name="connsiteY156" fmla="*/ 2157740 h 2344739"/>
              <a:gd name="connsiteX157" fmla="*/ 4249265 w 12193149"/>
              <a:gd name="connsiteY157" fmla="*/ 2160064 h 2344739"/>
              <a:gd name="connsiteX158" fmla="*/ 4203199 w 12193149"/>
              <a:gd name="connsiteY158" fmla="*/ 2157269 h 2344739"/>
              <a:gd name="connsiteX159" fmla="*/ 4202893 w 12193149"/>
              <a:gd name="connsiteY159" fmla="*/ 2156010 h 2344739"/>
              <a:gd name="connsiteX160" fmla="*/ 4192396 w 12193149"/>
              <a:gd name="connsiteY160" fmla="*/ 2150376 h 2344739"/>
              <a:gd name="connsiteX161" fmla="*/ 4143893 w 12193149"/>
              <a:gd name="connsiteY161" fmla="*/ 2134511 h 2344739"/>
              <a:gd name="connsiteX162" fmla="*/ 4084245 w 12193149"/>
              <a:gd name="connsiteY162" fmla="*/ 2107978 h 2344739"/>
              <a:gd name="connsiteX163" fmla="*/ 4075694 w 12193149"/>
              <a:gd name="connsiteY163" fmla="*/ 2107143 h 2344739"/>
              <a:gd name="connsiteX164" fmla="*/ 4075575 w 12193149"/>
              <a:gd name="connsiteY164" fmla="*/ 2106844 h 2344739"/>
              <a:gd name="connsiteX165" fmla="*/ 4066658 w 12193149"/>
              <a:gd name="connsiteY165" fmla="*/ 2105400 h 2344739"/>
              <a:gd name="connsiteX166" fmla="*/ 4060102 w 12193149"/>
              <a:gd name="connsiteY166" fmla="*/ 2105618 h 2344739"/>
              <a:gd name="connsiteX167" fmla="*/ 4043512 w 12193149"/>
              <a:gd name="connsiteY167" fmla="*/ 2103997 h 2344739"/>
              <a:gd name="connsiteX168" fmla="*/ 4038145 w 12193149"/>
              <a:gd name="connsiteY168" fmla="*/ 2101563 h 2344739"/>
              <a:gd name="connsiteX169" fmla="*/ 4036511 w 12193149"/>
              <a:gd name="connsiteY169" fmla="*/ 2097896 h 2344739"/>
              <a:gd name="connsiteX170" fmla="*/ 4034926 w 12193149"/>
              <a:gd name="connsiteY170" fmla="*/ 2098131 h 2344739"/>
              <a:gd name="connsiteX171" fmla="*/ 4005686 w 12193149"/>
              <a:gd name="connsiteY171" fmla="*/ 2085563 h 2344739"/>
              <a:gd name="connsiteX172" fmla="*/ 3937994 w 12193149"/>
              <a:gd name="connsiteY172" fmla="*/ 2068106 h 2344739"/>
              <a:gd name="connsiteX173" fmla="*/ 3898423 w 12193149"/>
              <a:gd name="connsiteY173" fmla="*/ 2062451 h 2344739"/>
              <a:gd name="connsiteX174" fmla="*/ 3790908 w 12193149"/>
              <a:gd name="connsiteY174" fmla="*/ 2042213 h 2344739"/>
              <a:gd name="connsiteX175" fmla="*/ 3683661 w 12193149"/>
              <a:gd name="connsiteY175" fmla="*/ 2018290 h 2344739"/>
              <a:gd name="connsiteX176" fmla="*/ 3611183 w 12193149"/>
              <a:gd name="connsiteY176" fmla="*/ 1986019 h 2344739"/>
              <a:gd name="connsiteX177" fmla="*/ 3605003 w 12193149"/>
              <a:gd name="connsiteY177" fmla="*/ 1987381 h 2344739"/>
              <a:gd name="connsiteX178" fmla="*/ 3595884 w 12193149"/>
              <a:gd name="connsiteY178" fmla="*/ 1987545 h 2344739"/>
              <a:gd name="connsiteX179" fmla="*/ 3595649 w 12193149"/>
              <a:gd name="connsiteY179" fmla="*/ 1987276 h 2344739"/>
              <a:gd name="connsiteX180" fmla="*/ 3587126 w 12193149"/>
              <a:gd name="connsiteY180" fmla="*/ 1987966 h 2344739"/>
              <a:gd name="connsiteX181" fmla="*/ 3537283 w 12193149"/>
              <a:gd name="connsiteY181" fmla="*/ 1978267 h 2344739"/>
              <a:gd name="connsiteX182" fmla="*/ 3474371 w 12193149"/>
              <a:gd name="connsiteY182" fmla="*/ 1974606 h 2344739"/>
              <a:gd name="connsiteX183" fmla="*/ 3401876 w 12193149"/>
              <a:gd name="connsiteY183" fmla="*/ 1962558 h 2344739"/>
              <a:gd name="connsiteX184" fmla="*/ 3365036 w 12193149"/>
              <a:gd name="connsiteY184" fmla="*/ 1979510 h 2344739"/>
              <a:gd name="connsiteX185" fmla="*/ 3345174 w 12193149"/>
              <a:gd name="connsiteY185" fmla="*/ 1981192 h 2344739"/>
              <a:gd name="connsiteX186" fmla="*/ 3342846 w 12193149"/>
              <a:gd name="connsiteY186" fmla="*/ 1980217 h 2344739"/>
              <a:gd name="connsiteX187" fmla="*/ 3263504 w 12193149"/>
              <a:gd name="connsiteY187" fmla="*/ 1986094 h 2344739"/>
              <a:gd name="connsiteX188" fmla="*/ 3143704 w 12193149"/>
              <a:gd name="connsiteY188" fmla="*/ 1993869 h 2344739"/>
              <a:gd name="connsiteX189" fmla="*/ 3031439 w 12193149"/>
              <a:gd name="connsiteY189" fmla="*/ 1996512 h 2344739"/>
              <a:gd name="connsiteX190" fmla="*/ 2782717 w 12193149"/>
              <a:gd name="connsiteY190" fmla="*/ 2018333 h 2344739"/>
              <a:gd name="connsiteX191" fmla="*/ 2647675 w 12193149"/>
              <a:gd name="connsiteY191" fmla="*/ 2028869 h 2344739"/>
              <a:gd name="connsiteX192" fmla="*/ 2569176 w 12193149"/>
              <a:gd name="connsiteY192" fmla="*/ 2002628 h 2344739"/>
              <a:gd name="connsiteX193" fmla="*/ 2444403 w 12193149"/>
              <a:gd name="connsiteY193" fmla="*/ 2016529 h 2344739"/>
              <a:gd name="connsiteX194" fmla="*/ 2316260 w 12193149"/>
              <a:gd name="connsiteY194" fmla="*/ 2024996 h 2344739"/>
              <a:gd name="connsiteX195" fmla="*/ 2209726 w 12193149"/>
              <a:gd name="connsiteY195" fmla="*/ 2019763 h 2344739"/>
              <a:gd name="connsiteX196" fmla="*/ 2095813 w 12193149"/>
              <a:gd name="connsiteY196" fmla="*/ 2003052 h 2344739"/>
              <a:gd name="connsiteX197" fmla="*/ 1998504 w 12193149"/>
              <a:gd name="connsiteY197" fmla="*/ 1995032 h 2344739"/>
              <a:gd name="connsiteX198" fmla="*/ 1929320 w 12193149"/>
              <a:gd name="connsiteY198" fmla="*/ 2016977 h 2344739"/>
              <a:gd name="connsiteX199" fmla="*/ 1922798 w 12193149"/>
              <a:gd name="connsiteY199" fmla="*/ 2012146 h 2344739"/>
              <a:gd name="connsiteX200" fmla="*/ 1874228 w 12193149"/>
              <a:gd name="connsiteY200" fmla="*/ 2013741 h 2344739"/>
              <a:gd name="connsiteX201" fmla="*/ 1787803 w 12193149"/>
              <a:gd name="connsiteY201" fmla="*/ 2041363 h 2344739"/>
              <a:gd name="connsiteX202" fmla="*/ 1739352 w 12193149"/>
              <a:gd name="connsiteY202" fmla="*/ 2036312 h 2344739"/>
              <a:gd name="connsiteX203" fmla="*/ 1676219 w 12193149"/>
              <a:gd name="connsiteY203" fmla="*/ 2019963 h 2344739"/>
              <a:gd name="connsiteX204" fmla="*/ 1609817 w 12193149"/>
              <a:gd name="connsiteY204" fmla="*/ 2013066 h 2344739"/>
              <a:gd name="connsiteX205" fmla="*/ 1497258 w 12193149"/>
              <a:gd name="connsiteY205" fmla="*/ 1987476 h 2344739"/>
              <a:gd name="connsiteX206" fmla="*/ 1151127 w 12193149"/>
              <a:gd name="connsiteY206" fmla="*/ 1938041 h 2344739"/>
              <a:gd name="connsiteX207" fmla="*/ 859417 w 12193149"/>
              <a:gd name="connsiteY207" fmla="*/ 1928608 h 2344739"/>
              <a:gd name="connsiteX208" fmla="*/ 838688 w 12193149"/>
              <a:gd name="connsiteY208" fmla="*/ 1929821 h 2344739"/>
              <a:gd name="connsiteX209" fmla="*/ 817957 w 12193149"/>
              <a:gd name="connsiteY209" fmla="*/ 1927857 h 2344739"/>
              <a:gd name="connsiteX210" fmla="*/ 812654 w 12193149"/>
              <a:gd name="connsiteY210" fmla="*/ 1930751 h 2344739"/>
              <a:gd name="connsiteX211" fmla="*/ 721195 w 12193149"/>
              <a:gd name="connsiteY211" fmla="*/ 1929661 h 2344739"/>
              <a:gd name="connsiteX212" fmla="*/ 720890 w 12193149"/>
              <a:gd name="connsiteY212" fmla="*/ 1928399 h 2344739"/>
              <a:gd name="connsiteX213" fmla="*/ 710023 w 12193149"/>
              <a:gd name="connsiteY213" fmla="*/ 1922722 h 2344739"/>
              <a:gd name="connsiteX214" fmla="*/ 597940 w 12193149"/>
              <a:gd name="connsiteY214" fmla="*/ 1879864 h 2344739"/>
              <a:gd name="connsiteX215" fmla="*/ 579683 w 12193149"/>
              <a:gd name="connsiteY215" fmla="*/ 1877212 h 2344739"/>
              <a:gd name="connsiteX216" fmla="*/ 572865 w 12193149"/>
              <a:gd name="connsiteY216" fmla="*/ 1877401 h 2344739"/>
              <a:gd name="connsiteX217" fmla="*/ 446247 w 12193149"/>
              <a:gd name="connsiteY217" fmla="*/ 1839371 h 2344739"/>
              <a:gd name="connsiteX218" fmla="*/ 405163 w 12193149"/>
              <a:gd name="connsiteY218" fmla="*/ 1833548 h 2344739"/>
              <a:gd name="connsiteX219" fmla="*/ 293583 w 12193149"/>
              <a:gd name="connsiteY219" fmla="*/ 1812852 h 2344739"/>
              <a:gd name="connsiteX220" fmla="*/ 119529 w 12193149"/>
              <a:gd name="connsiteY220" fmla="*/ 1761047 h 2344739"/>
              <a:gd name="connsiteX221" fmla="*/ 16674 w 12193149"/>
              <a:gd name="connsiteY221" fmla="*/ 1758191 h 2344739"/>
              <a:gd name="connsiteX222" fmla="*/ 1150 w 12193149"/>
              <a:gd name="connsiteY222" fmla="*/ 1752722 h 2344739"/>
              <a:gd name="connsiteX223" fmla="*/ 1148 w 12193149"/>
              <a:gd name="connsiteY223" fmla="*/ 222213 h 2344739"/>
              <a:gd name="connsiteX224" fmla="*/ 1148 w 12193149"/>
              <a:gd name="connsiteY224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101593 w 12193149"/>
              <a:gd name="connsiteY58" fmla="*/ 1742432 h 2344739"/>
              <a:gd name="connsiteX59" fmla="*/ 10083317 w 12193149"/>
              <a:gd name="connsiteY59" fmla="*/ 1743296 h 2344739"/>
              <a:gd name="connsiteX60" fmla="*/ 10040388 w 12193149"/>
              <a:gd name="connsiteY60" fmla="*/ 1741632 h 2344739"/>
              <a:gd name="connsiteX61" fmla="*/ 9961167 w 12193149"/>
              <a:gd name="connsiteY61" fmla="*/ 1757147 h 2344739"/>
              <a:gd name="connsiteX62" fmla="*/ 9848940 w 12193149"/>
              <a:gd name="connsiteY62" fmla="*/ 1763915 h 2344739"/>
              <a:gd name="connsiteX63" fmla="*/ 9729457 w 12193149"/>
              <a:gd name="connsiteY63" fmla="*/ 1784122 h 2344739"/>
              <a:gd name="connsiteX64" fmla="*/ 9585655 w 12193149"/>
              <a:gd name="connsiteY64" fmla="*/ 1795542 h 2344739"/>
              <a:gd name="connsiteX65" fmla="*/ 9344200 w 12193149"/>
              <a:gd name="connsiteY65" fmla="*/ 1841244 h 2344739"/>
              <a:gd name="connsiteX66" fmla="*/ 9232518 w 12193149"/>
              <a:gd name="connsiteY66" fmla="*/ 1893149 h 2344739"/>
              <a:gd name="connsiteX67" fmla="*/ 9195958 w 12193149"/>
              <a:gd name="connsiteY67" fmla="*/ 1903228 h 2344739"/>
              <a:gd name="connsiteX68" fmla="*/ 9190394 w 12193149"/>
              <a:gd name="connsiteY68" fmla="*/ 1912467 h 2344739"/>
              <a:gd name="connsiteX69" fmla="*/ 9114960 w 12193149"/>
              <a:gd name="connsiteY69" fmla="*/ 1919069 h 2344739"/>
              <a:gd name="connsiteX70" fmla="*/ 9054601 w 12193149"/>
              <a:gd name="connsiteY70" fmla="*/ 1910755 h 2344739"/>
              <a:gd name="connsiteX71" fmla="*/ 9006634 w 12193149"/>
              <a:gd name="connsiteY71" fmla="*/ 1914040 h 2344739"/>
              <a:gd name="connsiteX72" fmla="*/ 9006349 w 12193149"/>
              <a:gd name="connsiteY72" fmla="*/ 1913800 h 2344739"/>
              <a:gd name="connsiteX73" fmla="*/ 8997380 w 12193149"/>
              <a:gd name="connsiteY73" fmla="*/ 1915011 h 2344739"/>
              <a:gd name="connsiteX74" fmla="*/ 8991542 w 12193149"/>
              <a:gd name="connsiteY74" fmla="*/ 1917072 h 2344739"/>
              <a:gd name="connsiteX75" fmla="*/ 8975485 w 12193149"/>
              <a:gd name="connsiteY75" fmla="*/ 1920298 h 2344739"/>
              <a:gd name="connsiteX76" fmla="*/ 8969159 w 12193149"/>
              <a:gd name="connsiteY76" fmla="*/ 1919598 h 2344739"/>
              <a:gd name="connsiteX77" fmla="*/ 8964196 w 12193149"/>
              <a:gd name="connsiteY77" fmla="*/ 1917373 h 2344739"/>
              <a:gd name="connsiteX78" fmla="*/ 8930136 w 12193149"/>
              <a:gd name="connsiteY78" fmla="*/ 1914185 h 2344739"/>
              <a:gd name="connsiteX79" fmla="*/ 8753592 w 12193149"/>
              <a:gd name="connsiteY79" fmla="*/ 1933417 h 2344739"/>
              <a:gd name="connsiteX80" fmla="*/ 8708995 w 12193149"/>
              <a:gd name="connsiteY80" fmla="*/ 1935518 h 2344739"/>
              <a:gd name="connsiteX81" fmla="*/ 8597219 w 12193149"/>
              <a:gd name="connsiteY81" fmla="*/ 1944090 h 2344739"/>
              <a:gd name="connsiteX82" fmla="*/ 8526378 w 12193149"/>
              <a:gd name="connsiteY82" fmla="*/ 1929248 h 2344739"/>
              <a:gd name="connsiteX83" fmla="*/ 8512131 w 12193149"/>
              <a:gd name="connsiteY83" fmla="*/ 1935163 h 2344739"/>
              <a:gd name="connsiteX84" fmla="*/ 8507315 w 12193149"/>
              <a:gd name="connsiteY84" fmla="*/ 1938164 h 2344739"/>
              <a:gd name="connsiteX85" fmla="*/ 8499116 w 12193149"/>
              <a:gd name="connsiteY85" fmla="*/ 1940902 h 2344739"/>
              <a:gd name="connsiteX86" fmla="*/ 8498742 w 12193149"/>
              <a:gd name="connsiteY86" fmla="*/ 1940723 h 2344739"/>
              <a:gd name="connsiteX87" fmla="*/ 8491397 w 12193149"/>
              <a:gd name="connsiteY87" fmla="*/ 1943773 h 2344739"/>
              <a:gd name="connsiteX88" fmla="*/ 8368330 w 12193149"/>
              <a:gd name="connsiteY88" fmla="*/ 1957815 h 2344739"/>
              <a:gd name="connsiteX89" fmla="*/ 8354947 w 12193149"/>
              <a:gd name="connsiteY89" fmla="*/ 1958009 h 2344739"/>
              <a:gd name="connsiteX90" fmla="*/ 8321252 w 12193149"/>
              <a:gd name="connsiteY90" fmla="*/ 1974587 h 2344739"/>
              <a:gd name="connsiteX91" fmla="*/ 8315581 w 12193149"/>
              <a:gd name="connsiteY91" fmla="*/ 1974913 h 2344739"/>
              <a:gd name="connsiteX92" fmla="*/ 8296322 w 12193149"/>
              <a:gd name="connsiteY92" fmla="*/ 1988808 h 2344739"/>
              <a:gd name="connsiteX93" fmla="*/ 8285424 w 12193149"/>
              <a:gd name="connsiteY93" fmla="*/ 1994631 h 2344739"/>
              <a:gd name="connsiteX94" fmla="*/ 8284298 w 12193149"/>
              <a:gd name="connsiteY94" fmla="*/ 1999074 h 2344739"/>
              <a:gd name="connsiteX95" fmla="*/ 8267224 w 12193149"/>
              <a:gd name="connsiteY95" fmla="*/ 2006249 h 2344739"/>
              <a:gd name="connsiteX96" fmla="*/ 8264525 w 12193149"/>
              <a:gd name="connsiteY96" fmla="*/ 2006019 h 2344739"/>
              <a:gd name="connsiteX97" fmla="*/ 8253181 w 12193149"/>
              <a:gd name="connsiteY97" fmla="*/ 2015862 h 2344739"/>
              <a:gd name="connsiteX98" fmla="*/ 8246982 w 12193149"/>
              <a:gd name="connsiteY98" fmla="*/ 2028854 h 2344739"/>
              <a:gd name="connsiteX99" fmla="*/ 8091420 w 12193149"/>
              <a:gd name="connsiteY99" fmla="*/ 2075015 h 2344739"/>
              <a:gd name="connsiteX100" fmla="*/ 7906555 w 12193149"/>
              <a:gd name="connsiteY100" fmla="*/ 2116988 h 2344739"/>
              <a:gd name="connsiteX101" fmla="*/ 7719893 w 12193149"/>
              <a:gd name="connsiteY101" fmla="*/ 2142703 h 2344739"/>
              <a:gd name="connsiteX102" fmla="*/ 7615495 w 12193149"/>
              <a:gd name="connsiteY102" fmla="*/ 2139232 h 2344739"/>
              <a:gd name="connsiteX103" fmla="*/ 7528691 w 12193149"/>
              <a:gd name="connsiteY103" fmla="*/ 2145060 h 2344739"/>
              <a:gd name="connsiteX104" fmla="*/ 7520719 w 12193149"/>
              <a:gd name="connsiteY104" fmla="*/ 2147613 h 2344739"/>
              <a:gd name="connsiteX105" fmla="*/ 7508559 w 12193149"/>
              <a:gd name="connsiteY105" fmla="*/ 2148948 h 2344739"/>
              <a:gd name="connsiteX106" fmla="*/ 7508188 w 12193149"/>
              <a:gd name="connsiteY106" fmla="*/ 2148621 h 2344739"/>
              <a:gd name="connsiteX107" fmla="*/ 7496943 w 12193149"/>
              <a:gd name="connsiteY107" fmla="*/ 2150573 h 2344739"/>
              <a:gd name="connsiteX108" fmla="*/ 7406539 w 12193149"/>
              <a:gd name="connsiteY108" fmla="*/ 2142468 h 2344739"/>
              <a:gd name="connsiteX109" fmla="*/ 7219707 w 12193149"/>
              <a:gd name="connsiteY109" fmla="*/ 2156680 h 2344739"/>
              <a:gd name="connsiteX110" fmla="*/ 7202249 w 12193149"/>
              <a:gd name="connsiteY110" fmla="*/ 2161230 h 2344739"/>
              <a:gd name="connsiteX111" fmla="*/ 7198152 w 12193149"/>
              <a:gd name="connsiteY111" fmla="*/ 2166588 h 2344739"/>
              <a:gd name="connsiteX112" fmla="*/ 7171956 w 12193149"/>
              <a:gd name="connsiteY112" fmla="*/ 2171236 h 2344739"/>
              <a:gd name="connsiteX113" fmla="*/ 7098136 w 12193149"/>
              <a:gd name="connsiteY113" fmla="*/ 2183464 h 2344739"/>
              <a:gd name="connsiteX114" fmla="*/ 7019644 w 12193149"/>
              <a:gd name="connsiteY114" fmla="*/ 2183090 h 2344739"/>
              <a:gd name="connsiteX115" fmla="*/ 6905294 w 12193149"/>
              <a:gd name="connsiteY115" fmla="*/ 2212596 h 2344739"/>
              <a:gd name="connsiteX116" fmla="*/ 6709370 w 12193149"/>
              <a:gd name="connsiteY116" fmla="*/ 2240551 h 2344739"/>
              <a:gd name="connsiteX117" fmla="*/ 6550602 w 12193149"/>
              <a:gd name="connsiteY117" fmla="*/ 2269327 h 2344739"/>
              <a:gd name="connsiteX118" fmla="*/ 6318708 w 12193149"/>
              <a:gd name="connsiteY118" fmla="*/ 2316127 h 2344739"/>
              <a:gd name="connsiteX119" fmla="*/ 6169822 w 12193149"/>
              <a:gd name="connsiteY119" fmla="*/ 2318214 h 2344739"/>
              <a:gd name="connsiteX120" fmla="*/ 6074996 w 12193149"/>
              <a:gd name="connsiteY120" fmla="*/ 2338676 h 2344739"/>
              <a:gd name="connsiteX121" fmla="*/ 6069677 w 12193149"/>
              <a:gd name="connsiteY121" fmla="*/ 2337139 h 2344739"/>
              <a:gd name="connsiteX122" fmla="*/ 6049786 w 12193149"/>
              <a:gd name="connsiteY122" fmla="*/ 2337822 h 2344739"/>
              <a:gd name="connsiteX123" fmla="*/ 6042433 w 12193149"/>
              <a:gd name="connsiteY123" fmla="*/ 2329473 h 2344739"/>
              <a:gd name="connsiteX124" fmla="*/ 6011238 w 12193149"/>
              <a:gd name="connsiteY124" fmla="*/ 2324380 h 2344739"/>
              <a:gd name="connsiteX125" fmla="*/ 5958523 w 12193149"/>
              <a:gd name="connsiteY125" fmla="*/ 2328024 h 2344739"/>
              <a:gd name="connsiteX126" fmla="*/ 5760067 w 12193149"/>
              <a:gd name="connsiteY126" fmla="*/ 2343716 h 2344739"/>
              <a:gd name="connsiteX127" fmla="*/ 5628108 w 12193149"/>
              <a:gd name="connsiteY127" fmla="*/ 2344739 h 2344739"/>
              <a:gd name="connsiteX128" fmla="*/ 5472054 w 12193149"/>
              <a:gd name="connsiteY128" fmla="*/ 2330719 h 2344739"/>
              <a:gd name="connsiteX129" fmla="*/ 5433909 w 12193149"/>
              <a:gd name="connsiteY129" fmla="*/ 2319466 h 2344739"/>
              <a:gd name="connsiteX130" fmla="*/ 5382817 w 12193149"/>
              <a:gd name="connsiteY130" fmla="*/ 2301764 h 2344739"/>
              <a:gd name="connsiteX131" fmla="*/ 5262912 w 12193149"/>
              <a:gd name="connsiteY131" fmla="*/ 2281347 h 2344739"/>
              <a:gd name="connsiteX132" fmla="*/ 5224109 w 12193149"/>
              <a:gd name="connsiteY132" fmla="*/ 2270223 h 2344739"/>
              <a:gd name="connsiteX133" fmla="*/ 5175808 w 12193149"/>
              <a:gd name="connsiteY133" fmla="*/ 2267233 h 2344739"/>
              <a:gd name="connsiteX134" fmla="*/ 5157702 w 12193149"/>
              <a:gd name="connsiteY134" fmla="*/ 2260010 h 2344739"/>
              <a:gd name="connsiteX135" fmla="*/ 5143747 w 12193149"/>
              <a:gd name="connsiteY135" fmla="*/ 2256610 h 2344739"/>
              <a:gd name="connsiteX136" fmla="*/ 5140744 w 12193149"/>
              <a:gd name="connsiteY136" fmla="*/ 2254509 h 2344739"/>
              <a:gd name="connsiteX137" fmla="*/ 5122807 w 12193149"/>
              <a:gd name="connsiteY137" fmla="*/ 2243656 h 2344739"/>
              <a:gd name="connsiteX138" fmla="*/ 5066938 w 12193149"/>
              <a:gd name="connsiteY138" fmla="*/ 2250227 h 2344739"/>
              <a:gd name="connsiteX139" fmla="*/ 5012662 w 12193149"/>
              <a:gd name="connsiteY139" fmla="*/ 2233846 h 2344739"/>
              <a:gd name="connsiteX140" fmla="*/ 4841589 w 12193149"/>
              <a:gd name="connsiteY140" fmla="*/ 2209829 h 2344739"/>
              <a:gd name="connsiteX141" fmla="*/ 4763595 w 12193149"/>
              <a:gd name="connsiteY141" fmla="*/ 2182061 h 2344739"/>
              <a:gd name="connsiteX142" fmla="*/ 4724334 w 12193149"/>
              <a:gd name="connsiteY142" fmla="*/ 2173047 h 2344739"/>
              <a:gd name="connsiteX143" fmla="*/ 4722324 w 12193149"/>
              <a:gd name="connsiteY143" fmla="*/ 2172298 h 2344739"/>
              <a:gd name="connsiteX144" fmla="*/ 4723259 w 12193149"/>
              <a:gd name="connsiteY144" fmla="*/ 2172087 h 2344739"/>
              <a:gd name="connsiteX145" fmla="*/ 4718350 w 12193149"/>
              <a:gd name="connsiteY145" fmla="*/ 2170817 h 2344739"/>
              <a:gd name="connsiteX146" fmla="*/ 4722324 w 12193149"/>
              <a:gd name="connsiteY146" fmla="*/ 2172298 h 2344739"/>
              <a:gd name="connsiteX147" fmla="*/ 4716674 w 12193149"/>
              <a:gd name="connsiteY147" fmla="*/ 2173573 h 2344739"/>
              <a:gd name="connsiteX148" fmla="*/ 4516962 w 12193149"/>
              <a:gd name="connsiteY148" fmla="*/ 2163671 h 2344739"/>
              <a:gd name="connsiteX149" fmla="*/ 4429691 w 12193149"/>
              <a:gd name="connsiteY149" fmla="*/ 2153020 h 2344739"/>
              <a:gd name="connsiteX150" fmla="*/ 4364023 w 12193149"/>
              <a:gd name="connsiteY150" fmla="*/ 2151674 h 2344739"/>
              <a:gd name="connsiteX151" fmla="*/ 4318114 w 12193149"/>
              <a:gd name="connsiteY151" fmla="*/ 2158289 h 2344739"/>
              <a:gd name="connsiteX152" fmla="*/ 4316258 w 12193149"/>
              <a:gd name="connsiteY152" fmla="*/ 2156948 h 2344739"/>
              <a:gd name="connsiteX153" fmla="*/ 4296292 w 12193149"/>
              <a:gd name="connsiteY153" fmla="*/ 2155069 h 2344739"/>
              <a:gd name="connsiteX154" fmla="*/ 4291212 w 12193149"/>
              <a:gd name="connsiteY154" fmla="*/ 2157986 h 2344739"/>
              <a:gd name="connsiteX155" fmla="*/ 4277290 w 12193149"/>
              <a:gd name="connsiteY155" fmla="*/ 2157740 h 2344739"/>
              <a:gd name="connsiteX156" fmla="*/ 4249265 w 12193149"/>
              <a:gd name="connsiteY156" fmla="*/ 2160064 h 2344739"/>
              <a:gd name="connsiteX157" fmla="*/ 4203199 w 12193149"/>
              <a:gd name="connsiteY157" fmla="*/ 2157269 h 2344739"/>
              <a:gd name="connsiteX158" fmla="*/ 4202893 w 12193149"/>
              <a:gd name="connsiteY158" fmla="*/ 2156010 h 2344739"/>
              <a:gd name="connsiteX159" fmla="*/ 4192396 w 12193149"/>
              <a:gd name="connsiteY159" fmla="*/ 2150376 h 2344739"/>
              <a:gd name="connsiteX160" fmla="*/ 4143893 w 12193149"/>
              <a:gd name="connsiteY160" fmla="*/ 2134511 h 2344739"/>
              <a:gd name="connsiteX161" fmla="*/ 4084245 w 12193149"/>
              <a:gd name="connsiteY161" fmla="*/ 2107978 h 2344739"/>
              <a:gd name="connsiteX162" fmla="*/ 4075694 w 12193149"/>
              <a:gd name="connsiteY162" fmla="*/ 2107143 h 2344739"/>
              <a:gd name="connsiteX163" fmla="*/ 4075575 w 12193149"/>
              <a:gd name="connsiteY163" fmla="*/ 2106844 h 2344739"/>
              <a:gd name="connsiteX164" fmla="*/ 4066658 w 12193149"/>
              <a:gd name="connsiteY164" fmla="*/ 2105400 h 2344739"/>
              <a:gd name="connsiteX165" fmla="*/ 4060102 w 12193149"/>
              <a:gd name="connsiteY165" fmla="*/ 2105618 h 2344739"/>
              <a:gd name="connsiteX166" fmla="*/ 4043512 w 12193149"/>
              <a:gd name="connsiteY166" fmla="*/ 2103997 h 2344739"/>
              <a:gd name="connsiteX167" fmla="*/ 4038145 w 12193149"/>
              <a:gd name="connsiteY167" fmla="*/ 2101563 h 2344739"/>
              <a:gd name="connsiteX168" fmla="*/ 4036511 w 12193149"/>
              <a:gd name="connsiteY168" fmla="*/ 2097896 h 2344739"/>
              <a:gd name="connsiteX169" fmla="*/ 4034926 w 12193149"/>
              <a:gd name="connsiteY169" fmla="*/ 2098131 h 2344739"/>
              <a:gd name="connsiteX170" fmla="*/ 4005686 w 12193149"/>
              <a:gd name="connsiteY170" fmla="*/ 2085563 h 2344739"/>
              <a:gd name="connsiteX171" fmla="*/ 3937994 w 12193149"/>
              <a:gd name="connsiteY171" fmla="*/ 2068106 h 2344739"/>
              <a:gd name="connsiteX172" fmla="*/ 3898423 w 12193149"/>
              <a:gd name="connsiteY172" fmla="*/ 2062451 h 2344739"/>
              <a:gd name="connsiteX173" fmla="*/ 3790908 w 12193149"/>
              <a:gd name="connsiteY173" fmla="*/ 2042213 h 2344739"/>
              <a:gd name="connsiteX174" fmla="*/ 3683661 w 12193149"/>
              <a:gd name="connsiteY174" fmla="*/ 2018290 h 2344739"/>
              <a:gd name="connsiteX175" fmla="*/ 3611183 w 12193149"/>
              <a:gd name="connsiteY175" fmla="*/ 1986019 h 2344739"/>
              <a:gd name="connsiteX176" fmla="*/ 3605003 w 12193149"/>
              <a:gd name="connsiteY176" fmla="*/ 1987381 h 2344739"/>
              <a:gd name="connsiteX177" fmla="*/ 3595884 w 12193149"/>
              <a:gd name="connsiteY177" fmla="*/ 1987545 h 2344739"/>
              <a:gd name="connsiteX178" fmla="*/ 3595649 w 12193149"/>
              <a:gd name="connsiteY178" fmla="*/ 1987276 h 2344739"/>
              <a:gd name="connsiteX179" fmla="*/ 3587126 w 12193149"/>
              <a:gd name="connsiteY179" fmla="*/ 1987966 h 2344739"/>
              <a:gd name="connsiteX180" fmla="*/ 3537283 w 12193149"/>
              <a:gd name="connsiteY180" fmla="*/ 1978267 h 2344739"/>
              <a:gd name="connsiteX181" fmla="*/ 3474371 w 12193149"/>
              <a:gd name="connsiteY181" fmla="*/ 1974606 h 2344739"/>
              <a:gd name="connsiteX182" fmla="*/ 3401876 w 12193149"/>
              <a:gd name="connsiteY182" fmla="*/ 1962558 h 2344739"/>
              <a:gd name="connsiteX183" fmla="*/ 3365036 w 12193149"/>
              <a:gd name="connsiteY183" fmla="*/ 1979510 h 2344739"/>
              <a:gd name="connsiteX184" fmla="*/ 3345174 w 12193149"/>
              <a:gd name="connsiteY184" fmla="*/ 1981192 h 2344739"/>
              <a:gd name="connsiteX185" fmla="*/ 3342846 w 12193149"/>
              <a:gd name="connsiteY185" fmla="*/ 1980217 h 2344739"/>
              <a:gd name="connsiteX186" fmla="*/ 3263504 w 12193149"/>
              <a:gd name="connsiteY186" fmla="*/ 1986094 h 2344739"/>
              <a:gd name="connsiteX187" fmla="*/ 3143704 w 12193149"/>
              <a:gd name="connsiteY187" fmla="*/ 1993869 h 2344739"/>
              <a:gd name="connsiteX188" fmla="*/ 3031439 w 12193149"/>
              <a:gd name="connsiteY188" fmla="*/ 1996512 h 2344739"/>
              <a:gd name="connsiteX189" fmla="*/ 2782717 w 12193149"/>
              <a:gd name="connsiteY189" fmla="*/ 2018333 h 2344739"/>
              <a:gd name="connsiteX190" fmla="*/ 2647675 w 12193149"/>
              <a:gd name="connsiteY190" fmla="*/ 2028869 h 2344739"/>
              <a:gd name="connsiteX191" fmla="*/ 2569176 w 12193149"/>
              <a:gd name="connsiteY191" fmla="*/ 2002628 h 2344739"/>
              <a:gd name="connsiteX192" fmla="*/ 2444403 w 12193149"/>
              <a:gd name="connsiteY192" fmla="*/ 2016529 h 2344739"/>
              <a:gd name="connsiteX193" fmla="*/ 2316260 w 12193149"/>
              <a:gd name="connsiteY193" fmla="*/ 2024996 h 2344739"/>
              <a:gd name="connsiteX194" fmla="*/ 2209726 w 12193149"/>
              <a:gd name="connsiteY194" fmla="*/ 2019763 h 2344739"/>
              <a:gd name="connsiteX195" fmla="*/ 2095813 w 12193149"/>
              <a:gd name="connsiteY195" fmla="*/ 2003052 h 2344739"/>
              <a:gd name="connsiteX196" fmla="*/ 1998504 w 12193149"/>
              <a:gd name="connsiteY196" fmla="*/ 1995032 h 2344739"/>
              <a:gd name="connsiteX197" fmla="*/ 1929320 w 12193149"/>
              <a:gd name="connsiteY197" fmla="*/ 2016977 h 2344739"/>
              <a:gd name="connsiteX198" fmla="*/ 1922798 w 12193149"/>
              <a:gd name="connsiteY198" fmla="*/ 2012146 h 2344739"/>
              <a:gd name="connsiteX199" fmla="*/ 1874228 w 12193149"/>
              <a:gd name="connsiteY199" fmla="*/ 2013741 h 2344739"/>
              <a:gd name="connsiteX200" fmla="*/ 1787803 w 12193149"/>
              <a:gd name="connsiteY200" fmla="*/ 2041363 h 2344739"/>
              <a:gd name="connsiteX201" fmla="*/ 1739352 w 12193149"/>
              <a:gd name="connsiteY201" fmla="*/ 2036312 h 2344739"/>
              <a:gd name="connsiteX202" fmla="*/ 1676219 w 12193149"/>
              <a:gd name="connsiteY202" fmla="*/ 2019963 h 2344739"/>
              <a:gd name="connsiteX203" fmla="*/ 1609817 w 12193149"/>
              <a:gd name="connsiteY203" fmla="*/ 2013066 h 2344739"/>
              <a:gd name="connsiteX204" fmla="*/ 1497258 w 12193149"/>
              <a:gd name="connsiteY204" fmla="*/ 1987476 h 2344739"/>
              <a:gd name="connsiteX205" fmla="*/ 1151127 w 12193149"/>
              <a:gd name="connsiteY205" fmla="*/ 1938041 h 2344739"/>
              <a:gd name="connsiteX206" fmla="*/ 859417 w 12193149"/>
              <a:gd name="connsiteY206" fmla="*/ 1928608 h 2344739"/>
              <a:gd name="connsiteX207" fmla="*/ 838688 w 12193149"/>
              <a:gd name="connsiteY207" fmla="*/ 1929821 h 2344739"/>
              <a:gd name="connsiteX208" fmla="*/ 817957 w 12193149"/>
              <a:gd name="connsiteY208" fmla="*/ 1927857 h 2344739"/>
              <a:gd name="connsiteX209" fmla="*/ 812654 w 12193149"/>
              <a:gd name="connsiteY209" fmla="*/ 1930751 h 2344739"/>
              <a:gd name="connsiteX210" fmla="*/ 721195 w 12193149"/>
              <a:gd name="connsiteY210" fmla="*/ 1929661 h 2344739"/>
              <a:gd name="connsiteX211" fmla="*/ 720890 w 12193149"/>
              <a:gd name="connsiteY211" fmla="*/ 1928399 h 2344739"/>
              <a:gd name="connsiteX212" fmla="*/ 710023 w 12193149"/>
              <a:gd name="connsiteY212" fmla="*/ 1922722 h 2344739"/>
              <a:gd name="connsiteX213" fmla="*/ 597940 w 12193149"/>
              <a:gd name="connsiteY213" fmla="*/ 1879864 h 2344739"/>
              <a:gd name="connsiteX214" fmla="*/ 579683 w 12193149"/>
              <a:gd name="connsiteY214" fmla="*/ 1877212 h 2344739"/>
              <a:gd name="connsiteX215" fmla="*/ 572865 w 12193149"/>
              <a:gd name="connsiteY215" fmla="*/ 1877401 h 2344739"/>
              <a:gd name="connsiteX216" fmla="*/ 446247 w 12193149"/>
              <a:gd name="connsiteY216" fmla="*/ 1839371 h 2344739"/>
              <a:gd name="connsiteX217" fmla="*/ 405163 w 12193149"/>
              <a:gd name="connsiteY217" fmla="*/ 1833548 h 2344739"/>
              <a:gd name="connsiteX218" fmla="*/ 293583 w 12193149"/>
              <a:gd name="connsiteY218" fmla="*/ 1812852 h 2344739"/>
              <a:gd name="connsiteX219" fmla="*/ 119529 w 12193149"/>
              <a:gd name="connsiteY219" fmla="*/ 1761047 h 2344739"/>
              <a:gd name="connsiteX220" fmla="*/ 16674 w 12193149"/>
              <a:gd name="connsiteY220" fmla="*/ 1758191 h 2344739"/>
              <a:gd name="connsiteX221" fmla="*/ 1150 w 12193149"/>
              <a:gd name="connsiteY221" fmla="*/ 1752722 h 2344739"/>
              <a:gd name="connsiteX222" fmla="*/ 1148 w 12193149"/>
              <a:gd name="connsiteY222" fmla="*/ 222213 h 2344739"/>
              <a:gd name="connsiteX223" fmla="*/ 1148 w 12193149"/>
              <a:gd name="connsiteY223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101593 w 12193149"/>
              <a:gd name="connsiteY58" fmla="*/ 1742432 h 2344739"/>
              <a:gd name="connsiteX59" fmla="*/ 10083317 w 12193149"/>
              <a:gd name="connsiteY59" fmla="*/ 1743296 h 2344739"/>
              <a:gd name="connsiteX60" fmla="*/ 10040388 w 12193149"/>
              <a:gd name="connsiteY60" fmla="*/ 1741632 h 2344739"/>
              <a:gd name="connsiteX61" fmla="*/ 9961167 w 12193149"/>
              <a:gd name="connsiteY61" fmla="*/ 1757147 h 2344739"/>
              <a:gd name="connsiteX62" fmla="*/ 9848940 w 12193149"/>
              <a:gd name="connsiteY62" fmla="*/ 1763915 h 2344739"/>
              <a:gd name="connsiteX63" fmla="*/ 9729457 w 12193149"/>
              <a:gd name="connsiteY63" fmla="*/ 1784122 h 2344739"/>
              <a:gd name="connsiteX64" fmla="*/ 9585655 w 12193149"/>
              <a:gd name="connsiteY64" fmla="*/ 1795542 h 2344739"/>
              <a:gd name="connsiteX65" fmla="*/ 9344200 w 12193149"/>
              <a:gd name="connsiteY65" fmla="*/ 1841244 h 2344739"/>
              <a:gd name="connsiteX66" fmla="*/ 9232518 w 12193149"/>
              <a:gd name="connsiteY66" fmla="*/ 1893149 h 2344739"/>
              <a:gd name="connsiteX67" fmla="*/ 9195958 w 12193149"/>
              <a:gd name="connsiteY67" fmla="*/ 1903228 h 2344739"/>
              <a:gd name="connsiteX68" fmla="*/ 9114960 w 12193149"/>
              <a:gd name="connsiteY68" fmla="*/ 1919069 h 2344739"/>
              <a:gd name="connsiteX69" fmla="*/ 9054601 w 12193149"/>
              <a:gd name="connsiteY69" fmla="*/ 1910755 h 2344739"/>
              <a:gd name="connsiteX70" fmla="*/ 9006634 w 12193149"/>
              <a:gd name="connsiteY70" fmla="*/ 1914040 h 2344739"/>
              <a:gd name="connsiteX71" fmla="*/ 9006349 w 12193149"/>
              <a:gd name="connsiteY71" fmla="*/ 1913800 h 2344739"/>
              <a:gd name="connsiteX72" fmla="*/ 8997380 w 12193149"/>
              <a:gd name="connsiteY72" fmla="*/ 1915011 h 2344739"/>
              <a:gd name="connsiteX73" fmla="*/ 8991542 w 12193149"/>
              <a:gd name="connsiteY73" fmla="*/ 1917072 h 2344739"/>
              <a:gd name="connsiteX74" fmla="*/ 8975485 w 12193149"/>
              <a:gd name="connsiteY74" fmla="*/ 1920298 h 2344739"/>
              <a:gd name="connsiteX75" fmla="*/ 8969159 w 12193149"/>
              <a:gd name="connsiteY75" fmla="*/ 1919598 h 2344739"/>
              <a:gd name="connsiteX76" fmla="*/ 8964196 w 12193149"/>
              <a:gd name="connsiteY76" fmla="*/ 1917373 h 2344739"/>
              <a:gd name="connsiteX77" fmla="*/ 8930136 w 12193149"/>
              <a:gd name="connsiteY77" fmla="*/ 1914185 h 2344739"/>
              <a:gd name="connsiteX78" fmla="*/ 8753592 w 12193149"/>
              <a:gd name="connsiteY78" fmla="*/ 1933417 h 2344739"/>
              <a:gd name="connsiteX79" fmla="*/ 8708995 w 12193149"/>
              <a:gd name="connsiteY79" fmla="*/ 1935518 h 2344739"/>
              <a:gd name="connsiteX80" fmla="*/ 8597219 w 12193149"/>
              <a:gd name="connsiteY80" fmla="*/ 1944090 h 2344739"/>
              <a:gd name="connsiteX81" fmla="*/ 8526378 w 12193149"/>
              <a:gd name="connsiteY81" fmla="*/ 1929248 h 2344739"/>
              <a:gd name="connsiteX82" fmla="*/ 8512131 w 12193149"/>
              <a:gd name="connsiteY82" fmla="*/ 1935163 h 2344739"/>
              <a:gd name="connsiteX83" fmla="*/ 8507315 w 12193149"/>
              <a:gd name="connsiteY83" fmla="*/ 1938164 h 2344739"/>
              <a:gd name="connsiteX84" fmla="*/ 8499116 w 12193149"/>
              <a:gd name="connsiteY84" fmla="*/ 1940902 h 2344739"/>
              <a:gd name="connsiteX85" fmla="*/ 8498742 w 12193149"/>
              <a:gd name="connsiteY85" fmla="*/ 1940723 h 2344739"/>
              <a:gd name="connsiteX86" fmla="*/ 8491397 w 12193149"/>
              <a:gd name="connsiteY86" fmla="*/ 1943773 h 2344739"/>
              <a:gd name="connsiteX87" fmla="*/ 8368330 w 12193149"/>
              <a:gd name="connsiteY87" fmla="*/ 1957815 h 2344739"/>
              <a:gd name="connsiteX88" fmla="*/ 8354947 w 12193149"/>
              <a:gd name="connsiteY88" fmla="*/ 1958009 h 2344739"/>
              <a:gd name="connsiteX89" fmla="*/ 8321252 w 12193149"/>
              <a:gd name="connsiteY89" fmla="*/ 1974587 h 2344739"/>
              <a:gd name="connsiteX90" fmla="*/ 8315581 w 12193149"/>
              <a:gd name="connsiteY90" fmla="*/ 1974913 h 2344739"/>
              <a:gd name="connsiteX91" fmla="*/ 8296322 w 12193149"/>
              <a:gd name="connsiteY91" fmla="*/ 1988808 h 2344739"/>
              <a:gd name="connsiteX92" fmla="*/ 8285424 w 12193149"/>
              <a:gd name="connsiteY92" fmla="*/ 1994631 h 2344739"/>
              <a:gd name="connsiteX93" fmla="*/ 8284298 w 12193149"/>
              <a:gd name="connsiteY93" fmla="*/ 1999074 h 2344739"/>
              <a:gd name="connsiteX94" fmla="*/ 8267224 w 12193149"/>
              <a:gd name="connsiteY94" fmla="*/ 2006249 h 2344739"/>
              <a:gd name="connsiteX95" fmla="*/ 8264525 w 12193149"/>
              <a:gd name="connsiteY95" fmla="*/ 2006019 h 2344739"/>
              <a:gd name="connsiteX96" fmla="*/ 8253181 w 12193149"/>
              <a:gd name="connsiteY96" fmla="*/ 2015862 h 2344739"/>
              <a:gd name="connsiteX97" fmla="*/ 8246982 w 12193149"/>
              <a:gd name="connsiteY97" fmla="*/ 2028854 h 2344739"/>
              <a:gd name="connsiteX98" fmla="*/ 8091420 w 12193149"/>
              <a:gd name="connsiteY98" fmla="*/ 2075015 h 2344739"/>
              <a:gd name="connsiteX99" fmla="*/ 7906555 w 12193149"/>
              <a:gd name="connsiteY99" fmla="*/ 2116988 h 2344739"/>
              <a:gd name="connsiteX100" fmla="*/ 7719893 w 12193149"/>
              <a:gd name="connsiteY100" fmla="*/ 2142703 h 2344739"/>
              <a:gd name="connsiteX101" fmla="*/ 7615495 w 12193149"/>
              <a:gd name="connsiteY101" fmla="*/ 2139232 h 2344739"/>
              <a:gd name="connsiteX102" fmla="*/ 7528691 w 12193149"/>
              <a:gd name="connsiteY102" fmla="*/ 2145060 h 2344739"/>
              <a:gd name="connsiteX103" fmla="*/ 7520719 w 12193149"/>
              <a:gd name="connsiteY103" fmla="*/ 2147613 h 2344739"/>
              <a:gd name="connsiteX104" fmla="*/ 7508559 w 12193149"/>
              <a:gd name="connsiteY104" fmla="*/ 2148948 h 2344739"/>
              <a:gd name="connsiteX105" fmla="*/ 7508188 w 12193149"/>
              <a:gd name="connsiteY105" fmla="*/ 2148621 h 2344739"/>
              <a:gd name="connsiteX106" fmla="*/ 7496943 w 12193149"/>
              <a:gd name="connsiteY106" fmla="*/ 2150573 h 2344739"/>
              <a:gd name="connsiteX107" fmla="*/ 7406539 w 12193149"/>
              <a:gd name="connsiteY107" fmla="*/ 2142468 h 2344739"/>
              <a:gd name="connsiteX108" fmla="*/ 7219707 w 12193149"/>
              <a:gd name="connsiteY108" fmla="*/ 2156680 h 2344739"/>
              <a:gd name="connsiteX109" fmla="*/ 7202249 w 12193149"/>
              <a:gd name="connsiteY109" fmla="*/ 2161230 h 2344739"/>
              <a:gd name="connsiteX110" fmla="*/ 7198152 w 12193149"/>
              <a:gd name="connsiteY110" fmla="*/ 2166588 h 2344739"/>
              <a:gd name="connsiteX111" fmla="*/ 7171956 w 12193149"/>
              <a:gd name="connsiteY111" fmla="*/ 2171236 h 2344739"/>
              <a:gd name="connsiteX112" fmla="*/ 7098136 w 12193149"/>
              <a:gd name="connsiteY112" fmla="*/ 2183464 h 2344739"/>
              <a:gd name="connsiteX113" fmla="*/ 7019644 w 12193149"/>
              <a:gd name="connsiteY113" fmla="*/ 2183090 h 2344739"/>
              <a:gd name="connsiteX114" fmla="*/ 6905294 w 12193149"/>
              <a:gd name="connsiteY114" fmla="*/ 2212596 h 2344739"/>
              <a:gd name="connsiteX115" fmla="*/ 6709370 w 12193149"/>
              <a:gd name="connsiteY115" fmla="*/ 2240551 h 2344739"/>
              <a:gd name="connsiteX116" fmla="*/ 6550602 w 12193149"/>
              <a:gd name="connsiteY116" fmla="*/ 2269327 h 2344739"/>
              <a:gd name="connsiteX117" fmla="*/ 6318708 w 12193149"/>
              <a:gd name="connsiteY117" fmla="*/ 2316127 h 2344739"/>
              <a:gd name="connsiteX118" fmla="*/ 6169822 w 12193149"/>
              <a:gd name="connsiteY118" fmla="*/ 2318214 h 2344739"/>
              <a:gd name="connsiteX119" fmla="*/ 6074996 w 12193149"/>
              <a:gd name="connsiteY119" fmla="*/ 2338676 h 2344739"/>
              <a:gd name="connsiteX120" fmla="*/ 6069677 w 12193149"/>
              <a:gd name="connsiteY120" fmla="*/ 2337139 h 2344739"/>
              <a:gd name="connsiteX121" fmla="*/ 6049786 w 12193149"/>
              <a:gd name="connsiteY121" fmla="*/ 2337822 h 2344739"/>
              <a:gd name="connsiteX122" fmla="*/ 6042433 w 12193149"/>
              <a:gd name="connsiteY122" fmla="*/ 2329473 h 2344739"/>
              <a:gd name="connsiteX123" fmla="*/ 6011238 w 12193149"/>
              <a:gd name="connsiteY123" fmla="*/ 2324380 h 2344739"/>
              <a:gd name="connsiteX124" fmla="*/ 5958523 w 12193149"/>
              <a:gd name="connsiteY124" fmla="*/ 2328024 h 2344739"/>
              <a:gd name="connsiteX125" fmla="*/ 5760067 w 12193149"/>
              <a:gd name="connsiteY125" fmla="*/ 2343716 h 2344739"/>
              <a:gd name="connsiteX126" fmla="*/ 5628108 w 12193149"/>
              <a:gd name="connsiteY126" fmla="*/ 2344739 h 2344739"/>
              <a:gd name="connsiteX127" fmla="*/ 5472054 w 12193149"/>
              <a:gd name="connsiteY127" fmla="*/ 2330719 h 2344739"/>
              <a:gd name="connsiteX128" fmla="*/ 5433909 w 12193149"/>
              <a:gd name="connsiteY128" fmla="*/ 2319466 h 2344739"/>
              <a:gd name="connsiteX129" fmla="*/ 5382817 w 12193149"/>
              <a:gd name="connsiteY129" fmla="*/ 2301764 h 2344739"/>
              <a:gd name="connsiteX130" fmla="*/ 5262912 w 12193149"/>
              <a:gd name="connsiteY130" fmla="*/ 2281347 h 2344739"/>
              <a:gd name="connsiteX131" fmla="*/ 5224109 w 12193149"/>
              <a:gd name="connsiteY131" fmla="*/ 2270223 h 2344739"/>
              <a:gd name="connsiteX132" fmla="*/ 5175808 w 12193149"/>
              <a:gd name="connsiteY132" fmla="*/ 2267233 h 2344739"/>
              <a:gd name="connsiteX133" fmla="*/ 5157702 w 12193149"/>
              <a:gd name="connsiteY133" fmla="*/ 2260010 h 2344739"/>
              <a:gd name="connsiteX134" fmla="*/ 5143747 w 12193149"/>
              <a:gd name="connsiteY134" fmla="*/ 2256610 h 2344739"/>
              <a:gd name="connsiteX135" fmla="*/ 5140744 w 12193149"/>
              <a:gd name="connsiteY135" fmla="*/ 2254509 h 2344739"/>
              <a:gd name="connsiteX136" fmla="*/ 5122807 w 12193149"/>
              <a:gd name="connsiteY136" fmla="*/ 2243656 h 2344739"/>
              <a:gd name="connsiteX137" fmla="*/ 5066938 w 12193149"/>
              <a:gd name="connsiteY137" fmla="*/ 2250227 h 2344739"/>
              <a:gd name="connsiteX138" fmla="*/ 5012662 w 12193149"/>
              <a:gd name="connsiteY138" fmla="*/ 2233846 h 2344739"/>
              <a:gd name="connsiteX139" fmla="*/ 4841589 w 12193149"/>
              <a:gd name="connsiteY139" fmla="*/ 2209829 h 2344739"/>
              <a:gd name="connsiteX140" fmla="*/ 4763595 w 12193149"/>
              <a:gd name="connsiteY140" fmla="*/ 2182061 h 2344739"/>
              <a:gd name="connsiteX141" fmla="*/ 4724334 w 12193149"/>
              <a:gd name="connsiteY141" fmla="*/ 2173047 h 2344739"/>
              <a:gd name="connsiteX142" fmla="*/ 4722324 w 12193149"/>
              <a:gd name="connsiteY142" fmla="*/ 2172298 h 2344739"/>
              <a:gd name="connsiteX143" fmla="*/ 4723259 w 12193149"/>
              <a:gd name="connsiteY143" fmla="*/ 2172087 h 2344739"/>
              <a:gd name="connsiteX144" fmla="*/ 4718350 w 12193149"/>
              <a:gd name="connsiteY144" fmla="*/ 2170817 h 2344739"/>
              <a:gd name="connsiteX145" fmla="*/ 4722324 w 12193149"/>
              <a:gd name="connsiteY145" fmla="*/ 2172298 h 2344739"/>
              <a:gd name="connsiteX146" fmla="*/ 4716674 w 12193149"/>
              <a:gd name="connsiteY146" fmla="*/ 2173573 h 2344739"/>
              <a:gd name="connsiteX147" fmla="*/ 4516962 w 12193149"/>
              <a:gd name="connsiteY147" fmla="*/ 2163671 h 2344739"/>
              <a:gd name="connsiteX148" fmla="*/ 4429691 w 12193149"/>
              <a:gd name="connsiteY148" fmla="*/ 2153020 h 2344739"/>
              <a:gd name="connsiteX149" fmla="*/ 4364023 w 12193149"/>
              <a:gd name="connsiteY149" fmla="*/ 2151674 h 2344739"/>
              <a:gd name="connsiteX150" fmla="*/ 4318114 w 12193149"/>
              <a:gd name="connsiteY150" fmla="*/ 2158289 h 2344739"/>
              <a:gd name="connsiteX151" fmla="*/ 4316258 w 12193149"/>
              <a:gd name="connsiteY151" fmla="*/ 2156948 h 2344739"/>
              <a:gd name="connsiteX152" fmla="*/ 4296292 w 12193149"/>
              <a:gd name="connsiteY152" fmla="*/ 2155069 h 2344739"/>
              <a:gd name="connsiteX153" fmla="*/ 4291212 w 12193149"/>
              <a:gd name="connsiteY153" fmla="*/ 2157986 h 2344739"/>
              <a:gd name="connsiteX154" fmla="*/ 4277290 w 12193149"/>
              <a:gd name="connsiteY154" fmla="*/ 2157740 h 2344739"/>
              <a:gd name="connsiteX155" fmla="*/ 4249265 w 12193149"/>
              <a:gd name="connsiteY155" fmla="*/ 2160064 h 2344739"/>
              <a:gd name="connsiteX156" fmla="*/ 4203199 w 12193149"/>
              <a:gd name="connsiteY156" fmla="*/ 2157269 h 2344739"/>
              <a:gd name="connsiteX157" fmla="*/ 4202893 w 12193149"/>
              <a:gd name="connsiteY157" fmla="*/ 2156010 h 2344739"/>
              <a:gd name="connsiteX158" fmla="*/ 4192396 w 12193149"/>
              <a:gd name="connsiteY158" fmla="*/ 2150376 h 2344739"/>
              <a:gd name="connsiteX159" fmla="*/ 4143893 w 12193149"/>
              <a:gd name="connsiteY159" fmla="*/ 2134511 h 2344739"/>
              <a:gd name="connsiteX160" fmla="*/ 4084245 w 12193149"/>
              <a:gd name="connsiteY160" fmla="*/ 2107978 h 2344739"/>
              <a:gd name="connsiteX161" fmla="*/ 4075694 w 12193149"/>
              <a:gd name="connsiteY161" fmla="*/ 2107143 h 2344739"/>
              <a:gd name="connsiteX162" fmla="*/ 4075575 w 12193149"/>
              <a:gd name="connsiteY162" fmla="*/ 2106844 h 2344739"/>
              <a:gd name="connsiteX163" fmla="*/ 4066658 w 12193149"/>
              <a:gd name="connsiteY163" fmla="*/ 2105400 h 2344739"/>
              <a:gd name="connsiteX164" fmla="*/ 4060102 w 12193149"/>
              <a:gd name="connsiteY164" fmla="*/ 2105618 h 2344739"/>
              <a:gd name="connsiteX165" fmla="*/ 4043512 w 12193149"/>
              <a:gd name="connsiteY165" fmla="*/ 2103997 h 2344739"/>
              <a:gd name="connsiteX166" fmla="*/ 4038145 w 12193149"/>
              <a:gd name="connsiteY166" fmla="*/ 2101563 h 2344739"/>
              <a:gd name="connsiteX167" fmla="*/ 4036511 w 12193149"/>
              <a:gd name="connsiteY167" fmla="*/ 2097896 h 2344739"/>
              <a:gd name="connsiteX168" fmla="*/ 4034926 w 12193149"/>
              <a:gd name="connsiteY168" fmla="*/ 2098131 h 2344739"/>
              <a:gd name="connsiteX169" fmla="*/ 4005686 w 12193149"/>
              <a:gd name="connsiteY169" fmla="*/ 2085563 h 2344739"/>
              <a:gd name="connsiteX170" fmla="*/ 3937994 w 12193149"/>
              <a:gd name="connsiteY170" fmla="*/ 2068106 h 2344739"/>
              <a:gd name="connsiteX171" fmla="*/ 3898423 w 12193149"/>
              <a:gd name="connsiteY171" fmla="*/ 2062451 h 2344739"/>
              <a:gd name="connsiteX172" fmla="*/ 3790908 w 12193149"/>
              <a:gd name="connsiteY172" fmla="*/ 2042213 h 2344739"/>
              <a:gd name="connsiteX173" fmla="*/ 3683661 w 12193149"/>
              <a:gd name="connsiteY173" fmla="*/ 2018290 h 2344739"/>
              <a:gd name="connsiteX174" fmla="*/ 3611183 w 12193149"/>
              <a:gd name="connsiteY174" fmla="*/ 1986019 h 2344739"/>
              <a:gd name="connsiteX175" fmla="*/ 3605003 w 12193149"/>
              <a:gd name="connsiteY175" fmla="*/ 1987381 h 2344739"/>
              <a:gd name="connsiteX176" fmla="*/ 3595884 w 12193149"/>
              <a:gd name="connsiteY176" fmla="*/ 1987545 h 2344739"/>
              <a:gd name="connsiteX177" fmla="*/ 3595649 w 12193149"/>
              <a:gd name="connsiteY177" fmla="*/ 1987276 h 2344739"/>
              <a:gd name="connsiteX178" fmla="*/ 3587126 w 12193149"/>
              <a:gd name="connsiteY178" fmla="*/ 1987966 h 2344739"/>
              <a:gd name="connsiteX179" fmla="*/ 3537283 w 12193149"/>
              <a:gd name="connsiteY179" fmla="*/ 1978267 h 2344739"/>
              <a:gd name="connsiteX180" fmla="*/ 3474371 w 12193149"/>
              <a:gd name="connsiteY180" fmla="*/ 1974606 h 2344739"/>
              <a:gd name="connsiteX181" fmla="*/ 3401876 w 12193149"/>
              <a:gd name="connsiteY181" fmla="*/ 1962558 h 2344739"/>
              <a:gd name="connsiteX182" fmla="*/ 3365036 w 12193149"/>
              <a:gd name="connsiteY182" fmla="*/ 1979510 h 2344739"/>
              <a:gd name="connsiteX183" fmla="*/ 3345174 w 12193149"/>
              <a:gd name="connsiteY183" fmla="*/ 1981192 h 2344739"/>
              <a:gd name="connsiteX184" fmla="*/ 3342846 w 12193149"/>
              <a:gd name="connsiteY184" fmla="*/ 1980217 h 2344739"/>
              <a:gd name="connsiteX185" fmla="*/ 3263504 w 12193149"/>
              <a:gd name="connsiteY185" fmla="*/ 1986094 h 2344739"/>
              <a:gd name="connsiteX186" fmla="*/ 3143704 w 12193149"/>
              <a:gd name="connsiteY186" fmla="*/ 1993869 h 2344739"/>
              <a:gd name="connsiteX187" fmla="*/ 3031439 w 12193149"/>
              <a:gd name="connsiteY187" fmla="*/ 1996512 h 2344739"/>
              <a:gd name="connsiteX188" fmla="*/ 2782717 w 12193149"/>
              <a:gd name="connsiteY188" fmla="*/ 2018333 h 2344739"/>
              <a:gd name="connsiteX189" fmla="*/ 2647675 w 12193149"/>
              <a:gd name="connsiteY189" fmla="*/ 2028869 h 2344739"/>
              <a:gd name="connsiteX190" fmla="*/ 2569176 w 12193149"/>
              <a:gd name="connsiteY190" fmla="*/ 2002628 h 2344739"/>
              <a:gd name="connsiteX191" fmla="*/ 2444403 w 12193149"/>
              <a:gd name="connsiteY191" fmla="*/ 2016529 h 2344739"/>
              <a:gd name="connsiteX192" fmla="*/ 2316260 w 12193149"/>
              <a:gd name="connsiteY192" fmla="*/ 2024996 h 2344739"/>
              <a:gd name="connsiteX193" fmla="*/ 2209726 w 12193149"/>
              <a:gd name="connsiteY193" fmla="*/ 2019763 h 2344739"/>
              <a:gd name="connsiteX194" fmla="*/ 2095813 w 12193149"/>
              <a:gd name="connsiteY194" fmla="*/ 2003052 h 2344739"/>
              <a:gd name="connsiteX195" fmla="*/ 1998504 w 12193149"/>
              <a:gd name="connsiteY195" fmla="*/ 1995032 h 2344739"/>
              <a:gd name="connsiteX196" fmla="*/ 1929320 w 12193149"/>
              <a:gd name="connsiteY196" fmla="*/ 2016977 h 2344739"/>
              <a:gd name="connsiteX197" fmla="*/ 1922798 w 12193149"/>
              <a:gd name="connsiteY197" fmla="*/ 2012146 h 2344739"/>
              <a:gd name="connsiteX198" fmla="*/ 1874228 w 12193149"/>
              <a:gd name="connsiteY198" fmla="*/ 2013741 h 2344739"/>
              <a:gd name="connsiteX199" fmla="*/ 1787803 w 12193149"/>
              <a:gd name="connsiteY199" fmla="*/ 2041363 h 2344739"/>
              <a:gd name="connsiteX200" fmla="*/ 1739352 w 12193149"/>
              <a:gd name="connsiteY200" fmla="*/ 2036312 h 2344739"/>
              <a:gd name="connsiteX201" fmla="*/ 1676219 w 12193149"/>
              <a:gd name="connsiteY201" fmla="*/ 2019963 h 2344739"/>
              <a:gd name="connsiteX202" fmla="*/ 1609817 w 12193149"/>
              <a:gd name="connsiteY202" fmla="*/ 2013066 h 2344739"/>
              <a:gd name="connsiteX203" fmla="*/ 1497258 w 12193149"/>
              <a:gd name="connsiteY203" fmla="*/ 1987476 h 2344739"/>
              <a:gd name="connsiteX204" fmla="*/ 1151127 w 12193149"/>
              <a:gd name="connsiteY204" fmla="*/ 1938041 h 2344739"/>
              <a:gd name="connsiteX205" fmla="*/ 859417 w 12193149"/>
              <a:gd name="connsiteY205" fmla="*/ 1928608 h 2344739"/>
              <a:gd name="connsiteX206" fmla="*/ 838688 w 12193149"/>
              <a:gd name="connsiteY206" fmla="*/ 1929821 h 2344739"/>
              <a:gd name="connsiteX207" fmla="*/ 817957 w 12193149"/>
              <a:gd name="connsiteY207" fmla="*/ 1927857 h 2344739"/>
              <a:gd name="connsiteX208" fmla="*/ 812654 w 12193149"/>
              <a:gd name="connsiteY208" fmla="*/ 1930751 h 2344739"/>
              <a:gd name="connsiteX209" fmla="*/ 721195 w 12193149"/>
              <a:gd name="connsiteY209" fmla="*/ 1929661 h 2344739"/>
              <a:gd name="connsiteX210" fmla="*/ 720890 w 12193149"/>
              <a:gd name="connsiteY210" fmla="*/ 1928399 h 2344739"/>
              <a:gd name="connsiteX211" fmla="*/ 710023 w 12193149"/>
              <a:gd name="connsiteY211" fmla="*/ 1922722 h 2344739"/>
              <a:gd name="connsiteX212" fmla="*/ 597940 w 12193149"/>
              <a:gd name="connsiteY212" fmla="*/ 1879864 h 2344739"/>
              <a:gd name="connsiteX213" fmla="*/ 579683 w 12193149"/>
              <a:gd name="connsiteY213" fmla="*/ 1877212 h 2344739"/>
              <a:gd name="connsiteX214" fmla="*/ 572865 w 12193149"/>
              <a:gd name="connsiteY214" fmla="*/ 1877401 h 2344739"/>
              <a:gd name="connsiteX215" fmla="*/ 446247 w 12193149"/>
              <a:gd name="connsiteY215" fmla="*/ 1839371 h 2344739"/>
              <a:gd name="connsiteX216" fmla="*/ 405163 w 12193149"/>
              <a:gd name="connsiteY216" fmla="*/ 1833548 h 2344739"/>
              <a:gd name="connsiteX217" fmla="*/ 293583 w 12193149"/>
              <a:gd name="connsiteY217" fmla="*/ 1812852 h 2344739"/>
              <a:gd name="connsiteX218" fmla="*/ 119529 w 12193149"/>
              <a:gd name="connsiteY218" fmla="*/ 1761047 h 2344739"/>
              <a:gd name="connsiteX219" fmla="*/ 16674 w 12193149"/>
              <a:gd name="connsiteY219" fmla="*/ 1758191 h 2344739"/>
              <a:gd name="connsiteX220" fmla="*/ 1150 w 12193149"/>
              <a:gd name="connsiteY220" fmla="*/ 1752722 h 2344739"/>
              <a:gd name="connsiteX221" fmla="*/ 1148 w 12193149"/>
              <a:gd name="connsiteY221" fmla="*/ 222213 h 2344739"/>
              <a:gd name="connsiteX222" fmla="*/ 1148 w 12193149"/>
              <a:gd name="connsiteY222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101593 w 12193149"/>
              <a:gd name="connsiteY58" fmla="*/ 1742432 h 2344739"/>
              <a:gd name="connsiteX59" fmla="*/ 10083317 w 12193149"/>
              <a:gd name="connsiteY59" fmla="*/ 1743296 h 2344739"/>
              <a:gd name="connsiteX60" fmla="*/ 10040388 w 12193149"/>
              <a:gd name="connsiteY60" fmla="*/ 1741632 h 2344739"/>
              <a:gd name="connsiteX61" fmla="*/ 9961167 w 12193149"/>
              <a:gd name="connsiteY61" fmla="*/ 1757147 h 2344739"/>
              <a:gd name="connsiteX62" fmla="*/ 9848940 w 12193149"/>
              <a:gd name="connsiteY62" fmla="*/ 1763915 h 2344739"/>
              <a:gd name="connsiteX63" fmla="*/ 9729457 w 12193149"/>
              <a:gd name="connsiteY63" fmla="*/ 1784122 h 2344739"/>
              <a:gd name="connsiteX64" fmla="*/ 9585655 w 12193149"/>
              <a:gd name="connsiteY64" fmla="*/ 1795542 h 2344739"/>
              <a:gd name="connsiteX65" fmla="*/ 9344200 w 12193149"/>
              <a:gd name="connsiteY65" fmla="*/ 1841244 h 2344739"/>
              <a:gd name="connsiteX66" fmla="*/ 9232518 w 12193149"/>
              <a:gd name="connsiteY66" fmla="*/ 1893149 h 2344739"/>
              <a:gd name="connsiteX67" fmla="*/ 9195958 w 12193149"/>
              <a:gd name="connsiteY67" fmla="*/ 1903228 h 2344739"/>
              <a:gd name="connsiteX68" fmla="*/ 9054601 w 12193149"/>
              <a:gd name="connsiteY68" fmla="*/ 1910755 h 2344739"/>
              <a:gd name="connsiteX69" fmla="*/ 9006634 w 12193149"/>
              <a:gd name="connsiteY69" fmla="*/ 1914040 h 2344739"/>
              <a:gd name="connsiteX70" fmla="*/ 9006349 w 12193149"/>
              <a:gd name="connsiteY70" fmla="*/ 1913800 h 2344739"/>
              <a:gd name="connsiteX71" fmla="*/ 8997380 w 12193149"/>
              <a:gd name="connsiteY71" fmla="*/ 1915011 h 2344739"/>
              <a:gd name="connsiteX72" fmla="*/ 8991542 w 12193149"/>
              <a:gd name="connsiteY72" fmla="*/ 1917072 h 2344739"/>
              <a:gd name="connsiteX73" fmla="*/ 8975485 w 12193149"/>
              <a:gd name="connsiteY73" fmla="*/ 1920298 h 2344739"/>
              <a:gd name="connsiteX74" fmla="*/ 8969159 w 12193149"/>
              <a:gd name="connsiteY74" fmla="*/ 1919598 h 2344739"/>
              <a:gd name="connsiteX75" fmla="*/ 8964196 w 12193149"/>
              <a:gd name="connsiteY75" fmla="*/ 1917373 h 2344739"/>
              <a:gd name="connsiteX76" fmla="*/ 8930136 w 12193149"/>
              <a:gd name="connsiteY76" fmla="*/ 1914185 h 2344739"/>
              <a:gd name="connsiteX77" fmla="*/ 8753592 w 12193149"/>
              <a:gd name="connsiteY77" fmla="*/ 1933417 h 2344739"/>
              <a:gd name="connsiteX78" fmla="*/ 8708995 w 12193149"/>
              <a:gd name="connsiteY78" fmla="*/ 1935518 h 2344739"/>
              <a:gd name="connsiteX79" fmla="*/ 8597219 w 12193149"/>
              <a:gd name="connsiteY79" fmla="*/ 1944090 h 2344739"/>
              <a:gd name="connsiteX80" fmla="*/ 8526378 w 12193149"/>
              <a:gd name="connsiteY80" fmla="*/ 1929248 h 2344739"/>
              <a:gd name="connsiteX81" fmla="*/ 8512131 w 12193149"/>
              <a:gd name="connsiteY81" fmla="*/ 1935163 h 2344739"/>
              <a:gd name="connsiteX82" fmla="*/ 8507315 w 12193149"/>
              <a:gd name="connsiteY82" fmla="*/ 1938164 h 2344739"/>
              <a:gd name="connsiteX83" fmla="*/ 8499116 w 12193149"/>
              <a:gd name="connsiteY83" fmla="*/ 1940902 h 2344739"/>
              <a:gd name="connsiteX84" fmla="*/ 8498742 w 12193149"/>
              <a:gd name="connsiteY84" fmla="*/ 1940723 h 2344739"/>
              <a:gd name="connsiteX85" fmla="*/ 8491397 w 12193149"/>
              <a:gd name="connsiteY85" fmla="*/ 1943773 h 2344739"/>
              <a:gd name="connsiteX86" fmla="*/ 8368330 w 12193149"/>
              <a:gd name="connsiteY86" fmla="*/ 1957815 h 2344739"/>
              <a:gd name="connsiteX87" fmla="*/ 8354947 w 12193149"/>
              <a:gd name="connsiteY87" fmla="*/ 1958009 h 2344739"/>
              <a:gd name="connsiteX88" fmla="*/ 8321252 w 12193149"/>
              <a:gd name="connsiteY88" fmla="*/ 1974587 h 2344739"/>
              <a:gd name="connsiteX89" fmla="*/ 8315581 w 12193149"/>
              <a:gd name="connsiteY89" fmla="*/ 1974913 h 2344739"/>
              <a:gd name="connsiteX90" fmla="*/ 8296322 w 12193149"/>
              <a:gd name="connsiteY90" fmla="*/ 1988808 h 2344739"/>
              <a:gd name="connsiteX91" fmla="*/ 8285424 w 12193149"/>
              <a:gd name="connsiteY91" fmla="*/ 1994631 h 2344739"/>
              <a:gd name="connsiteX92" fmla="*/ 8284298 w 12193149"/>
              <a:gd name="connsiteY92" fmla="*/ 1999074 h 2344739"/>
              <a:gd name="connsiteX93" fmla="*/ 8267224 w 12193149"/>
              <a:gd name="connsiteY93" fmla="*/ 2006249 h 2344739"/>
              <a:gd name="connsiteX94" fmla="*/ 8264525 w 12193149"/>
              <a:gd name="connsiteY94" fmla="*/ 2006019 h 2344739"/>
              <a:gd name="connsiteX95" fmla="*/ 8253181 w 12193149"/>
              <a:gd name="connsiteY95" fmla="*/ 2015862 h 2344739"/>
              <a:gd name="connsiteX96" fmla="*/ 8246982 w 12193149"/>
              <a:gd name="connsiteY96" fmla="*/ 2028854 h 2344739"/>
              <a:gd name="connsiteX97" fmla="*/ 8091420 w 12193149"/>
              <a:gd name="connsiteY97" fmla="*/ 2075015 h 2344739"/>
              <a:gd name="connsiteX98" fmla="*/ 7906555 w 12193149"/>
              <a:gd name="connsiteY98" fmla="*/ 2116988 h 2344739"/>
              <a:gd name="connsiteX99" fmla="*/ 7719893 w 12193149"/>
              <a:gd name="connsiteY99" fmla="*/ 2142703 h 2344739"/>
              <a:gd name="connsiteX100" fmla="*/ 7615495 w 12193149"/>
              <a:gd name="connsiteY100" fmla="*/ 2139232 h 2344739"/>
              <a:gd name="connsiteX101" fmla="*/ 7528691 w 12193149"/>
              <a:gd name="connsiteY101" fmla="*/ 2145060 h 2344739"/>
              <a:gd name="connsiteX102" fmla="*/ 7520719 w 12193149"/>
              <a:gd name="connsiteY102" fmla="*/ 2147613 h 2344739"/>
              <a:gd name="connsiteX103" fmla="*/ 7508559 w 12193149"/>
              <a:gd name="connsiteY103" fmla="*/ 2148948 h 2344739"/>
              <a:gd name="connsiteX104" fmla="*/ 7508188 w 12193149"/>
              <a:gd name="connsiteY104" fmla="*/ 2148621 h 2344739"/>
              <a:gd name="connsiteX105" fmla="*/ 7496943 w 12193149"/>
              <a:gd name="connsiteY105" fmla="*/ 2150573 h 2344739"/>
              <a:gd name="connsiteX106" fmla="*/ 7406539 w 12193149"/>
              <a:gd name="connsiteY106" fmla="*/ 2142468 h 2344739"/>
              <a:gd name="connsiteX107" fmla="*/ 7219707 w 12193149"/>
              <a:gd name="connsiteY107" fmla="*/ 2156680 h 2344739"/>
              <a:gd name="connsiteX108" fmla="*/ 7202249 w 12193149"/>
              <a:gd name="connsiteY108" fmla="*/ 2161230 h 2344739"/>
              <a:gd name="connsiteX109" fmla="*/ 7198152 w 12193149"/>
              <a:gd name="connsiteY109" fmla="*/ 2166588 h 2344739"/>
              <a:gd name="connsiteX110" fmla="*/ 7171956 w 12193149"/>
              <a:gd name="connsiteY110" fmla="*/ 2171236 h 2344739"/>
              <a:gd name="connsiteX111" fmla="*/ 7098136 w 12193149"/>
              <a:gd name="connsiteY111" fmla="*/ 2183464 h 2344739"/>
              <a:gd name="connsiteX112" fmla="*/ 7019644 w 12193149"/>
              <a:gd name="connsiteY112" fmla="*/ 2183090 h 2344739"/>
              <a:gd name="connsiteX113" fmla="*/ 6905294 w 12193149"/>
              <a:gd name="connsiteY113" fmla="*/ 2212596 h 2344739"/>
              <a:gd name="connsiteX114" fmla="*/ 6709370 w 12193149"/>
              <a:gd name="connsiteY114" fmla="*/ 2240551 h 2344739"/>
              <a:gd name="connsiteX115" fmla="*/ 6550602 w 12193149"/>
              <a:gd name="connsiteY115" fmla="*/ 2269327 h 2344739"/>
              <a:gd name="connsiteX116" fmla="*/ 6318708 w 12193149"/>
              <a:gd name="connsiteY116" fmla="*/ 2316127 h 2344739"/>
              <a:gd name="connsiteX117" fmla="*/ 6169822 w 12193149"/>
              <a:gd name="connsiteY117" fmla="*/ 2318214 h 2344739"/>
              <a:gd name="connsiteX118" fmla="*/ 6074996 w 12193149"/>
              <a:gd name="connsiteY118" fmla="*/ 2338676 h 2344739"/>
              <a:gd name="connsiteX119" fmla="*/ 6069677 w 12193149"/>
              <a:gd name="connsiteY119" fmla="*/ 2337139 h 2344739"/>
              <a:gd name="connsiteX120" fmla="*/ 6049786 w 12193149"/>
              <a:gd name="connsiteY120" fmla="*/ 2337822 h 2344739"/>
              <a:gd name="connsiteX121" fmla="*/ 6042433 w 12193149"/>
              <a:gd name="connsiteY121" fmla="*/ 2329473 h 2344739"/>
              <a:gd name="connsiteX122" fmla="*/ 6011238 w 12193149"/>
              <a:gd name="connsiteY122" fmla="*/ 2324380 h 2344739"/>
              <a:gd name="connsiteX123" fmla="*/ 5958523 w 12193149"/>
              <a:gd name="connsiteY123" fmla="*/ 2328024 h 2344739"/>
              <a:gd name="connsiteX124" fmla="*/ 5760067 w 12193149"/>
              <a:gd name="connsiteY124" fmla="*/ 2343716 h 2344739"/>
              <a:gd name="connsiteX125" fmla="*/ 5628108 w 12193149"/>
              <a:gd name="connsiteY125" fmla="*/ 2344739 h 2344739"/>
              <a:gd name="connsiteX126" fmla="*/ 5472054 w 12193149"/>
              <a:gd name="connsiteY126" fmla="*/ 2330719 h 2344739"/>
              <a:gd name="connsiteX127" fmla="*/ 5433909 w 12193149"/>
              <a:gd name="connsiteY127" fmla="*/ 2319466 h 2344739"/>
              <a:gd name="connsiteX128" fmla="*/ 5382817 w 12193149"/>
              <a:gd name="connsiteY128" fmla="*/ 2301764 h 2344739"/>
              <a:gd name="connsiteX129" fmla="*/ 5262912 w 12193149"/>
              <a:gd name="connsiteY129" fmla="*/ 2281347 h 2344739"/>
              <a:gd name="connsiteX130" fmla="*/ 5224109 w 12193149"/>
              <a:gd name="connsiteY130" fmla="*/ 2270223 h 2344739"/>
              <a:gd name="connsiteX131" fmla="*/ 5175808 w 12193149"/>
              <a:gd name="connsiteY131" fmla="*/ 2267233 h 2344739"/>
              <a:gd name="connsiteX132" fmla="*/ 5157702 w 12193149"/>
              <a:gd name="connsiteY132" fmla="*/ 2260010 h 2344739"/>
              <a:gd name="connsiteX133" fmla="*/ 5143747 w 12193149"/>
              <a:gd name="connsiteY133" fmla="*/ 2256610 h 2344739"/>
              <a:gd name="connsiteX134" fmla="*/ 5140744 w 12193149"/>
              <a:gd name="connsiteY134" fmla="*/ 2254509 h 2344739"/>
              <a:gd name="connsiteX135" fmla="*/ 5122807 w 12193149"/>
              <a:gd name="connsiteY135" fmla="*/ 2243656 h 2344739"/>
              <a:gd name="connsiteX136" fmla="*/ 5066938 w 12193149"/>
              <a:gd name="connsiteY136" fmla="*/ 2250227 h 2344739"/>
              <a:gd name="connsiteX137" fmla="*/ 5012662 w 12193149"/>
              <a:gd name="connsiteY137" fmla="*/ 2233846 h 2344739"/>
              <a:gd name="connsiteX138" fmla="*/ 4841589 w 12193149"/>
              <a:gd name="connsiteY138" fmla="*/ 2209829 h 2344739"/>
              <a:gd name="connsiteX139" fmla="*/ 4763595 w 12193149"/>
              <a:gd name="connsiteY139" fmla="*/ 2182061 h 2344739"/>
              <a:gd name="connsiteX140" fmla="*/ 4724334 w 12193149"/>
              <a:gd name="connsiteY140" fmla="*/ 2173047 h 2344739"/>
              <a:gd name="connsiteX141" fmla="*/ 4722324 w 12193149"/>
              <a:gd name="connsiteY141" fmla="*/ 2172298 h 2344739"/>
              <a:gd name="connsiteX142" fmla="*/ 4723259 w 12193149"/>
              <a:gd name="connsiteY142" fmla="*/ 2172087 h 2344739"/>
              <a:gd name="connsiteX143" fmla="*/ 4718350 w 12193149"/>
              <a:gd name="connsiteY143" fmla="*/ 2170817 h 2344739"/>
              <a:gd name="connsiteX144" fmla="*/ 4722324 w 12193149"/>
              <a:gd name="connsiteY144" fmla="*/ 2172298 h 2344739"/>
              <a:gd name="connsiteX145" fmla="*/ 4716674 w 12193149"/>
              <a:gd name="connsiteY145" fmla="*/ 2173573 h 2344739"/>
              <a:gd name="connsiteX146" fmla="*/ 4516962 w 12193149"/>
              <a:gd name="connsiteY146" fmla="*/ 2163671 h 2344739"/>
              <a:gd name="connsiteX147" fmla="*/ 4429691 w 12193149"/>
              <a:gd name="connsiteY147" fmla="*/ 2153020 h 2344739"/>
              <a:gd name="connsiteX148" fmla="*/ 4364023 w 12193149"/>
              <a:gd name="connsiteY148" fmla="*/ 2151674 h 2344739"/>
              <a:gd name="connsiteX149" fmla="*/ 4318114 w 12193149"/>
              <a:gd name="connsiteY149" fmla="*/ 2158289 h 2344739"/>
              <a:gd name="connsiteX150" fmla="*/ 4316258 w 12193149"/>
              <a:gd name="connsiteY150" fmla="*/ 2156948 h 2344739"/>
              <a:gd name="connsiteX151" fmla="*/ 4296292 w 12193149"/>
              <a:gd name="connsiteY151" fmla="*/ 2155069 h 2344739"/>
              <a:gd name="connsiteX152" fmla="*/ 4291212 w 12193149"/>
              <a:gd name="connsiteY152" fmla="*/ 2157986 h 2344739"/>
              <a:gd name="connsiteX153" fmla="*/ 4277290 w 12193149"/>
              <a:gd name="connsiteY153" fmla="*/ 2157740 h 2344739"/>
              <a:gd name="connsiteX154" fmla="*/ 4249265 w 12193149"/>
              <a:gd name="connsiteY154" fmla="*/ 2160064 h 2344739"/>
              <a:gd name="connsiteX155" fmla="*/ 4203199 w 12193149"/>
              <a:gd name="connsiteY155" fmla="*/ 2157269 h 2344739"/>
              <a:gd name="connsiteX156" fmla="*/ 4202893 w 12193149"/>
              <a:gd name="connsiteY156" fmla="*/ 2156010 h 2344739"/>
              <a:gd name="connsiteX157" fmla="*/ 4192396 w 12193149"/>
              <a:gd name="connsiteY157" fmla="*/ 2150376 h 2344739"/>
              <a:gd name="connsiteX158" fmla="*/ 4143893 w 12193149"/>
              <a:gd name="connsiteY158" fmla="*/ 2134511 h 2344739"/>
              <a:gd name="connsiteX159" fmla="*/ 4084245 w 12193149"/>
              <a:gd name="connsiteY159" fmla="*/ 2107978 h 2344739"/>
              <a:gd name="connsiteX160" fmla="*/ 4075694 w 12193149"/>
              <a:gd name="connsiteY160" fmla="*/ 2107143 h 2344739"/>
              <a:gd name="connsiteX161" fmla="*/ 4075575 w 12193149"/>
              <a:gd name="connsiteY161" fmla="*/ 2106844 h 2344739"/>
              <a:gd name="connsiteX162" fmla="*/ 4066658 w 12193149"/>
              <a:gd name="connsiteY162" fmla="*/ 2105400 h 2344739"/>
              <a:gd name="connsiteX163" fmla="*/ 4060102 w 12193149"/>
              <a:gd name="connsiteY163" fmla="*/ 2105618 h 2344739"/>
              <a:gd name="connsiteX164" fmla="*/ 4043512 w 12193149"/>
              <a:gd name="connsiteY164" fmla="*/ 2103997 h 2344739"/>
              <a:gd name="connsiteX165" fmla="*/ 4038145 w 12193149"/>
              <a:gd name="connsiteY165" fmla="*/ 2101563 h 2344739"/>
              <a:gd name="connsiteX166" fmla="*/ 4036511 w 12193149"/>
              <a:gd name="connsiteY166" fmla="*/ 2097896 h 2344739"/>
              <a:gd name="connsiteX167" fmla="*/ 4034926 w 12193149"/>
              <a:gd name="connsiteY167" fmla="*/ 2098131 h 2344739"/>
              <a:gd name="connsiteX168" fmla="*/ 4005686 w 12193149"/>
              <a:gd name="connsiteY168" fmla="*/ 2085563 h 2344739"/>
              <a:gd name="connsiteX169" fmla="*/ 3937994 w 12193149"/>
              <a:gd name="connsiteY169" fmla="*/ 2068106 h 2344739"/>
              <a:gd name="connsiteX170" fmla="*/ 3898423 w 12193149"/>
              <a:gd name="connsiteY170" fmla="*/ 2062451 h 2344739"/>
              <a:gd name="connsiteX171" fmla="*/ 3790908 w 12193149"/>
              <a:gd name="connsiteY171" fmla="*/ 2042213 h 2344739"/>
              <a:gd name="connsiteX172" fmla="*/ 3683661 w 12193149"/>
              <a:gd name="connsiteY172" fmla="*/ 2018290 h 2344739"/>
              <a:gd name="connsiteX173" fmla="*/ 3611183 w 12193149"/>
              <a:gd name="connsiteY173" fmla="*/ 1986019 h 2344739"/>
              <a:gd name="connsiteX174" fmla="*/ 3605003 w 12193149"/>
              <a:gd name="connsiteY174" fmla="*/ 1987381 h 2344739"/>
              <a:gd name="connsiteX175" fmla="*/ 3595884 w 12193149"/>
              <a:gd name="connsiteY175" fmla="*/ 1987545 h 2344739"/>
              <a:gd name="connsiteX176" fmla="*/ 3595649 w 12193149"/>
              <a:gd name="connsiteY176" fmla="*/ 1987276 h 2344739"/>
              <a:gd name="connsiteX177" fmla="*/ 3587126 w 12193149"/>
              <a:gd name="connsiteY177" fmla="*/ 1987966 h 2344739"/>
              <a:gd name="connsiteX178" fmla="*/ 3537283 w 12193149"/>
              <a:gd name="connsiteY178" fmla="*/ 1978267 h 2344739"/>
              <a:gd name="connsiteX179" fmla="*/ 3474371 w 12193149"/>
              <a:gd name="connsiteY179" fmla="*/ 1974606 h 2344739"/>
              <a:gd name="connsiteX180" fmla="*/ 3401876 w 12193149"/>
              <a:gd name="connsiteY180" fmla="*/ 1962558 h 2344739"/>
              <a:gd name="connsiteX181" fmla="*/ 3365036 w 12193149"/>
              <a:gd name="connsiteY181" fmla="*/ 1979510 h 2344739"/>
              <a:gd name="connsiteX182" fmla="*/ 3345174 w 12193149"/>
              <a:gd name="connsiteY182" fmla="*/ 1981192 h 2344739"/>
              <a:gd name="connsiteX183" fmla="*/ 3342846 w 12193149"/>
              <a:gd name="connsiteY183" fmla="*/ 1980217 h 2344739"/>
              <a:gd name="connsiteX184" fmla="*/ 3263504 w 12193149"/>
              <a:gd name="connsiteY184" fmla="*/ 1986094 h 2344739"/>
              <a:gd name="connsiteX185" fmla="*/ 3143704 w 12193149"/>
              <a:gd name="connsiteY185" fmla="*/ 1993869 h 2344739"/>
              <a:gd name="connsiteX186" fmla="*/ 3031439 w 12193149"/>
              <a:gd name="connsiteY186" fmla="*/ 1996512 h 2344739"/>
              <a:gd name="connsiteX187" fmla="*/ 2782717 w 12193149"/>
              <a:gd name="connsiteY187" fmla="*/ 2018333 h 2344739"/>
              <a:gd name="connsiteX188" fmla="*/ 2647675 w 12193149"/>
              <a:gd name="connsiteY188" fmla="*/ 2028869 h 2344739"/>
              <a:gd name="connsiteX189" fmla="*/ 2569176 w 12193149"/>
              <a:gd name="connsiteY189" fmla="*/ 2002628 h 2344739"/>
              <a:gd name="connsiteX190" fmla="*/ 2444403 w 12193149"/>
              <a:gd name="connsiteY190" fmla="*/ 2016529 h 2344739"/>
              <a:gd name="connsiteX191" fmla="*/ 2316260 w 12193149"/>
              <a:gd name="connsiteY191" fmla="*/ 2024996 h 2344739"/>
              <a:gd name="connsiteX192" fmla="*/ 2209726 w 12193149"/>
              <a:gd name="connsiteY192" fmla="*/ 2019763 h 2344739"/>
              <a:gd name="connsiteX193" fmla="*/ 2095813 w 12193149"/>
              <a:gd name="connsiteY193" fmla="*/ 2003052 h 2344739"/>
              <a:gd name="connsiteX194" fmla="*/ 1998504 w 12193149"/>
              <a:gd name="connsiteY194" fmla="*/ 1995032 h 2344739"/>
              <a:gd name="connsiteX195" fmla="*/ 1929320 w 12193149"/>
              <a:gd name="connsiteY195" fmla="*/ 2016977 h 2344739"/>
              <a:gd name="connsiteX196" fmla="*/ 1922798 w 12193149"/>
              <a:gd name="connsiteY196" fmla="*/ 2012146 h 2344739"/>
              <a:gd name="connsiteX197" fmla="*/ 1874228 w 12193149"/>
              <a:gd name="connsiteY197" fmla="*/ 2013741 h 2344739"/>
              <a:gd name="connsiteX198" fmla="*/ 1787803 w 12193149"/>
              <a:gd name="connsiteY198" fmla="*/ 2041363 h 2344739"/>
              <a:gd name="connsiteX199" fmla="*/ 1739352 w 12193149"/>
              <a:gd name="connsiteY199" fmla="*/ 2036312 h 2344739"/>
              <a:gd name="connsiteX200" fmla="*/ 1676219 w 12193149"/>
              <a:gd name="connsiteY200" fmla="*/ 2019963 h 2344739"/>
              <a:gd name="connsiteX201" fmla="*/ 1609817 w 12193149"/>
              <a:gd name="connsiteY201" fmla="*/ 2013066 h 2344739"/>
              <a:gd name="connsiteX202" fmla="*/ 1497258 w 12193149"/>
              <a:gd name="connsiteY202" fmla="*/ 1987476 h 2344739"/>
              <a:gd name="connsiteX203" fmla="*/ 1151127 w 12193149"/>
              <a:gd name="connsiteY203" fmla="*/ 1938041 h 2344739"/>
              <a:gd name="connsiteX204" fmla="*/ 859417 w 12193149"/>
              <a:gd name="connsiteY204" fmla="*/ 1928608 h 2344739"/>
              <a:gd name="connsiteX205" fmla="*/ 838688 w 12193149"/>
              <a:gd name="connsiteY205" fmla="*/ 1929821 h 2344739"/>
              <a:gd name="connsiteX206" fmla="*/ 817957 w 12193149"/>
              <a:gd name="connsiteY206" fmla="*/ 1927857 h 2344739"/>
              <a:gd name="connsiteX207" fmla="*/ 812654 w 12193149"/>
              <a:gd name="connsiteY207" fmla="*/ 1930751 h 2344739"/>
              <a:gd name="connsiteX208" fmla="*/ 721195 w 12193149"/>
              <a:gd name="connsiteY208" fmla="*/ 1929661 h 2344739"/>
              <a:gd name="connsiteX209" fmla="*/ 720890 w 12193149"/>
              <a:gd name="connsiteY209" fmla="*/ 1928399 h 2344739"/>
              <a:gd name="connsiteX210" fmla="*/ 710023 w 12193149"/>
              <a:gd name="connsiteY210" fmla="*/ 1922722 h 2344739"/>
              <a:gd name="connsiteX211" fmla="*/ 597940 w 12193149"/>
              <a:gd name="connsiteY211" fmla="*/ 1879864 h 2344739"/>
              <a:gd name="connsiteX212" fmla="*/ 579683 w 12193149"/>
              <a:gd name="connsiteY212" fmla="*/ 1877212 h 2344739"/>
              <a:gd name="connsiteX213" fmla="*/ 572865 w 12193149"/>
              <a:gd name="connsiteY213" fmla="*/ 1877401 h 2344739"/>
              <a:gd name="connsiteX214" fmla="*/ 446247 w 12193149"/>
              <a:gd name="connsiteY214" fmla="*/ 1839371 h 2344739"/>
              <a:gd name="connsiteX215" fmla="*/ 405163 w 12193149"/>
              <a:gd name="connsiteY215" fmla="*/ 1833548 h 2344739"/>
              <a:gd name="connsiteX216" fmla="*/ 293583 w 12193149"/>
              <a:gd name="connsiteY216" fmla="*/ 1812852 h 2344739"/>
              <a:gd name="connsiteX217" fmla="*/ 119529 w 12193149"/>
              <a:gd name="connsiteY217" fmla="*/ 1761047 h 2344739"/>
              <a:gd name="connsiteX218" fmla="*/ 16674 w 12193149"/>
              <a:gd name="connsiteY218" fmla="*/ 1758191 h 2344739"/>
              <a:gd name="connsiteX219" fmla="*/ 1150 w 12193149"/>
              <a:gd name="connsiteY219" fmla="*/ 1752722 h 2344739"/>
              <a:gd name="connsiteX220" fmla="*/ 1148 w 12193149"/>
              <a:gd name="connsiteY220" fmla="*/ 222213 h 2344739"/>
              <a:gd name="connsiteX221" fmla="*/ 1148 w 12193149"/>
              <a:gd name="connsiteY221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101593 w 12193149"/>
              <a:gd name="connsiteY58" fmla="*/ 1742432 h 2344739"/>
              <a:gd name="connsiteX59" fmla="*/ 10083317 w 12193149"/>
              <a:gd name="connsiteY59" fmla="*/ 1743296 h 2344739"/>
              <a:gd name="connsiteX60" fmla="*/ 10040388 w 12193149"/>
              <a:gd name="connsiteY60" fmla="*/ 1741632 h 2344739"/>
              <a:gd name="connsiteX61" fmla="*/ 9961167 w 12193149"/>
              <a:gd name="connsiteY61" fmla="*/ 1757147 h 2344739"/>
              <a:gd name="connsiteX62" fmla="*/ 9848940 w 12193149"/>
              <a:gd name="connsiteY62" fmla="*/ 1763915 h 2344739"/>
              <a:gd name="connsiteX63" fmla="*/ 9729457 w 12193149"/>
              <a:gd name="connsiteY63" fmla="*/ 1784122 h 2344739"/>
              <a:gd name="connsiteX64" fmla="*/ 9585655 w 12193149"/>
              <a:gd name="connsiteY64" fmla="*/ 1795542 h 2344739"/>
              <a:gd name="connsiteX65" fmla="*/ 9344200 w 12193149"/>
              <a:gd name="connsiteY65" fmla="*/ 1841244 h 2344739"/>
              <a:gd name="connsiteX66" fmla="*/ 9232518 w 12193149"/>
              <a:gd name="connsiteY66" fmla="*/ 1893149 h 2344739"/>
              <a:gd name="connsiteX67" fmla="*/ 9156690 w 12193149"/>
              <a:gd name="connsiteY67" fmla="*/ 1903228 h 2344739"/>
              <a:gd name="connsiteX68" fmla="*/ 9054601 w 12193149"/>
              <a:gd name="connsiteY68" fmla="*/ 1910755 h 2344739"/>
              <a:gd name="connsiteX69" fmla="*/ 9006634 w 12193149"/>
              <a:gd name="connsiteY69" fmla="*/ 1914040 h 2344739"/>
              <a:gd name="connsiteX70" fmla="*/ 9006349 w 12193149"/>
              <a:gd name="connsiteY70" fmla="*/ 1913800 h 2344739"/>
              <a:gd name="connsiteX71" fmla="*/ 8997380 w 12193149"/>
              <a:gd name="connsiteY71" fmla="*/ 1915011 h 2344739"/>
              <a:gd name="connsiteX72" fmla="*/ 8991542 w 12193149"/>
              <a:gd name="connsiteY72" fmla="*/ 1917072 h 2344739"/>
              <a:gd name="connsiteX73" fmla="*/ 8975485 w 12193149"/>
              <a:gd name="connsiteY73" fmla="*/ 1920298 h 2344739"/>
              <a:gd name="connsiteX74" fmla="*/ 8969159 w 12193149"/>
              <a:gd name="connsiteY74" fmla="*/ 1919598 h 2344739"/>
              <a:gd name="connsiteX75" fmla="*/ 8964196 w 12193149"/>
              <a:gd name="connsiteY75" fmla="*/ 1917373 h 2344739"/>
              <a:gd name="connsiteX76" fmla="*/ 8930136 w 12193149"/>
              <a:gd name="connsiteY76" fmla="*/ 1914185 h 2344739"/>
              <a:gd name="connsiteX77" fmla="*/ 8753592 w 12193149"/>
              <a:gd name="connsiteY77" fmla="*/ 1933417 h 2344739"/>
              <a:gd name="connsiteX78" fmla="*/ 8708995 w 12193149"/>
              <a:gd name="connsiteY78" fmla="*/ 1935518 h 2344739"/>
              <a:gd name="connsiteX79" fmla="*/ 8597219 w 12193149"/>
              <a:gd name="connsiteY79" fmla="*/ 1944090 h 2344739"/>
              <a:gd name="connsiteX80" fmla="*/ 8526378 w 12193149"/>
              <a:gd name="connsiteY80" fmla="*/ 1929248 h 2344739"/>
              <a:gd name="connsiteX81" fmla="*/ 8512131 w 12193149"/>
              <a:gd name="connsiteY81" fmla="*/ 1935163 h 2344739"/>
              <a:gd name="connsiteX82" fmla="*/ 8507315 w 12193149"/>
              <a:gd name="connsiteY82" fmla="*/ 1938164 h 2344739"/>
              <a:gd name="connsiteX83" fmla="*/ 8499116 w 12193149"/>
              <a:gd name="connsiteY83" fmla="*/ 1940902 h 2344739"/>
              <a:gd name="connsiteX84" fmla="*/ 8498742 w 12193149"/>
              <a:gd name="connsiteY84" fmla="*/ 1940723 h 2344739"/>
              <a:gd name="connsiteX85" fmla="*/ 8491397 w 12193149"/>
              <a:gd name="connsiteY85" fmla="*/ 1943773 h 2344739"/>
              <a:gd name="connsiteX86" fmla="*/ 8368330 w 12193149"/>
              <a:gd name="connsiteY86" fmla="*/ 1957815 h 2344739"/>
              <a:gd name="connsiteX87" fmla="*/ 8354947 w 12193149"/>
              <a:gd name="connsiteY87" fmla="*/ 1958009 h 2344739"/>
              <a:gd name="connsiteX88" fmla="*/ 8321252 w 12193149"/>
              <a:gd name="connsiteY88" fmla="*/ 1974587 h 2344739"/>
              <a:gd name="connsiteX89" fmla="*/ 8315581 w 12193149"/>
              <a:gd name="connsiteY89" fmla="*/ 1974913 h 2344739"/>
              <a:gd name="connsiteX90" fmla="*/ 8296322 w 12193149"/>
              <a:gd name="connsiteY90" fmla="*/ 1988808 h 2344739"/>
              <a:gd name="connsiteX91" fmla="*/ 8285424 w 12193149"/>
              <a:gd name="connsiteY91" fmla="*/ 1994631 h 2344739"/>
              <a:gd name="connsiteX92" fmla="*/ 8284298 w 12193149"/>
              <a:gd name="connsiteY92" fmla="*/ 1999074 h 2344739"/>
              <a:gd name="connsiteX93" fmla="*/ 8267224 w 12193149"/>
              <a:gd name="connsiteY93" fmla="*/ 2006249 h 2344739"/>
              <a:gd name="connsiteX94" fmla="*/ 8264525 w 12193149"/>
              <a:gd name="connsiteY94" fmla="*/ 2006019 h 2344739"/>
              <a:gd name="connsiteX95" fmla="*/ 8253181 w 12193149"/>
              <a:gd name="connsiteY95" fmla="*/ 2015862 h 2344739"/>
              <a:gd name="connsiteX96" fmla="*/ 8246982 w 12193149"/>
              <a:gd name="connsiteY96" fmla="*/ 2028854 h 2344739"/>
              <a:gd name="connsiteX97" fmla="*/ 8091420 w 12193149"/>
              <a:gd name="connsiteY97" fmla="*/ 2075015 h 2344739"/>
              <a:gd name="connsiteX98" fmla="*/ 7906555 w 12193149"/>
              <a:gd name="connsiteY98" fmla="*/ 2116988 h 2344739"/>
              <a:gd name="connsiteX99" fmla="*/ 7719893 w 12193149"/>
              <a:gd name="connsiteY99" fmla="*/ 2142703 h 2344739"/>
              <a:gd name="connsiteX100" fmla="*/ 7615495 w 12193149"/>
              <a:gd name="connsiteY100" fmla="*/ 2139232 h 2344739"/>
              <a:gd name="connsiteX101" fmla="*/ 7528691 w 12193149"/>
              <a:gd name="connsiteY101" fmla="*/ 2145060 h 2344739"/>
              <a:gd name="connsiteX102" fmla="*/ 7520719 w 12193149"/>
              <a:gd name="connsiteY102" fmla="*/ 2147613 h 2344739"/>
              <a:gd name="connsiteX103" fmla="*/ 7508559 w 12193149"/>
              <a:gd name="connsiteY103" fmla="*/ 2148948 h 2344739"/>
              <a:gd name="connsiteX104" fmla="*/ 7508188 w 12193149"/>
              <a:gd name="connsiteY104" fmla="*/ 2148621 h 2344739"/>
              <a:gd name="connsiteX105" fmla="*/ 7496943 w 12193149"/>
              <a:gd name="connsiteY105" fmla="*/ 2150573 h 2344739"/>
              <a:gd name="connsiteX106" fmla="*/ 7406539 w 12193149"/>
              <a:gd name="connsiteY106" fmla="*/ 2142468 h 2344739"/>
              <a:gd name="connsiteX107" fmla="*/ 7219707 w 12193149"/>
              <a:gd name="connsiteY107" fmla="*/ 2156680 h 2344739"/>
              <a:gd name="connsiteX108" fmla="*/ 7202249 w 12193149"/>
              <a:gd name="connsiteY108" fmla="*/ 2161230 h 2344739"/>
              <a:gd name="connsiteX109" fmla="*/ 7198152 w 12193149"/>
              <a:gd name="connsiteY109" fmla="*/ 2166588 h 2344739"/>
              <a:gd name="connsiteX110" fmla="*/ 7171956 w 12193149"/>
              <a:gd name="connsiteY110" fmla="*/ 2171236 h 2344739"/>
              <a:gd name="connsiteX111" fmla="*/ 7098136 w 12193149"/>
              <a:gd name="connsiteY111" fmla="*/ 2183464 h 2344739"/>
              <a:gd name="connsiteX112" fmla="*/ 7019644 w 12193149"/>
              <a:gd name="connsiteY112" fmla="*/ 2183090 h 2344739"/>
              <a:gd name="connsiteX113" fmla="*/ 6905294 w 12193149"/>
              <a:gd name="connsiteY113" fmla="*/ 2212596 h 2344739"/>
              <a:gd name="connsiteX114" fmla="*/ 6709370 w 12193149"/>
              <a:gd name="connsiteY114" fmla="*/ 2240551 h 2344739"/>
              <a:gd name="connsiteX115" fmla="*/ 6550602 w 12193149"/>
              <a:gd name="connsiteY115" fmla="*/ 2269327 h 2344739"/>
              <a:gd name="connsiteX116" fmla="*/ 6318708 w 12193149"/>
              <a:gd name="connsiteY116" fmla="*/ 2316127 h 2344739"/>
              <a:gd name="connsiteX117" fmla="*/ 6169822 w 12193149"/>
              <a:gd name="connsiteY117" fmla="*/ 2318214 h 2344739"/>
              <a:gd name="connsiteX118" fmla="*/ 6074996 w 12193149"/>
              <a:gd name="connsiteY118" fmla="*/ 2338676 h 2344739"/>
              <a:gd name="connsiteX119" fmla="*/ 6069677 w 12193149"/>
              <a:gd name="connsiteY119" fmla="*/ 2337139 h 2344739"/>
              <a:gd name="connsiteX120" fmla="*/ 6049786 w 12193149"/>
              <a:gd name="connsiteY120" fmla="*/ 2337822 h 2344739"/>
              <a:gd name="connsiteX121" fmla="*/ 6042433 w 12193149"/>
              <a:gd name="connsiteY121" fmla="*/ 2329473 h 2344739"/>
              <a:gd name="connsiteX122" fmla="*/ 6011238 w 12193149"/>
              <a:gd name="connsiteY122" fmla="*/ 2324380 h 2344739"/>
              <a:gd name="connsiteX123" fmla="*/ 5958523 w 12193149"/>
              <a:gd name="connsiteY123" fmla="*/ 2328024 h 2344739"/>
              <a:gd name="connsiteX124" fmla="*/ 5760067 w 12193149"/>
              <a:gd name="connsiteY124" fmla="*/ 2343716 h 2344739"/>
              <a:gd name="connsiteX125" fmla="*/ 5628108 w 12193149"/>
              <a:gd name="connsiteY125" fmla="*/ 2344739 h 2344739"/>
              <a:gd name="connsiteX126" fmla="*/ 5472054 w 12193149"/>
              <a:gd name="connsiteY126" fmla="*/ 2330719 h 2344739"/>
              <a:gd name="connsiteX127" fmla="*/ 5433909 w 12193149"/>
              <a:gd name="connsiteY127" fmla="*/ 2319466 h 2344739"/>
              <a:gd name="connsiteX128" fmla="*/ 5382817 w 12193149"/>
              <a:gd name="connsiteY128" fmla="*/ 2301764 h 2344739"/>
              <a:gd name="connsiteX129" fmla="*/ 5262912 w 12193149"/>
              <a:gd name="connsiteY129" fmla="*/ 2281347 h 2344739"/>
              <a:gd name="connsiteX130" fmla="*/ 5224109 w 12193149"/>
              <a:gd name="connsiteY130" fmla="*/ 2270223 h 2344739"/>
              <a:gd name="connsiteX131" fmla="*/ 5175808 w 12193149"/>
              <a:gd name="connsiteY131" fmla="*/ 2267233 h 2344739"/>
              <a:gd name="connsiteX132" fmla="*/ 5157702 w 12193149"/>
              <a:gd name="connsiteY132" fmla="*/ 2260010 h 2344739"/>
              <a:gd name="connsiteX133" fmla="*/ 5143747 w 12193149"/>
              <a:gd name="connsiteY133" fmla="*/ 2256610 h 2344739"/>
              <a:gd name="connsiteX134" fmla="*/ 5140744 w 12193149"/>
              <a:gd name="connsiteY134" fmla="*/ 2254509 h 2344739"/>
              <a:gd name="connsiteX135" fmla="*/ 5122807 w 12193149"/>
              <a:gd name="connsiteY135" fmla="*/ 2243656 h 2344739"/>
              <a:gd name="connsiteX136" fmla="*/ 5066938 w 12193149"/>
              <a:gd name="connsiteY136" fmla="*/ 2250227 h 2344739"/>
              <a:gd name="connsiteX137" fmla="*/ 5012662 w 12193149"/>
              <a:gd name="connsiteY137" fmla="*/ 2233846 h 2344739"/>
              <a:gd name="connsiteX138" fmla="*/ 4841589 w 12193149"/>
              <a:gd name="connsiteY138" fmla="*/ 2209829 h 2344739"/>
              <a:gd name="connsiteX139" fmla="*/ 4763595 w 12193149"/>
              <a:gd name="connsiteY139" fmla="*/ 2182061 h 2344739"/>
              <a:gd name="connsiteX140" fmla="*/ 4724334 w 12193149"/>
              <a:gd name="connsiteY140" fmla="*/ 2173047 h 2344739"/>
              <a:gd name="connsiteX141" fmla="*/ 4722324 w 12193149"/>
              <a:gd name="connsiteY141" fmla="*/ 2172298 h 2344739"/>
              <a:gd name="connsiteX142" fmla="*/ 4723259 w 12193149"/>
              <a:gd name="connsiteY142" fmla="*/ 2172087 h 2344739"/>
              <a:gd name="connsiteX143" fmla="*/ 4718350 w 12193149"/>
              <a:gd name="connsiteY143" fmla="*/ 2170817 h 2344739"/>
              <a:gd name="connsiteX144" fmla="*/ 4722324 w 12193149"/>
              <a:gd name="connsiteY144" fmla="*/ 2172298 h 2344739"/>
              <a:gd name="connsiteX145" fmla="*/ 4716674 w 12193149"/>
              <a:gd name="connsiteY145" fmla="*/ 2173573 h 2344739"/>
              <a:gd name="connsiteX146" fmla="*/ 4516962 w 12193149"/>
              <a:gd name="connsiteY146" fmla="*/ 2163671 h 2344739"/>
              <a:gd name="connsiteX147" fmla="*/ 4429691 w 12193149"/>
              <a:gd name="connsiteY147" fmla="*/ 2153020 h 2344739"/>
              <a:gd name="connsiteX148" fmla="*/ 4364023 w 12193149"/>
              <a:gd name="connsiteY148" fmla="*/ 2151674 h 2344739"/>
              <a:gd name="connsiteX149" fmla="*/ 4318114 w 12193149"/>
              <a:gd name="connsiteY149" fmla="*/ 2158289 h 2344739"/>
              <a:gd name="connsiteX150" fmla="*/ 4316258 w 12193149"/>
              <a:gd name="connsiteY150" fmla="*/ 2156948 h 2344739"/>
              <a:gd name="connsiteX151" fmla="*/ 4296292 w 12193149"/>
              <a:gd name="connsiteY151" fmla="*/ 2155069 h 2344739"/>
              <a:gd name="connsiteX152" fmla="*/ 4291212 w 12193149"/>
              <a:gd name="connsiteY152" fmla="*/ 2157986 h 2344739"/>
              <a:gd name="connsiteX153" fmla="*/ 4277290 w 12193149"/>
              <a:gd name="connsiteY153" fmla="*/ 2157740 h 2344739"/>
              <a:gd name="connsiteX154" fmla="*/ 4249265 w 12193149"/>
              <a:gd name="connsiteY154" fmla="*/ 2160064 h 2344739"/>
              <a:gd name="connsiteX155" fmla="*/ 4203199 w 12193149"/>
              <a:gd name="connsiteY155" fmla="*/ 2157269 h 2344739"/>
              <a:gd name="connsiteX156" fmla="*/ 4202893 w 12193149"/>
              <a:gd name="connsiteY156" fmla="*/ 2156010 h 2344739"/>
              <a:gd name="connsiteX157" fmla="*/ 4192396 w 12193149"/>
              <a:gd name="connsiteY157" fmla="*/ 2150376 h 2344739"/>
              <a:gd name="connsiteX158" fmla="*/ 4143893 w 12193149"/>
              <a:gd name="connsiteY158" fmla="*/ 2134511 h 2344739"/>
              <a:gd name="connsiteX159" fmla="*/ 4084245 w 12193149"/>
              <a:gd name="connsiteY159" fmla="*/ 2107978 h 2344739"/>
              <a:gd name="connsiteX160" fmla="*/ 4075694 w 12193149"/>
              <a:gd name="connsiteY160" fmla="*/ 2107143 h 2344739"/>
              <a:gd name="connsiteX161" fmla="*/ 4075575 w 12193149"/>
              <a:gd name="connsiteY161" fmla="*/ 2106844 h 2344739"/>
              <a:gd name="connsiteX162" fmla="*/ 4066658 w 12193149"/>
              <a:gd name="connsiteY162" fmla="*/ 2105400 h 2344739"/>
              <a:gd name="connsiteX163" fmla="*/ 4060102 w 12193149"/>
              <a:gd name="connsiteY163" fmla="*/ 2105618 h 2344739"/>
              <a:gd name="connsiteX164" fmla="*/ 4043512 w 12193149"/>
              <a:gd name="connsiteY164" fmla="*/ 2103997 h 2344739"/>
              <a:gd name="connsiteX165" fmla="*/ 4038145 w 12193149"/>
              <a:gd name="connsiteY165" fmla="*/ 2101563 h 2344739"/>
              <a:gd name="connsiteX166" fmla="*/ 4036511 w 12193149"/>
              <a:gd name="connsiteY166" fmla="*/ 2097896 h 2344739"/>
              <a:gd name="connsiteX167" fmla="*/ 4034926 w 12193149"/>
              <a:gd name="connsiteY167" fmla="*/ 2098131 h 2344739"/>
              <a:gd name="connsiteX168" fmla="*/ 4005686 w 12193149"/>
              <a:gd name="connsiteY168" fmla="*/ 2085563 h 2344739"/>
              <a:gd name="connsiteX169" fmla="*/ 3937994 w 12193149"/>
              <a:gd name="connsiteY169" fmla="*/ 2068106 h 2344739"/>
              <a:gd name="connsiteX170" fmla="*/ 3898423 w 12193149"/>
              <a:gd name="connsiteY170" fmla="*/ 2062451 h 2344739"/>
              <a:gd name="connsiteX171" fmla="*/ 3790908 w 12193149"/>
              <a:gd name="connsiteY171" fmla="*/ 2042213 h 2344739"/>
              <a:gd name="connsiteX172" fmla="*/ 3683661 w 12193149"/>
              <a:gd name="connsiteY172" fmla="*/ 2018290 h 2344739"/>
              <a:gd name="connsiteX173" fmla="*/ 3611183 w 12193149"/>
              <a:gd name="connsiteY173" fmla="*/ 1986019 h 2344739"/>
              <a:gd name="connsiteX174" fmla="*/ 3605003 w 12193149"/>
              <a:gd name="connsiteY174" fmla="*/ 1987381 h 2344739"/>
              <a:gd name="connsiteX175" fmla="*/ 3595884 w 12193149"/>
              <a:gd name="connsiteY175" fmla="*/ 1987545 h 2344739"/>
              <a:gd name="connsiteX176" fmla="*/ 3595649 w 12193149"/>
              <a:gd name="connsiteY176" fmla="*/ 1987276 h 2344739"/>
              <a:gd name="connsiteX177" fmla="*/ 3587126 w 12193149"/>
              <a:gd name="connsiteY177" fmla="*/ 1987966 h 2344739"/>
              <a:gd name="connsiteX178" fmla="*/ 3537283 w 12193149"/>
              <a:gd name="connsiteY178" fmla="*/ 1978267 h 2344739"/>
              <a:gd name="connsiteX179" fmla="*/ 3474371 w 12193149"/>
              <a:gd name="connsiteY179" fmla="*/ 1974606 h 2344739"/>
              <a:gd name="connsiteX180" fmla="*/ 3401876 w 12193149"/>
              <a:gd name="connsiteY180" fmla="*/ 1962558 h 2344739"/>
              <a:gd name="connsiteX181" fmla="*/ 3365036 w 12193149"/>
              <a:gd name="connsiteY181" fmla="*/ 1979510 h 2344739"/>
              <a:gd name="connsiteX182" fmla="*/ 3345174 w 12193149"/>
              <a:gd name="connsiteY182" fmla="*/ 1981192 h 2344739"/>
              <a:gd name="connsiteX183" fmla="*/ 3342846 w 12193149"/>
              <a:gd name="connsiteY183" fmla="*/ 1980217 h 2344739"/>
              <a:gd name="connsiteX184" fmla="*/ 3263504 w 12193149"/>
              <a:gd name="connsiteY184" fmla="*/ 1986094 h 2344739"/>
              <a:gd name="connsiteX185" fmla="*/ 3143704 w 12193149"/>
              <a:gd name="connsiteY185" fmla="*/ 1993869 h 2344739"/>
              <a:gd name="connsiteX186" fmla="*/ 3031439 w 12193149"/>
              <a:gd name="connsiteY186" fmla="*/ 1996512 h 2344739"/>
              <a:gd name="connsiteX187" fmla="*/ 2782717 w 12193149"/>
              <a:gd name="connsiteY187" fmla="*/ 2018333 h 2344739"/>
              <a:gd name="connsiteX188" fmla="*/ 2647675 w 12193149"/>
              <a:gd name="connsiteY188" fmla="*/ 2028869 h 2344739"/>
              <a:gd name="connsiteX189" fmla="*/ 2569176 w 12193149"/>
              <a:gd name="connsiteY189" fmla="*/ 2002628 h 2344739"/>
              <a:gd name="connsiteX190" fmla="*/ 2444403 w 12193149"/>
              <a:gd name="connsiteY190" fmla="*/ 2016529 h 2344739"/>
              <a:gd name="connsiteX191" fmla="*/ 2316260 w 12193149"/>
              <a:gd name="connsiteY191" fmla="*/ 2024996 h 2344739"/>
              <a:gd name="connsiteX192" fmla="*/ 2209726 w 12193149"/>
              <a:gd name="connsiteY192" fmla="*/ 2019763 h 2344739"/>
              <a:gd name="connsiteX193" fmla="*/ 2095813 w 12193149"/>
              <a:gd name="connsiteY193" fmla="*/ 2003052 h 2344739"/>
              <a:gd name="connsiteX194" fmla="*/ 1998504 w 12193149"/>
              <a:gd name="connsiteY194" fmla="*/ 1995032 h 2344739"/>
              <a:gd name="connsiteX195" fmla="*/ 1929320 w 12193149"/>
              <a:gd name="connsiteY195" fmla="*/ 2016977 h 2344739"/>
              <a:gd name="connsiteX196" fmla="*/ 1922798 w 12193149"/>
              <a:gd name="connsiteY196" fmla="*/ 2012146 h 2344739"/>
              <a:gd name="connsiteX197" fmla="*/ 1874228 w 12193149"/>
              <a:gd name="connsiteY197" fmla="*/ 2013741 h 2344739"/>
              <a:gd name="connsiteX198" fmla="*/ 1787803 w 12193149"/>
              <a:gd name="connsiteY198" fmla="*/ 2041363 h 2344739"/>
              <a:gd name="connsiteX199" fmla="*/ 1739352 w 12193149"/>
              <a:gd name="connsiteY199" fmla="*/ 2036312 h 2344739"/>
              <a:gd name="connsiteX200" fmla="*/ 1676219 w 12193149"/>
              <a:gd name="connsiteY200" fmla="*/ 2019963 h 2344739"/>
              <a:gd name="connsiteX201" fmla="*/ 1609817 w 12193149"/>
              <a:gd name="connsiteY201" fmla="*/ 2013066 h 2344739"/>
              <a:gd name="connsiteX202" fmla="*/ 1497258 w 12193149"/>
              <a:gd name="connsiteY202" fmla="*/ 1987476 h 2344739"/>
              <a:gd name="connsiteX203" fmla="*/ 1151127 w 12193149"/>
              <a:gd name="connsiteY203" fmla="*/ 1938041 h 2344739"/>
              <a:gd name="connsiteX204" fmla="*/ 859417 w 12193149"/>
              <a:gd name="connsiteY204" fmla="*/ 1928608 h 2344739"/>
              <a:gd name="connsiteX205" fmla="*/ 838688 w 12193149"/>
              <a:gd name="connsiteY205" fmla="*/ 1929821 h 2344739"/>
              <a:gd name="connsiteX206" fmla="*/ 817957 w 12193149"/>
              <a:gd name="connsiteY206" fmla="*/ 1927857 h 2344739"/>
              <a:gd name="connsiteX207" fmla="*/ 812654 w 12193149"/>
              <a:gd name="connsiteY207" fmla="*/ 1930751 h 2344739"/>
              <a:gd name="connsiteX208" fmla="*/ 721195 w 12193149"/>
              <a:gd name="connsiteY208" fmla="*/ 1929661 h 2344739"/>
              <a:gd name="connsiteX209" fmla="*/ 720890 w 12193149"/>
              <a:gd name="connsiteY209" fmla="*/ 1928399 h 2344739"/>
              <a:gd name="connsiteX210" fmla="*/ 710023 w 12193149"/>
              <a:gd name="connsiteY210" fmla="*/ 1922722 h 2344739"/>
              <a:gd name="connsiteX211" fmla="*/ 597940 w 12193149"/>
              <a:gd name="connsiteY211" fmla="*/ 1879864 h 2344739"/>
              <a:gd name="connsiteX212" fmla="*/ 579683 w 12193149"/>
              <a:gd name="connsiteY212" fmla="*/ 1877212 h 2344739"/>
              <a:gd name="connsiteX213" fmla="*/ 572865 w 12193149"/>
              <a:gd name="connsiteY213" fmla="*/ 1877401 h 2344739"/>
              <a:gd name="connsiteX214" fmla="*/ 446247 w 12193149"/>
              <a:gd name="connsiteY214" fmla="*/ 1839371 h 2344739"/>
              <a:gd name="connsiteX215" fmla="*/ 405163 w 12193149"/>
              <a:gd name="connsiteY215" fmla="*/ 1833548 h 2344739"/>
              <a:gd name="connsiteX216" fmla="*/ 293583 w 12193149"/>
              <a:gd name="connsiteY216" fmla="*/ 1812852 h 2344739"/>
              <a:gd name="connsiteX217" fmla="*/ 119529 w 12193149"/>
              <a:gd name="connsiteY217" fmla="*/ 1761047 h 2344739"/>
              <a:gd name="connsiteX218" fmla="*/ 16674 w 12193149"/>
              <a:gd name="connsiteY218" fmla="*/ 1758191 h 2344739"/>
              <a:gd name="connsiteX219" fmla="*/ 1150 w 12193149"/>
              <a:gd name="connsiteY219" fmla="*/ 1752722 h 2344739"/>
              <a:gd name="connsiteX220" fmla="*/ 1148 w 12193149"/>
              <a:gd name="connsiteY220" fmla="*/ 222213 h 2344739"/>
              <a:gd name="connsiteX221" fmla="*/ 1148 w 12193149"/>
              <a:gd name="connsiteY221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101593 w 12193149"/>
              <a:gd name="connsiteY58" fmla="*/ 1742432 h 2344739"/>
              <a:gd name="connsiteX59" fmla="*/ 10083317 w 12193149"/>
              <a:gd name="connsiteY59" fmla="*/ 1743296 h 2344739"/>
              <a:gd name="connsiteX60" fmla="*/ 10040388 w 12193149"/>
              <a:gd name="connsiteY60" fmla="*/ 1741632 h 2344739"/>
              <a:gd name="connsiteX61" fmla="*/ 9961167 w 12193149"/>
              <a:gd name="connsiteY61" fmla="*/ 1757147 h 2344739"/>
              <a:gd name="connsiteX62" fmla="*/ 9848940 w 12193149"/>
              <a:gd name="connsiteY62" fmla="*/ 1763915 h 2344739"/>
              <a:gd name="connsiteX63" fmla="*/ 9729457 w 12193149"/>
              <a:gd name="connsiteY63" fmla="*/ 1784122 h 2344739"/>
              <a:gd name="connsiteX64" fmla="*/ 9585655 w 12193149"/>
              <a:gd name="connsiteY64" fmla="*/ 1795542 h 2344739"/>
              <a:gd name="connsiteX65" fmla="*/ 9338590 w 12193149"/>
              <a:gd name="connsiteY65" fmla="*/ 1869293 h 2344739"/>
              <a:gd name="connsiteX66" fmla="*/ 9232518 w 12193149"/>
              <a:gd name="connsiteY66" fmla="*/ 1893149 h 2344739"/>
              <a:gd name="connsiteX67" fmla="*/ 9156690 w 12193149"/>
              <a:gd name="connsiteY67" fmla="*/ 1903228 h 2344739"/>
              <a:gd name="connsiteX68" fmla="*/ 9054601 w 12193149"/>
              <a:gd name="connsiteY68" fmla="*/ 1910755 h 2344739"/>
              <a:gd name="connsiteX69" fmla="*/ 9006634 w 12193149"/>
              <a:gd name="connsiteY69" fmla="*/ 1914040 h 2344739"/>
              <a:gd name="connsiteX70" fmla="*/ 9006349 w 12193149"/>
              <a:gd name="connsiteY70" fmla="*/ 1913800 h 2344739"/>
              <a:gd name="connsiteX71" fmla="*/ 8997380 w 12193149"/>
              <a:gd name="connsiteY71" fmla="*/ 1915011 h 2344739"/>
              <a:gd name="connsiteX72" fmla="*/ 8991542 w 12193149"/>
              <a:gd name="connsiteY72" fmla="*/ 1917072 h 2344739"/>
              <a:gd name="connsiteX73" fmla="*/ 8975485 w 12193149"/>
              <a:gd name="connsiteY73" fmla="*/ 1920298 h 2344739"/>
              <a:gd name="connsiteX74" fmla="*/ 8969159 w 12193149"/>
              <a:gd name="connsiteY74" fmla="*/ 1919598 h 2344739"/>
              <a:gd name="connsiteX75" fmla="*/ 8964196 w 12193149"/>
              <a:gd name="connsiteY75" fmla="*/ 1917373 h 2344739"/>
              <a:gd name="connsiteX76" fmla="*/ 8930136 w 12193149"/>
              <a:gd name="connsiteY76" fmla="*/ 1914185 h 2344739"/>
              <a:gd name="connsiteX77" fmla="*/ 8753592 w 12193149"/>
              <a:gd name="connsiteY77" fmla="*/ 1933417 h 2344739"/>
              <a:gd name="connsiteX78" fmla="*/ 8708995 w 12193149"/>
              <a:gd name="connsiteY78" fmla="*/ 1935518 h 2344739"/>
              <a:gd name="connsiteX79" fmla="*/ 8597219 w 12193149"/>
              <a:gd name="connsiteY79" fmla="*/ 1944090 h 2344739"/>
              <a:gd name="connsiteX80" fmla="*/ 8526378 w 12193149"/>
              <a:gd name="connsiteY80" fmla="*/ 1929248 h 2344739"/>
              <a:gd name="connsiteX81" fmla="*/ 8512131 w 12193149"/>
              <a:gd name="connsiteY81" fmla="*/ 1935163 h 2344739"/>
              <a:gd name="connsiteX82" fmla="*/ 8507315 w 12193149"/>
              <a:gd name="connsiteY82" fmla="*/ 1938164 h 2344739"/>
              <a:gd name="connsiteX83" fmla="*/ 8499116 w 12193149"/>
              <a:gd name="connsiteY83" fmla="*/ 1940902 h 2344739"/>
              <a:gd name="connsiteX84" fmla="*/ 8498742 w 12193149"/>
              <a:gd name="connsiteY84" fmla="*/ 1940723 h 2344739"/>
              <a:gd name="connsiteX85" fmla="*/ 8491397 w 12193149"/>
              <a:gd name="connsiteY85" fmla="*/ 1943773 h 2344739"/>
              <a:gd name="connsiteX86" fmla="*/ 8368330 w 12193149"/>
              <a:gd name="connsiteY86" fmla="*/ 1957815 h 2344739"/>
              <a:gd name="connsiteX87" fmla="*/ 8354947 w 12193149"/>
              <a:gd name="connsiteY87" fmla="*/ 1958009 h 2344739"/>
              <a:gd name="connsiteX88" fmla="*/ 8321252 w 12193149"/>
              <a:gd name="connsiteY88" fmla="*/ 1974587 h 2344739"/>
              <a:gd name="connsiteX89" fmla="*/ 8315581 w 12193149"/>
              <a:gd name="connsiteY89" fmla="*/ 1974913 h 2344739"/>
              <a:gd name="connsiteX90" fmla="*/ 8296322 w 12193149"/>
              <a:gd name="connsiteY90" fmla="*/ 1988808 h 2344739"/>
              <a:gd name="connsiteX91" fmla="*/ 8285424 w 12193149"/>
              <a:gd name="connsiteY91" fmla="*/ 1994631 h 2344739"/>
              <a:gd name="connsiteX92" fmla="*/ 8284298 w 12193149"/>
              <a:gd name="connsiteY92" fmla="*/ 1999074 h 2344739"/>
              <a:gd name="connsiteX93" fmla="*/ 8267224 w 12193149"/>
              <a:gd name="connsiteY93" fmla="*/ 2006249 h 2344739"/>
              <a:gd name="connsiteX94" fmla="*/ 8264525 w 12193149"/>
              <a:gd name="connsiteY94" fmla="*/ 2006019 h 2344739"/>
              <a:gd name="connsiteX95" fmla="*/ 8253181 w 12193149"/>
              <a:gd name="connsiteY95" fmla="*/ 2015862 h 2344739"/>
              <a:gd name="connsiteX96" fmla="*/ 8246982 w 12193149"/>
              <a:gd name="connsiteY96" fmla="*/ 2028854 h 2344739"/>
              <a:gd name="connsiteX97" fmla="*/ 8091420 w 12193149"/>
              <a:gd name="connsiteY97" fmla="*/ 2075015 h 2344739"/>
              <a:gd name="connsiteX98" fmla="*/ 7906555 w 12193149"/>
              <a:gd name="connsiteY98" fmla="*/ 2116988 h 2344739"/>
              <a:gd name="connsiteX99" fmla="*/ 7719893 w 12193149"/>
              <a:gd name="connsiteY99" fmla="*/ 2142703 h 2344739"/>
              <a:gd name="connsiteX100" fmla="*/ 7615495 w 12193149"/>
              <a:gd name="connsiteY100" fmla="*/ 2139232 h 2344739"/>
              <a:gd name="connsiteX101" fmla="*/ 7528691 w 12193149"/>
              <a:gd name="connsiteY101" fmla="*/ 2145060 h 2344739"/>
              <a:gd name="connsiteX102" fmla="*/ 7520719 w 12193149"/>
              <a:gd name="connsiteY102" fmla="*/ 2147613 h 2344739"/>
              <a:gd name="connsiteX103" fmla="*/ 7508559 w 12193149"/>
              <a:gd name="connsiteY103" fmla="*/ 2148948 h 2344739"/>
              <a:gd name="connsiteX104" fmla="*/ 7508188 w 12193149"/>
              <a:gd name="connsiteY104" fmla="*/ 2148621 h 2344739"/>
              <a:gd name="connsiteX105" fmla="*/ 7496943 w 12193149"/>
              <a:gd name="connsiteY105" fmla="*/ 2150573 h 2344739"/>
              <a:gd name="connsiteX106" fmla="*/ 7406539 w 12193149"/>
              <a:gd name="connsiteY106" fmla="*/ 2142468 h 2344739"/>
              <a:gd name="connsiteX107" fmla="*/ 7219707 w 12193149"/>
              <a:gd name="connsiteY107" fmla="*/ 2156680 h 2344739"/>
              <a:gd name="connsiteX108" fmla="*/ 7202249 w 12193149"/>
              <a:gd name="connsiteY108" fmla="*/ 2161230 h 2344739"/>
              <a:gd name="connsiteX109" fmla="*/ 7198152 w 12193149"/>
              <a:gd name="connsiteY109" fmla="*/ 2166588 h 2344739"/>
              <a:gd name="connsiteX110" fmla="*/ 7171956 w 12193149"/>
              <a:gd name="connsiteY110" fmla="*/ 2171236 h 2344739"/>
              <a:gd name="connsiteX111" fmla="*/ 7098136 w 12193149"/>
              <a:gd name="connsiteY111" fmla="*/ 2183464 h 2344739"/>
              <a:gd name="connsiteX112" fmla="*/ 7019644 w 12193149"/>
              <a:gd name="connsiteY112" fmla="*/ 2183090 h 2344739"/>
              <a:gd name="connsiteX113" fmla="*/ 6905294 w 12193149"/>
              <a:gd name="connsiteY113" fmla="*/ 2212596 h 2344739"/>
              <a:gd name="connsiteX114" fmla="*/ 6709370 w 12193149"/>
              <a:gd name="connsiteY114" fmla="*/ 2240551 h 2344739"/>
              <a:gd name="connsiteX115" fmla="*/ 6550602 w 12193149"/>
              <a:gd name="connsiteY115" fmla="*/ 2269327 h 2344739"/>
              <a:gd name="connsiteX116" fmla="*/ 6318708 w 12193149"/>
              <a:gd name="connsiteY116" fmla="*/ 2316127 h 2344739"/>
              <a:gd name="connsiteX117" fmla="*/ 6169822 w 12193149"/>
              <a:gd name="connsiteY117" fmla="*/ 2318214 h 2344739"/>
              <a:gd name="connsiteX118" fmla="*/ 6074996 w 12193149"/>
              <a:gd name="connsiteY118" fmla="*/ 2338676 h 2344739"/>
              <a:gd name="connsiteX119" fmla="*/ 6069677 w 12193149"/>
              <a:gd name="connsiteY119" fmla="*/ 2337139 h 2344739"/>
              <a:gd name="connsiteX120" fmla="*/ 6049786 w 12193149"/>
              <a:gd name="connsiteY120" fmla="*/ 2337822 h 2344739"/>
              <a:gd name="connsiteX121" fmla="*/ 6042433 w 12193149"/>
              <a:gd name="connsiteY121" fmla="*/ 2329473 h 2344739"/>
              <a:gd name="connsiteX122" fmla="*/ 6011238 w 12193149"/>
              <a:gd name="connsiteY122" fmla="*/ 2324380 h 2344739"/>
              <a:gd name="connsiteX123" fmla="*/ 5958523 w 12193149"/>
              <a:gd name="connsiteY123" fmla="*/ 2328024 h 2344739"/>
              <a:gd name="connsiteX124" fmla="*/ 5760067 w 12193149"/>
              <a:gd name="connsiteY124" fmla="*/ 2343716 h 2344739"/>
              <a:gd name="connsiteX125" fmla="*/ 5628108 w 12193149"/>
              <a:gd name="connsiteY125" fmla="*/ 2344739 h 2344739"/>
              <a:gd name="connsiteX126" fmla="*/ 5472054 w 12193149"/>
              <a:gd name="connsiteY126" fmla="*/ 2330719 h 2344739"/>
              <a:gd name="connsiteX127" fmla="*/ 5433909 w 12193149"/>
              <a:gd name="connsiteY127" fmla="*/ 2319466 h 2344739"/>
              <a:gd name="connsiteX128" fmla="*/ 5382817 w 12193149"/>
              <a:gd name="connsiteY128" fmla="*/ 2301764 h 2344739"/>
              <a:gd name="connsiteX129" fmla="*/ 5262912 w 12193149"/>
              <a:gd name="connsiteY129" fmla="*/ 2281347 h 2344739"/>
              <a:gd name="connsiteX130" fmla="*/ 5224109 w 12193149"/>
              <a:gd name="connsiteY130" fmla="*/ 2270223 h 2344739"/>
              <a:gd name="connsiteX131" fmla="*/ 5175808 w 12193149"/>
              <a:gd name="connsiteY131" fmla="*/ 2267233 h 2344739"/>
              <a:gd name="connsiteX132" fmla="*/ 5157702 w 12193149"/>
              <a:gd name="connsiteY132" fmla="*/ 2260010 h 2344739"/>
              <a:gd name="connsiteX133" fmla="*/ 5143747 w 12193149"/>
              <a:gd name="connsiteY133" fmla="*/ 2256610 h 2344739"/>
              <a:gd name="connsiteX134" fmla="*/ 5140744 w 12193149"/>
              <a:gd name="connsiteY134" fmla="*/ 2254509 h 2344739"/>
              <a:gd name="connsiteX135" fmla="*/ 5122807 w 12193149"/>
              <a:gd name="connsiteY135" fmla="*/ 2243656 h 2344739"/>
              <a:gd name="connsiteX136" fmla="*/ 5066938 w 12193149"/>
              <a:gd name="connsiteY136" fmla="*/ 2250227 h 2344739"/>
              <a:gd name="connsiteX137" fmla="*/ 5012662 w 12193149"/>
              <a:gd name="connsiteY137" fmla="*/ 2233846 h 2344739"/>
              <a:gd name="connsiteX138" fmla="*/ 4841589 w 12193149"/>
              <a:gd name="connsiteY138" fmla="*/ 2209829 h 2344739"/>
              <a:gd name="connsiteX139" fmla="*/ 4763595 w 12193149"/>
              <a:gd name="connsiteY139" fmla="*/ 2182061 h 2344739"/>
              <a:gd name="connsiteX140" fmla="*/ 4724334 w 12193149"/>
              <a:gd name="connsiteY140" fmla="*/ 2173047 h 2344739"/>
              <a:gd name="connsiteX141" fmla="*/ 4722324 w 12193149"/>
              <a:gd name="connsiteY141" fmla="*/ 2172298 h 2344739"/>
              <a:gd name="connsiteX142" fmla="*/ 4723259 w 12193149"/>
              <a:gd name="connsiteY142" fmla="*/ 2172087 h 2344739"/>
              <a:gd name="connsiteX143" fmla="*/ 4718350 w 12193149"/>
              <a:gd name="connsiteY143" fmla="*/ 2170817 h 2344739"/>
              <a:gd name="connsiteX144" fmla="*/ 4722324 w 12193149"/>
              <a:gd name="connsiteY144" fmla="*/ 2172298 h 2344739"/>
              <a:gd name="connsiteX145" fmla="*/ 4716674 w 12193149"/>
              <a:gd name="connsiteY145" fmla="*/ 2173573 h 2344739"/>
              <a:gd name="connsiteX146" fmla="*/ 4516962 w 12193149"/>
              <a:gd name="connsiteY146" fmla="*/ 2163671 h 2344739"/>
              <a:gd name="connsiteX147" fmla="*/ 4429691 w 12193149"/>
              <a:gd name="connsiteY147" fmla="*/ 2153020 h 2344739"/>
              <a:gd name="connsiteX148" fmla="*/ 4364023 w 12193149"/>
              <a:gd name="connsiteY148" fmla="*/ 2151674 h 2344739"/>
              <a:gd name="connsiteX149" fmla="*/ 4318114 w 12193149"/>
              <a:gd name="connsiteY149" fmla="*/ 2158289 h 2344739"/>
              <a:gd name="connsiteX150" fmla="*/ 4316258 w 12193149"/>
              <a:gd name="connsiteY150" fmla="*/ 2156948 h 2344739"/>
              <a:gd name="connsiteX151" fmla="*/ 4296292 w 12193149"/>
              <a:gd name="connsiteY151" fmla="*/ 2155069 h 2344739"/>
              <a:gd name="connsiteX152" fmla="*/ 4291212 w 12193149"/>
              <a:gd name="connsiteY152" fmla="*/ 2157986 h 2344739"/>
              <a:gd name="connsiteX153" fmla="*/ 4277290 w 12193149"/>
              <a:gd name="connsiteY153" fmla="*/ 2157740 h 2344739"/>
              <a:gd name="connsiteX154" fmla="*/ 4249265 w 12193149"/>
              <a:gd name="connsiteY154" fmla="*/ 2160064 h 2344739"/>
              <a:gd name="connsiteX155" fmla="*/ 4203199 w 12193149"/>
              <a:gd name="connsiteY155" fmla="*/ 2157269 h 2344739"/>
              <a:gd name="connsiteX156" fmla="*/ 4202893 w 12193149"/>
              <a:gd name="connsiteY156" fmla="*/ 2156010 h 2344739"/>
              <a:gd name="connsiteX157" fmla="*/ 4192396 w 12193149"/>
              <a:gd name="connsiteY157" fmla="*/ 2150376 h 2344739"/>
              <a:gd name="connsiteX158" fmla="*/ 4143893 w 12193149"/>
              <a:gd name="connsiteY158" fmla="*/ 2134511 h 2344739"/>
              <a:gd name="connsiteX159" fmla="*/ 4084245 w 12193149"/>
              <a:gd name="connsiteY159" fmla="*/ 2107978 h 2344739"/>
              <a:gd name="connsiteX160" fmla="*/ 4075694 w 12193149"/>
              <a:gd name="connsiteY160" fmla="*/ 2107143 h 2344739"/>
              <a:gd name="connsiteX161" fmla="*/ 4075575 w 12193149"/>
              <a:gd name="connsiteY161" fmla="*/ 2106844 h 2344739"/>
              <a:gd name="connsiteX162" fmla="*/ 4066658 w 12193149"/>
              <a:gd name="connsiteY162" fmla="*/ 2105400 h 2344739"/>
              <a:gd name="connsiteX163" fmla="*/ 4060102 w 12193149"/>
              <a:gd name="connsiteY163" fmla="*/ 2105618 h 2344739"/>
              <a:gd name="connsiteX164" fmla="*/ 4043512 w 12193149"/>
              <a:gd name="connsiteY164" fmla="*/ 2103997 h 2344739"/>
              <a:gd name="connsiteX165" fmla="*/ 4038145 w 12193149"/>
              <a:gd name="connsiteY165" fmla="*/ 2101563 h 2344739"/>
              <a:gd name="connsiteX166" fmla="*/ 4036511 w 12193149"/>
              <a:gd name="connsiteY166" fmla="*/ 2097896 h 2344739"/>
              <a:gd name="connsiteX167" fmla="*/ 4034926 w 12193149"/>
              <a:gd name="connsiteY167" fmla="*/ 2098131 h 2344739"/>
              <a:gd name="connsiteX168" fmla="*/ 4005686 w 12193149"/>
              <a:gd name="connsiteY168" fmla="*/ 2085563 h 2344739"/>
              <a:gd name="connsiteX169" fmla="*/ 3937994 w 12193149"/>
              <a:gd name="connsiteY169" fmla="*/ 2068106 h 2344739"/>
              <a:gd name="connsiteX170" fmla="*/ 3898423 w 12193149"/>
              <a:gd name="connsiteY170" fmla="*/ 2062451 h 2344739"/>
              <a:gd name="connsiteX171" fmla="*/ 3790908 w 12193149"/>
              <a:gd name="connsiteY171" fmla="*/ 2042213 h 2344739"/>
              <a:gd name="connsiteX172" fmla="*/ 3683661 w 12193149"/>
              <a:gd name="connsiteY172" fmla="*/ 2018290 h 2344739"/>
              <a:gd name="connsiteX173" fmla="*/ 3611183 w 12193149"/>
              <a:gd name="connsiteY173" fmla="*/ 1986019 h 2344739"/>
              <a:gd name="connsiteX174" fmla="*/ 3605003 w 12193149"/>
              <a:gd name="connsiteY174" fmla="*/ 1987381 h 2344739"/>
              <a:gd name="connsiteX175" fmla="*/ 3595884 w 12193149"/>
              <a:gd name="connsiteY175" fmla="*/ 1987545 h 2344739"/>
              <a:gd name="connsiteX176" fmla="*/ 3595649 w 12193149"/>
              <a:gd name="connsiteY176" fmla="*/ 1987276 h 2344739"/>
              <a:gd name="connsiteX177" fmla="*/ 3587126 w 12193149"/>
              <a:gd name="connsiteY177" fmla="*/ 1987966 h 2344739"/>
              <a:gd name="connsiteX178" fmla="*/ 3537283 w 12193149"/>
              <a:gd name="connsiteY178" fmla="*/ 1978267 h 2344739"/>
              <a:gd name="connsiteX179" fmla="*/ 3474371 w 12193149"/>
              <a:gd name="connsiteY179" fmla="*/ 1974606 h 2344739"/>
              <a:gd name="connsiteX180" fmla="*/ 3401876 w 12193149"/>
              <a:gd name="connsiteY180" fmla="*/ 1962558 h 2344739"/>
              <a:gd name="connsiteX181" fmla="*/ 3365036 w 12193149"/>
              <a:gd name="connsiteY181" fmla="*/ 1979510 h 2344739"/>
              <a:gd name="connsiteX182" fmla="*/ 3345174 w 12193149"/>
              <a:gd name="connsiteY182" fmla="*/ 1981192 h 2344739"/>
              <a:gd name="connsiteX183" fmla="*/ 3342846 w 12193149"/>
              <a:gd name="connsiteY183" fmla="*/ 1980217 h 2344739"/>
              <a:gd name="connsiteX184" fmla="*/ 3263504 w 12193149"/>
              <a:gd name="connsiteY184" fmla="*/ 1986094 h 2344739"/>
              <a:gd name="connsiteX185" fmla="*/ 3143704 w 12193149"/>
              <a:gd name="connsiteY185" fmla="*/ 1993869 h 2344739"/>
              <a:gd name="connsiteX186" fmla="*/ 3031439 w 12193149"/>
              <a:gd name="connsiteY186" fmla="*/ 1996512 h 2344739"/>
              <a:gd name="connsiteX187" fmla="*/ 2782717 w 12193149"/>
              <a:gd name="connsiteY187" fmla="*/ 2018333 h 2344739"/>
              <a:gd name="connsiteX188" fmla="*/ 2647675 w 12193149"/>
              <a:gd name="connsiteY188" fmla="*/ 2028869 h 2344739"/>
              <a:gd name="connsiteX189" fmla="*/ 2569176 w 12193149"/>
              <a:gd name="connsiteY189" fmla="*/ 2002628 h 2344739"/>
              <a:gd name="connsiteX190" fmla="*/ 2444403 w 12193149"/>
              <a:gd name="connsiteY190" fmla="*/ 2016529 h 2344739"/>
              <a:gd name="connsiteX191" fmla="*/ 2316260 w 12193149"/>
              <a:gd name="connsiteY191" fmla="*/ 2024996 h 2344739"/>
              <a:gd name="connsiteX192" fmla="*/ 2209726 w 12193149"/>
              <a:gd name="connsiteY192" fmla="*/ 2019763 h 2344739"/>
              <a:gd name="connsiteX193" fmla="*/ 2095813 w 12193149"/>
              <a:gd name="connsiteY193" fmla="*/ 2003052 h 2344739"/>
              <a:gd name="connsiteX194" fmla="*/ 1998504 w 12193149"/>
              <a:gd name="connsiteY194" fmla="*/ 1995032 h 2344739"/>
              <a:gd name="connsiteX195" fmla="*/ 1929320 w 12193149"/>
              <a:gd name="connsiteY195" fmla="*/ 2016977 h 2344739"/>
              <a:gd name="connsiteX196" fmla="*/ 1922798 w 12193149"/>
              <a:gd name="connsiteY196" fmla="*/ 2012146 h 2344739"/>
              <a:gd name="connsiteX197" fmla="*/ 1874228 w 12193149"/>
              <a:gd name="connsiteY197" fmla="*/ 2013741 h 2344739"/>
              <a:gd name="connsiteX198" fmla="*/ 1787803 w 12193149"/>
              <a:gd name="connsiteY198" fmla="*/ 2041363 h 2344739"/>
              <a:gd name="connsiteX199" fmla="*/ 1739352 w 12193149"/>
              <a:gd name="connsiteY199" fmla="*/ 2036312 h 2344739"/>
              <a:gd name="connsiteX200" fmla="*/ 1676219 w 12193149"/>
              <a:gd name="connsiteY200" fmla="*/ 2019963 h 2344739"/>
              <a:gd name="connsiteX201" fmla="*/ 1609817 w 12193149"/>
              <a:gd name="connsiteY201" fmla="*/ 2013066 h 2344739"/>
              <a:gd name="connsiteX202" fmla="*/ 1497258 w 12193149"/>
              <a:gd name="connsiteY202" fmla="*/ 1987476 h 2344739"/>
              <a:gd name="connsiteX203" fmla="*/ 1151127 w 12193149"/>
              <a:gd name="connsiteY203" fmla="*/ 1938041 h 2344739"/>
              <a:gd name="connsiteX204" fmla="*/ 859417 w 12193149"/>
              <a:gd name="connsiteY204" fmla="*/ 1928608 h 2344739"/>
              <a:gd name="connsiteX205" fmla="*/ 838688 w 12193149"/>
              <a:gd name="connsiteY205" fmla="*/ 1929821 h 2344739"/>
              <a:gd name="connsiteX206" fmla="*/ 817957 w 12193149"/>
              <a:gd name="connsiteY206" fmla="*/ 1927857 h 2344739"/>
              <a:gd name="connsiteX207" fmla="*/ 812654 w 12193149"/>
              <a:gd name="connsiteY207" fmla="*/ 1930751 h 2344739"/>
              <a:gd name="connsiteX208" fmla="*/ 721195 w 12193149"/>
              <a:gd name="connsiteY208" fmla="*/ 1929661 h 2344739"/>
              <a:gd name="connsiteX209" fmla="*/ 720890 w 12193149"/>
              <a:gd name="connsiteY209" fmla="*/ 1928399 h 2344739"/>
              <a:gd name="connsiteX210" fmla="*/ 710023 w 12193149"/>
              <a:gd name="connsiteY210" fmla="*/ 1922722 h 2344739"/>
              <a:gd name="connsiteX211" fmla="*/ 597940 w 12193149"/>
              <a:gd name="connsiteY211" fmla="*/ 1879864 h 2344739"/>
              <a:gd name="connsiteX212" fmla="*/ 579683 w 12193149"/>
              <a:gd name="connsiteY212" fmla="*/ 1877212 h 2344739"/>
              <a:gd name="connsiteX213" fmla="*/ 572865 w 12193149"/>
              <a:gd name="connsiteY213" fmla="*/ 1877401 h 2344739"/>
              <a:gd name="connsiteX214" fmla="*/ 446247 w 12193149"/>
              <a:gd name="connsiteY214" fmla="*/ 1839371 h 2344739"/>
              <a:gd name="connsiteX215" fmla="*/ 405163 w 12193149"/>
              <a:gd name="connsiteY215" fmla="*/ 1833548 h 2344739"/>
              <a:gd name="connsiteX216" fmla="*/ 293583 w 12193149"/>
              <a:gd name="connsiteY216" fmla="*/ 1812852 h 2344739"/>
              <a:gd name="connsiteX217" fmla="*/ 119529 w 12193149"/>
              <a:gd name="connsiteY217" fmla="*/ 1761047 h 2344739"/>
              <a:gd name="connsiteX218" fmla="*/ 16674 w 12193149"/>
              <a:gd name="connsiteY218" fmla="*/ 1758191 h 2344739"/>
              <a:gd name="connsiteX219" fmla="*/ 1150 w 12193149"/>
              <a:gd name="connsiteY219" fmla="*/ 1752722 h 2344739"/>
              <a:gd name="connsiteX220" fmla="*/ 1148 w 12193149"/>
              <a:gd name="connsiteY220" fmla="*/ 222213 h 2344739"/>
              <a:gd name="connsiteX221" fmla="*/ 1148 w 12193149"/>
              <a:gd name="connsiteY221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083317 w 12193149"/>
              <a:gd name="connsiteY58" fmla="*/ 1743296 h 2344739"/>
              <a:gd name="connsiteX59" fmla="*/ 10040388 w 12193149"/>
              <a:gd name="connsiteY59" fmla="*/ 1741632 h 2344739"/>
              <a:gd name="connsiteX60" fmla="*/ 9961167 w 12193149"/>
              <a:gd name="connsiteY60" fmla="*/ 1757147 h 2344739"/>
              <a:gd name="connsiteX61" fmla="*/ 9848940 w 12193149"/>
              <a:gd name="connsiteY61" fmla="*/ 1763915 h 2344739"/>
              <a:gd name="connsiteX62" fmla="*/ 9729457 w 12193149"/>
              <a:gd name="connsiteY62" fmla="*/ 1784122 h 2344739"/>
              <a:gd name="connsiteX63" fmla="*/ 9585655 w 12193149"/>
              <a:gd name="connsiteY63" fmla="*/ 1795542 h 2344739"/>
              <a:gd name="connsiteX64" fmla="*/ 9338590 w 12193149"/>
              <a:gd name="connsiteY64" fmla="*/ 1869293 h 2344739"/>
              <a:gd name="connsiteX65" fmla="*/ 9232518 w 12193149"/>
              <a:gd name="connsiteY65" fmla="*/ 1893149 h 2344739"/>
              <a:gd name="connsiteX66" fmla="*/ 9156690 w 12193149"/>
              <a:gd name="connsiteY66" fmla="*/ 1903228 h 2344739"/>
              <a:gd name="connsiteX67" fmla="*/ 9054601 w 12193149"/>
              <a:gd name="connsiteY67" fmla="*/ 1910755 h 2344739"/>
              <a:gd name="connsiteX68" fmla="*/ 9006634 w 12193149"/>
              <a:gd name="connsiteY68" fmla="*/ 1914040 h 2344739"/>
              <a:gd name="connsiteX69" fmla="*/ 9006349 w 12193149"/>
              <a:gd name="connsiteY69" fmla="*/ 1913800 h 2344739"/>
              <a:gd name="connsiteX70" fmla="*/ 8997380 w 12193149"/>
              <a:gd name="connsiteY70" fmla="*/ 1915011 h 2344739"/>
              <a:gd name="connsiteX71" fmla="*/ 8991542 w 12193149"/>
              <a:gd name="connsiteY71" fmla="*/ 1917072 h 2344739"/>
              <a:gd name="connsiteX72" fmla="*/ 8975485 w 12193149"/>
              <a:gd name="connsiteY72" fmla="*/ 1920298 h 2344739"/>
              <a:gd name="connsiteX73" fmla="*/ 8969159 w 12193149"/>
              <a:gd name="connsiteY73" fmla="*/ 1919598 h 2344739"/>
              <a:gd name="connsiteX74" fmla="*/ 8964196 w 12193149"/>
              <a:gd name="connsiteY74" fmla="*/ 1917373 h 2344739"/>
              <a:gd name="connsiteX75" fmla="*/ 8930136 w 12193149"/>
              <a:gd name="connsiteY75" fmla="*/ 1914185 h 2344739"/>
              <a:gd name="connsiteX76" fmla="*/ 8753592 w 12193149"/>
              <a:gd name="connsiteY76" fmla="*/ 1933417 h 2344739"/>
              <a:gd name="connsiteX77" fmla="*/ 8708995 w 12193149"/>
              <a:gd name="connsiteY77" fmla="*/ 1935518 h 2344739"/>
              <a:gd name="connsiteX78" fmla="*/ 8597219 w 12193149"/>
              <a:gd name="connsiteY78" fmla="*/ 1944090 h 2344739"/>
              <a:gd name="connsiteX79" fmla="*/ 8526378 w 12193149"/>
              <a:gd name="connsiteY79" fmla="*/ 1929248 h 2344739"/>
              <a:gd name="connsiteX80" fmla="*/ 8512131 w 12193149"/>
              <a:gd name="connsiteY80" fmla="*/ 1935163 h 2344739"/>
              <a:gd name="connsiteX81" fmla="*/ 8507315 w 12193149"/>
              <a:gd name="connsiteY81" fmla="*/ 1938164 h 2344739"/>
              <a:gd name="connsiteX82" fmla="*/ 8499116 w 12193149"/>
              <a:gd name="connsiteY82" fmla="*/ 1940902 h 2344739"/>
              <a:gd name="connsiteX83" fmla="*/ 8498742 w 12193149"/>
              <a:gd name="connsiteY83" fmla="*/ 1940723 h 2344739"/>
              <a:gd name="connsiteX84" fmla="*/ 8491397 w 12193149"/>
              <a:gd name="connsiteY84" fmla="*/ 1943773 h 2344739"/>
              <a:gd name="connsiteX85" fmla="*/ 8368330 w 12193149"/>
              <a:gd name="connsiteY85" fmla="*/ 1957815 h 2344739"/>
              <a:gd name="connsiteX86" fmla="*/ 8354947 w 12193149"/>
              <a:gd name="connsiteY86" fmla="*/ 1958009 h 2344739"/>
              <a:gd name="connsiteX87" fmla="*/ 8321252 w 12193149"/>
              <a:gd name="connsiteY87" fmla="*/ 1974587 h 2344739"/>
              <a:gd name="connsiteX88" fmla="*/ 8315581 w 12193149"/>
              <a:gd name="connsiteY88" fmla="*/ 1974913 h 2344739"/>
              <a:gd name="connsiteX89" fmla="*/ 8296322 w 12193149"/>
              <a:gd name="connsiteY89" fmla="*/ 1988808 h 2344739"/>
              <a:gd name="connsiteX90" fmla="*/ 8285424 w 12193149"/>
              <a:gd name="connsiteY90" fmla="*/ 1994631 h 2344739"/>
              <a:gd name="connsiteX91" fmla="*/ 8284298 w 12193149"/>
              <a:gd name="connsiteY91" fmla="*/ 1999074 h 2344739"/>
              <a:gd name="connsiteX92" fmla="*/ 8267224 w 12193149"/>
              <a:gd name="connsiteY92" fmla="*/ 2006249 h 2344739"/>
              <a:gd name="connsiteX93" fmla="*/ 8264525 w 12193149"/>
              <a:gd name="connsiteY93" fmla="*/ 2006019 h 2344739"/>
              <a:gd name="connsiteX94" fmla="*/ 8253181 w 12193149"/>
              <a:gd name="connsiteY94" fmla="*/ 2015862 h 2344739"/>
              <a:gd name="connsiteX95" fmla="*/ 8246982 w 12193149"/>
              <a:gd name="connsiteY95" fmla="*/ 2028854 h 2344739"/>
              <a:gd name="connsiteX96" fmla="*/ 8091420 w 12193149"/>
              <a:gd name="connsiteY96" fmla="*/ 2075015 h 2344739"/>
              <a:gd name="connsiteX97" fmla="*/ 7906555 w 12193149"/>
              <a:gd name="connsiteY97" fmla="*/ 2116988 h 2344739"/>
              <a:gd name="connsiteX98" fmla="*/ 7719893 w 12193149"/>
              <a:gd name="connsiteY98" fmla="*/ 2142703 h 2344739"/>
              <a:gd name="connsiteX99" fmla="*/ 7615495 w 12193149"/>
              <a:gd name="connsiteY99" fmla="*/ 2139232 h 2344739"/>
              <a:gd name="connsiteX100" fmla="*/ 7528691 w 12193149"/>
              <a:gd name="connsiteY100" fmla="*/ 2145060 h 2344739"/>
              <a:gd name="connsiteX101" fmla="*/ 7520719 w 12193149"/>
              <a:gd name="connsiteY101" fmla="*/ 2147613 h 2344739"/>
              <a:gd name="connsiteX102" fmla="*/ 7508559 w 12193149"/>
              <a:gd name="connsiteY102" fmla="*/ 2148948 h 2344739"/>
              <a:gd name="connsiteX103" fmla="*/ 7508188 w 12193149"/>
              <a:gd name="connsiteY103" fmla="*/ 2148621 h 2344739"/>
              <a:gd name="connsiteX104" fmla="*/ 7496943 w 12193149"/>
              <a:gd name="connsiteY104" fmla="*/ 2150573 h 2344739"/>
              <a:gd name="connsiteX105" fmla="*/ 7406539 w 12193149"/>
              <a:gd name="connsiteY105" fmla="*/ 2142468 h 2344739"/>
              <a:gd name="connsiteX106" fmla="*/ 7219707 w 12193149"/>
              <a:gd name="connsiteY106" fmla="*/ 2156680 h 2344739"/>
              <a:gd name="connsiteX107" fmla="*/ 7202249 w 12193149"/>
              <a:gd name="connsiteY107" fmla="*/ 2161230 h 2344739"/>
              <a:gd name="connsiteX108" fmla="*/ 7198152 w 12193149"/>
              <a:gd name="connsiteY108" fmla="*/ 2166588 h 2344739"/>
              <a:gd name="connsiteX109" fmla="*/ 7171956 w 12193149"/>
              <a:gd name="connsiteY109" fmla="*/ 2171236 h 2344739"/>
              <a:gd name="connsiteX110" fmla="*/ 7098136 w 12193149"/>
              <a:gd name="connsiteY110" fmla="*/ 2183464 h 2344739"/>
              <a:gd name="connsiteX111" fmla="*/ 7019644 w 12193149"/>
              <a:gd name="connsiteY111" fmla="*/ 2183090 h 2344739"/>
              <a:gd name="connsiteX112" fmla="*/ 6905294 w 12193149"/>
              <a:gd name="connsiteY112" fmla="*/ 2212596 h 2344739"/>
              <a:gd name="connsiteX113" fmla="*/ 6709370 w 12193149"/>
              <a:gd name="connsiteY113" fmla="*/ 2240551 h 2344739"/>
              <a:gd name="connsiteX114" fmla="*/ 6550602 w 12193149"/>
              <a:gd name="connsiteY114" fmla="*/ 2269327 h 2344739"/>
              <a:gd name="connsiteX115" fmla="*/ 6318708 w 12193149"/>
              <a:gd name="connsiteY115" fmla="*/ 2316127 h 2344739"/>
              <a:gd name="connsiteX116" fmla="*/ 6169822 w 12193149"/>
              <a:gd name="connsiteY116" fmla="*/ 2318214 h 2344739"/>
              <a:gd name="connsiteX117" fmla="*/ 6074996 w 12193149"/>
              <a:gd name="connsiteY117" fmla="*/ 2338676 h 2344739"/>
              <a:gd name="connsiteX118" fmla="*/ 6069677 w 12193149"/>
              <a:gd name="connsiteY118" fmla="*/ 2337139 h 2344739"/>
              <a:gd name="connsiteX119" fmla="*/ 6049786 w 12193149"/>
              <a:gd name="connsiteY119" fmla="*/ 2337822 h 2344739"/>
              <a:gd name="connsiteX120" fmla="*/ 6042433 w 12193149"/>
              <a:gd name="connsiteY120" fmla="*/ 2329473 h 2344739"/>
              <a:gd name="connsiteX121" fmla="*/ 6011238 w 12193149"/>
              <a:gd name="connsiteY121" fmla="*/ 2324380 h 2344739"/>
              <a:gd name="connsiteX122" fmla="*/ 5958523 w 12193149"/>
              <a:gd name="connsiteY122" fmla="*/ 2328024 h 2344739"/>
              <a:gd name="connsiteX123" fmla="*/ 5760067 w 12193149"/>
              <a:gd name="connsiteY123" fmla="*/ 2343716 h 2344739"/>
              <a:gd name="connsiteX124" fmla="*/ 5628108 w 12193149"/>
              <a:gd name="connsiteY124" fmla="*/ 2344739 h 2344739"/>
              <a:gd name="connsiteX125" fmla="*/ 5472054 w 12193149"/>
              <a:gd name="connsiteY125" fmla="*/ 2330719 h 2344739"/>
              <a:gd name="connsiteX126" fmla="*/ 5433909 w 12193149"/>
              <a:gd name="connsiteY126" fmla="*/ 2319466 h 2344739"/>
              <a:gd name="connsiteX127" fmla="*/ 5382817 w 12193149"/>
              <a:gd name="connsiteY127" fmla="*/ 2301764 h 2344739"/>
              <a:gd name="connsiteX128" fmla="*/ 5262912 w 12193149"/>
              <a:gd name="connsiteY128" fmla="*/ 2281347 h 2344739"/>
              <a:gd name="connsiteX129" fmla="*/ 5224109 w 12193149"/>
              <a:gd name="connsiteY129" fmla="*/ 2270223 h 2344739"/>
              <a:gd name="connsiteX130" fmla="*/ 5175808 w 12193149"/>
              <a:gd name="connsiteY130" fmla="*/ 2267233 h 2344739"/>
              <a:gd name="connsiteX131" fmla="*/ 5157702 w 12193149"/>
              <a:gd name="connsiteY131" fmla="*/ 2260010 h 2344739"/>
              <a:gd name="connsiteX132" fmla="*/ 5143747 w 12193149"/>
              <a:gd name="connsiteY132" fmla="*/ 2256610 h 2344739"/>
              <a:gd name="connsiteX133" fmla="*/ 5140744 w 12193149"/>
              <a:gd name="connsiteY133" fmla="*/ 2254509 h 2344739"/>
              <a:gd name="connsiteX134" fmla="*/ 5122807 w 12193149"/>
              <a:gd name="connsiteY134" fmla="*/ 2243656 h 2344739"/>
              <a:gd name="connsiteX135" fmla="*/ 5066938 w 12193149"/>
              <a:gd name="connsiteY135" fmla="*/ 2250227 h 2344739"/>
              <a:gd name="connsiteX136" fmla="*/ 5012662 w 12193149"/>
              <a:gd name="connsiteY136" fmla="*/ 2233846 h 2344739"/>
              <a:gd name="connsiteX137" fmla="*/ 4841589 w 12193149"/>
              <a:gd name="connsiteY137" fmla="*/ 2209829 h 2344739"/>
              <a:gd name="connsiteX138" fmla="*/ 4763595 w 12193149"/>
              <a:gd name="connsiteY138" fmla="*/ 2182061 h 2344739"/>
              <a:gd name="connsiteX139" fmla="*/ 4724334 w 12193149"/>
              <a:gd name="connsiteY139" fmla="*/ 2173047 h 2344739"/>
              <a:gd name="connsiteX140" fmla="*/ 4722324 w 12193149"/>
              <a:gd name="connsiteY140" fmla="*/ 2172298 h 2344739"/>
              <a:gd name="connsiteX141" fmla="*/ 4723259 w 12193149"/>
              <a:gd name="connsiteY141" fmla="*/ 2172087 h 2344739"/>
              <a:gd name="connsiteX142" fmla="*/ 4718350 w 12193149"/>
              <a:gd name="connsiteY142" fmla="*/ 2170817 h 2344739"/>
              <a:gd name="connsiteX143" fmla="*/ 4722324 w 12193149"/>
              <a:gd name="connsiteY143" fmla="*/ 2172298 h 2344739"/>
              <a:gd name="connsiteX144" fmla="*/ 4716674 w 12193149"/>
              <a:gd name="connsiteY144" fmla="*/ 2173573 h 2344739"/>
              <a:gd name="connsiteX145" fmla="*/ 4516962 w 12193149"/>
              <a:gd name="connsiteY145" fmla="*/ 2163671 h 2344739"/>
              <a:gd name="connsiteX146" fmla="*/ 4429691 w 12193149"/>
              <a:gd name="connsiteY146" fmla="*/ 2153020 h 2344739"/>
              <a:gd name="connsiteX147" fmla="*/ 4364023 w 12193149"/>
              <a:gd name="connsiteY147" fmla="*/ 2151674 h 2344739"/>
              <a:gd name="connsiteX148" fmla="*/ 4318114 w 12193149"/>
              <a:gd name="connsiteY148" fmla="*/ 2158289 h 2344739"/>
              <a:gd name="connsiteX149" fmla="*/ 4316258 w 12193149"/>
              <a:gd name="connsiteY149" fmla="*/ 2156948 h 2344739"/>
              <a:gd name="connsiteX150" fmla="*/ 4296292 w 12193149"/>
              <a:gd name="connsiteY150" fmla="*/ 2155069 h 2344739"/>
              <a:gd name="connsiteX151" fmla="*/ 4291212 w 12193149"/>
              <a:gd name="connsiteY151" fmla="*/ 2157986 h 2344739"/>
              <a:gd name="connsiteX152" fmla="*/ 4277290 w 12193149"/>
              <a:gd name="connsiteY152" fmla="*/ 2157740 h 2344739"/>
              <a:gd name="connsiteX153" fmla="*/ 4249265 w 12193149"/>
              <a:gd name="connsiteY153" fmla="*/ 2160064 h 2344739"/>
              <a:gd name="connsiteX154" fmla="*/ 4203199 w 12193149"/>
              <a:gd name="connsiteY154" fmla="*/ 2157269 h 2344739"/>
              <a:gd name="connsiteX155" fmla="*/ 4202893 w 12193149"/>
              <a:gd name="connsiteY155" fmla="*/ 2156010 h 2344739"/>
              <a:gd name="connsiteX156" fmla="*/ 4192396 w 12193149"/>
              <a:gd name="connsiteY156" fmla="*/ 2150376 h 2344739"/>
              <a:gd name="connsiteX157" fmla="*/ 4143893 w 12193149"/>
              <a:gd name="connsiteY157" fmla="*/ 2134511 h 2344739"/>
              <a:gd name="connsiteX158" fmla="*/ 4084245 w 12193149"/>
              <a:gd name="connsiteY158" fmla="*/ 2107978 h 2344739"/>
              <a:gd name="connsiteX159" fmla="*/ 4075694 w 12193149"/>
              <a:gd name="connsiteY159" fmla="*/ 2107143 h 2344739"/>
              <a:gd name="connsiteX160" fmla="*/ 4075575 w 12193149"/>
              <a:gd name="connsiteY160" fmla="*/ 2106844 h 2344739"/>
              <a:gd name="connsiteX161" fmla="*/ 4066658 w 12193149"/>
              <a:gd name="connsiteY161" fmla="*/ 2105400 h 2344739"/>
              <a:gd name="connsiteX162" fmla="*/ 4060102 w 12193149"/>
              <a:gd name="connsiteY162" fmla="*/ 2105618 h 2344739"/>
              <a:gd name="connsiteX163" fmla="*/ 4043512 w 12193149"/>
              <a:gd name="connsiteY163" fmla="*/ 2103997 h 2344739"/>
              <a:gd name="connsiteX164" fmla="*/ 4038145 w 12193149"/>
              <a:gd name="connsiteY164" fmla="*/ 2101563 h 2344739"/>
              <a:gd name="connsiteX165" fmla="*/ 4036511 w 12193149"/>
              <a:gd name="connsiteY165" fmla="*/ 2097896 h 2344739"/>
              <a:gd name="connsiteX166" fmla="*/ 4034926 w 12193149"/>
              <a:gd name="connsiteY166" fmla="*/ 2098131 h 2344739"/>
              <a:gd name="connsiteX167" fmla="*/ 4005686 w 12193149"/>
              <a:gd name="connsiteY167" fmla="*/ 2085563 h 2344739"/>
              <a:gd name="connsiteX168" fmla="*/ 3937994 w 12193149"/>
              <a:gd name="connsiteY168" fmla="*/ 2068106 h 2344739"/>
              <a:gd name="connsiteX169" fmla="*/ 3898423 w 12193149"/>
              <a:gd name="connsiteY169" fmla="*/ 2062451 h 2344739"/>
              <a:gd name="connsiteX170" fmla="*/ 3790908 w 12193149"/>
              <a:gd name="connsiteY170" fmla="*/ 2042213 h 2344739"/>
              <a:gd name="connsiteX171" fmla="*/ 3683661 w 12193149"/>
              <a:gd name="connsiteY171" fmla="*/ 2018290 h 2344739"/>
              <a:gd name="connsiteX172" fmla="*/ 3611183 w 12193149"/>
              <a:gd name="connsiteY172" fmla="*/ 1986019 h 2344739"/>
              <a:gd name="connsiteX173" fmla="*/ 3605003 w 12193149"/>
              <a:gd name="connsiteY173" fmla="*/ 1987381 h 2344739"/>
              <a:gd name="connsiteX174" fmla="*/ 3595884 w 12193149"/>
              <a:gd name="connsiteY174" fmla="*/ 1987545 h 2344739"/>
              <a:gd name="connsiteX175" fmla="*/ 3595649 w 12193149"/>
              <a:gd name="connsiteY175" fmla="*/ 1987276 h 2344739"/>
              <a:gd name="connsiteX176" fmla="*/ 3587126 w 12193149"/>
              <a:gd name="connsiteY176" fmla="*/ 1987966 h 2344739"/>
              <a:gd name="connsiteX177" fmla="*/ 3537283 w 12193149"/>
              <a:gd name="connsiteY177" fmla="*/ 1978267 h 2344739"/>
              <a:gd name="connsiteX178" fmla="*/ 3474371 w 12193149"/>
              <a:gd name="connsiteY178" fmla="*/ 1974606 h 2344739"/>
              <a:gd name="connsiteX179" fmla="*/ 3401876 w 12193149"/>
              <a:gd name="connsiteY179" fmla="*/ 1962558 h 2344739"/>
              <a:gd name="connsiteX180" fmla="*/ 3365036 w 12193149"/>
              <a:gd name="connsiteY180" fmla="*/ 1979510 h 2344739"/>
              <a:gd name="connsiteX181" fmla="*/ 3345174 w 12193149"/>
              <a:gd name="connsiteY181" fmla="*/ 1981192 h 2344739"/>
              <a:gd name="connsiteX182" fmla="*/ 3342846 w 12193149"/>
              <a:gd name="connsiteY182" fmla="*/ 1980217 h 2344739"/>
              <a:gd name="connsiteX183" fmla="*/ 3263504 w 12193149"/>
              <a:gd name="connsiteY183" fmla="*/ 1986094 h 2344739"/>
              <a:gd name="connsiteX184" fmla="*/ 3143704 w 12193149"/>
              <a:gd name="connsiteY184" fmla="*/ 1993869 h 2344739"/>
              <a:gd name="connsiteX185" fmla="*/ 3031439 w 12193149"/>
              <a:gd name="connsiteY185" fmla="*/ 1996512 h 2344739"/>
              <a:gd name="connsiteX186" fmla="*/ 2782717 w 12193149"/>
              <a:gd name="connsiteY186" fmla="*/ 2018333 h 2344739"/>
              <a:gd name="connsiteX187" fmla="*/ 2647675 w 12193149"/>
              <a:gd name="connsiteY187" fmla="*/ 2028869 h 2344739"/>
              <a:gd name="connsiteX188" fmla="*/ 2569176 w 12193149"/>
              <a:gd name="connsiteY188" fmla="*/ 2002628 h 2344739"/>
              <a:gd name="connsiteX189" fmla="*/ 2444403 w 12193149"/>
              <a:gd name="connsiteY189" fmla="*/ 2016529 h 2344739"/>
              <a:gd name="connsiteX190" fmla="*/ 2316260 w 12193149"/>
              <a:gd name="connsiteY190" fmla="*/ 2024996 h 2344739"/>
              <a:gd name="connsiteX191" fmla="*/ 2209726 w 12193149"/>
              <a:gd name="connsiteY191" fmla="*/ 2019763 h 2344739"/>
              <a:gd name="connsiteX192" fmla="*/ 2095813 w 12193149"/>
              <a:gd name="connsiteY192" fmla="*/ 2003052 h 2344739"/>
              <a:gd name="connsiteX193" fmla="*/ 1998504 w 12193149"/>
              <a:gd name="connsiteY193" fmla="*/ 1995032 h 2344739"/>
              <a:gd name="connsiteX194" fmla="*/ 1929320 w 12193149"/>
              <a:gd name="connsiteY194" fmla="*/ 2016977 h 2344739"/>
              <a:gd name="connsiteX195" fmla="*/ 1922798 w 12193149"/>
              <a:gd name="connsiteY195" fmla="*/ 2012146 h 2344739"/>
              <a:gd name="connsiteX196" fmla="*/ 1874228 w 12193149"/>
              <a:gd name="connsiteY196" fmla="*/ 2013741 h 2344739"/>
              <a:gd name="connsiteX197" fmla="*/ 1787803 w 12193149"/>
              <a:gd name="connsiteY197" fmla="*/ 2041363 h 2344739"/>
              <a:gd name="connsiteX198" fmla="*/ 1739352 w 12193149"/>
              <a:gd name="connsiteY198" fmla="*/ 2036312 h 2344739"/>
              <a:gd name="connsiteX199" fmla="*/ 1676219 w 12193149"/>
              <a:gd name="connsiteY199" fmla="*/ 2019963 h 2344739"/>
              <a:gd name="connsiteX200" fmla="*/ 1609817 w 12193149"/>
              <a:gd name="connsiteY200" fmla="*/ 2013066 h 2344739"/>
              <a:gd name="connsiteX201" fmla="*/ 1497258 w 12193149"/>
              <a:gd name="connsiteY201" fmla="*/ 1987476 h 2344739"/>
              <a:gd name="connsiteX202" fmla="*/ 1151127 w 12193149"/>
              <a:gd name="connsiteY202" fmla="*/ 1938041 h 2344739"/>
              <a:gd name="connsiteX203" fmla="*/ 859417 w 12193149"/>
              <a:gd name="connsiteY203" fmla="*/ 1928608 h 2344739"/>
              <a:gd name="connsiteX204" fmla="*/ 838688 w 12193149"/>
              <a:gd name="connsiteY204" fmla="*/ 1929821 h 2344739"/>
              <a:gd name="connsiteX205" fmla="*/ 817957 w 12193149"/>
              <a:gd name="connsiteY205" fmla="*/ 1927857 h 2344739"/>
              <a:gd name="connsiteX206" fmla="*/ 812654 w 12193149"/>
              <a:gd name="connsiteY206" fmla="*/ 1930751 h 2344739"/>
              <a:gd name="connsiteX207" fmla="*/ 721195 w 12193149"/>
              <a:gd name="connsiteY207" fmla="*/ 1929661 h 2344739"/>
              <a:gd name="connsiteX208" fmla="*/ 720890 w 12193149"/>
              <a:gd name="connsiteY208" fmla="*/ 1928399 h 2344739"/>
              <a:gd name="connsiteX209" fmla="*/ 710023 w 12193149"/>
              <a:gd name="connsiteY209" fmla="*/ 1922722 h 2344739"/>
              <a:gd name="connsiteX210" fmla="*/ 597940 w 12193149"/>
              <a:gd name="connsiteY210" fmla="*/ 1879864 h 2344739"/>
              <a:gd name="connsiteX211" fmla="*/ 579683 w 12193149"/>
              <a:gd name="connsiteY211" fmla="*/ 1877212 h 2344739"/>
              <a:gd name="connsiteX212" fmla="*/ 572865 w 12193149"/>
              <a:gd name="connsiteY212" fmla="*/ 1877401 h 2344739"/>
              <a:gd name="connsiteX213" fmla="*/ 446247 w 12193149"/>
              <a:gd name="connsiteY213" fmla="*/ 1839371 h 2344739"/>
              <a:gd name="connsiteX214" fmla="*/ 405163 w 12193149"/>
              <a:gd name="connsiteY214" fmla="*/ 1833548 h 2344739"/>
              <a:gd name="connsiteX215" fmla="*/ 293583 w 12193149"/>
              <a:gd name="connsiteY215" fmla="*/ 1812852 h 2344739"/>
              <a:gd name="connsiteX216" fmla="*/ 119529 w 12193149"/>
              <a:gd name="connsiteY216" fmla="*/ 1761047 h 2344739"/>
              <a:gd name="connsiteX217" fmla="*/ 16674 w 12193149"/>
              <a:gd name="connsiteY217" fmla="*/ 1758191 h 2344739"/>
              <a:gd name="connsiteX218" fmla="*/ 1150 w 12193149"/>
              <a:gd name="connsiteY218" fmla="*/ 1752722 h 2344739"/>
              <a:gd name="connsiteX219" fmla="*/ 1148 w 12193149"/>
              <a:gd name="connsiteY219" fmla="*/ 222213 h 2344739"/>
              <a:gd name="connsiteX220" fmla="*/ 1148 w 12193149"/>
              <a:gd name="connsiteY220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083317 w 12193149"/>
              <a:gd name="connsiteY58" fmla="*/ 1743296 h 2344739"/>
              <a:gd name="connsiteX59" fmla="*/ 10040388 w 12193149"/>
              <a:gd name="connsiteY59" fmla="*/ 1741632 h 2344739"/>
              <a:gd name="connsiteX60" fmla="*/ 9961167 w 12193149"/>
              <a:gd name="connsiteY60" fmla="*/ 1757147 h 2344739"/>
              <a:gd name="connsiteX61" fmla="*/ 9848940 w 12193149"/>
              <a:gd name="connsiteY61" fmla="*/ 1763915 h 2344739"/>
              <a:gd name="connsiteX62" fmla="*/ 9729457 w 12193149"/>
              <a:gd name="connsiteY62" fmla="*/ 1784122 h 2344739"/>
              <a:gd name="connsiteX63" fmla="*/ 9613704 w 12193149"/>
              <a:gd name="connsiteY63" fmla="*/ 1812371 h 2344739"/>
              <a:gd name="connsiteX64" fmla="*/ 9338590 w 12193149"/>
              <a:gd name="connsiteY64" fmla="*/ 1869293 h 2344739"/>
              <a:gd name="connsiteX65" fmla="*/ 9232518 w 12193149"/>
              <a:gd name="connsiteY65" fmla="*/ 1893149 h 2344739"/>
              <a:gd name="connsiteX66" fmla="*/ 9156690 w 12193149"/>
              <a:gd name="connsiteY66" fmla="*/ 1903228 h 2344739"/>
              <a:gd name="connsiteX67" fmla="*/ 9054601 w 12193149"/>
              <a:gd name="connsiteY67" fmla="*/ 1910755 h 2344739"/>
              <a:gd name="connsiteX68" fmla="*/ 9006634 w 12193149"/>
              <a:gd name="connsiteY68" fmla="*/ 1914040 h 2344739"/>
              <a:gd name="connsiteX69" fmla="*/ 9006349 w 12193149"/>
              <a:gd name="connsiteY69" fmla="*/ 1913800 h 2344739"/>
              <a:gd name="connsiteX70" fmla="*/ 8997380 w 12193149"/>
              <a:gd name="connsiteY70" fmla="*/ 1915011 h 2344739"/>
              <a:gd name="connsiteX71" fmla="*/ 8991542 w 12193149"/>
              <a:gd name="connsiteY71" fmla="*/ 1917072 h 2344739"/>
              <a:gd name="connsiteX72" fmla="*/ 8975485 w 12193149"/>
              <a:gd name="connsiteY72" fmla="*/ 1920298 h 2344739"/>
              <a:gd name="connsiteX73" fmla="*/ 8969159 w 12193149"/>
              <a:gd name="connsiteY73" fmla="*/ 1919598 h 2344739"/>
              <a:gd name="connsiteX74" fmla="*/ 8964196 w 12193149"/>
              <a:gd name="connsiteY74" fmla="*/ 1917373 h 2344739"/>
              <a:gd name="connsiteX75" fmla="*/ 8930136 w 12193149"/>
              <a:gd name="connsiteY75" fmla="*/ 1914185 h 2344739"/>
              <a:gd name="connsiteX76" fmla="*/ 8753592 w 12193149"/>
              <a:gd name="connsiteY76" fmla="*/ 1933417 h 2344739"/>
              <a:gd name="connsiteX77" fmla="*/ 8708995 w 12193149"/>
              <a:gd name="connsiteY77" fmla="*/ 1935518 h 2344739"/>
              <a:gd name="connsiteX78" fmla="*/ 8597219 w 12193149"/>
              <a:gd name="connsiteY78" fmla="*/ 1944090 h 2344739"/>
              <a:gd name="connsiteX79" fmla="*/ 8526378 w 12193149"/>
              <a:gd name="connsiteY79" fmla="*/ 1929248 h 2344739"/>
              <a:gd name="connsiteX80" fmla="*/ 8512131 w 12193149"/>
              <a:gd name="connsiteY80" fmla="*/ 1935163 h 2344739"/>
              <a:gd name="connsiteX81" fmla="*/ 8507315 w 12193149"/>
              <a:gd name="connsiteY81" fmla="*/ 1938164 h 2344739"/>
              <a:gd name="connsiteX82" fmla="*/ 8499116 w 12193149"/>
              <a:gd name="connsiteY82" fmla="*/ 1940902 h 2344739"/>
              <a:gd name="connsiteX83" fmla="*/ 8498742 w 12193149"/>
              <a:gd name="connsiteY83" fmla="*/ 1940723 h 2344739"/>
              <a:gd name="connsiteX84" fmla="*/ 8491397 w 12193149"/>
              <a:gd name="connsiteY84" fmla="*/ 1943773 h 2344739"/>
              <a:gd name="connsiteX85" fmla="*/ 8368330 w 12193149"/>
              <a:gd name="connsiteY85" fmla="*/ 1957815 h 2344739"/>
              <a:gd name="connsiteX86" fmla="*/ 8354947 w 12193149"/>
              <a:gd name="connsiteY86" fmla="*/ 1958009 h 2344739"/>
              <a:gd name="connsiteX87" fmla="*/ 8321252 w 12193149"/>
              <a:gd name="connsiteY87" fmla="*/ 1974587 h 2344739"/>
              <a:gd name="connsiteX88" fmla="*/ 8315581 w 12193149"/>
              <a:gd name="connsiteY88" fmla="*/ 1974913 h 2344739"/>
              <a:gd name="connsiteX89" fmla="*/ 8296322 w 12193149"/>
              <a:gd name="connsiteY89" fmla="*/ 1988808 h 2344739"/>
              <a:gd name="connsiteX90" fmla="*/ 8285424 w 12193149"/>
              <a:gd name="connsiteY90" fmla="*/ 1994631 h 2344739"/>
              <a:gd name="connsiteX91" fmla="*/ 8284298 w 12193149"/>
              <a:gd name="connsiteY91" fmla="*/ 1999074 h 2344739"/>
              <a:gd name="connsiteX92" fmla="*/ 8267224 w 12193149"/>
              <a:gd name="connsiteY92" fmla="*/ 2006249 h 2344739"/>
              <a:gd name="connsiteX93" fmla="*/ 8264525 w 12193149"/>
              <a:gd name="connsiteY93" fmla="*/ 2006019 h 2344739"/>
              <a:gd name="connsiteX94" fmla="*/ 8253181 w 12193149"/>
              <a:gd name="connsiteY94" fmla="*/ 2015862 h 2344739"/>
              <a:gd name="connsiteX95" fmla="*/ 8246982 w 12193149"/>
              <a:gd name="connsiteY95" fmla="*/ 2028854 h 2344739"/>
              <a:gd name="connsiteX96" fmla="*/ 8091420 w 12193149"/>
              <a:gd name="connsiteY96" fmla="*/ 2075015 h 2344739"/>
              <a:gd name="connsiteX97" fmla="*/ 7906555 w 12193149"/>
              <a:gd name="connsiteY97" fmla="*/ 2116988 h 2344739"/>
              <a:gd name="connsiteX98" fmla="*/ 7719893 w 12193149"/>
              <a:gd name="connsiteY98" fmla="*/ 2142703 h 2344739"/>
              <a:gd name="connsiteX99" fmla="*/ 7615495 w 12193149"/>
              <a:gd name="connsiteY99" fmla="*/ 2139232 h 2344739"/>
              <a:gd name="connsiteX100" fmla="*/ 7528691 w 12193149"/>
              <a:gd name="connsiteY100" fmla="*/ 2145060 h 2344739"/>
              <a:gd name="connsiteX101" fmla="*/ 7520719 w 12193149"/>
              <a:gd name="connsiteY101" fmla="*/ 2147613 h 2344739"/>
              <a:gd name="connsiteX102" fmla="*/ 7508559 w 12193149"/>
              <a:gd name="connsiteY102" fmla="*/ 2148948 h 2344739"/>
              <a:gd name="connsiteX103" fmla="*/ 7508188 w 12193149"/>
              <a:gd name="connsiteY103" fmla="*/ 2148621 h 2344739"/>
              <a:gd name="connsiteX104" fmla="*/ 7496943 w 12193149"/>
              <a:gd name="connsiteY104" fmla="*/ 2150573 h 2344739"/>
              <a:gd name="connsiteX105" fmla="*/ 7406539 w 12193149"/>
              <a:gd name="connsiteY105" fmla="*/ 2142468 h 2344739"/>
              <a:gd name="connsiteX106" fmla="*/ 7219707 w 12193149"/>
              <a:gd name="connsiteY106" fmla="*/ 2156680 h 2344739"/>
              <a:gd name="connsiteX107" fmla="*/ 7202249 w 12193149"/>
              <a:gd name="connsiteY107" fmla="*/ 2161230 h 2344739"/>
              <a:gd name="connsiteX108" fmla="*/ 7198152 w 12193149"/>
              <a:gd name="connsiteY108" fmla="*/ 2166588 h 2344739"/>
              <a:gd name="connsiteX109" fmla="*/ 7171956 w 12193149"/>
              <a:gd name="connsiteY109" fmla="*/ 2171236 h 2344739"/>
              <a:gd name="connsiteX110" fmla="*/ 7098136 w 12193149"/>
              <a:gd name="connsiteY110" fmla="*/ 2183464 h 2344739"/>
              <a:gd name="connsiteX111" fmla="*/ 7019644 w 12193149"/>
              <a:gd name="connsiteY111" fmla="*/ 2183090 h 2344739"/>
              <a:gd name="connsiteX112" fmla="*/ 6905294 w 12193149"/>
              <a:gd name="connsiteY112" fmla="*/ 2212596 h 2344739"/>
              <a:gd name="connsiteX113" fmla="*/ 6709370 w 12193149"/>
              <a:gd name="connsiteY113" fmla="*/ 2240551 h 2344739"/>
              <a:gd name="connsiteX114" fmla="*/ 6550602 w 12193149"/>
              <a:gd name="connsiteY114" fmla="*/ 2269327 h 2344739"/>
              <a:gd name="connsiteX115" fmla="*/ 6318708 w 12193149"/>
              <a:gd name="connsiteY115" fmla="*/ 2316127 h 2344739"/>
              <a:gd name="connsiteX116" fmla="*/ 6169822 w 12193149"/>
              <a:gd name="connsiteY116" fmla="*/ 2318214 h 2344739"/>
              <a:gd name="connsiteX117" fmla="*/ 6074996 w 12193149"/>
              <a:gd name="connsiteY117" fmla="*/ 2338676 h 2344739"/>
              <a:gd name="connsiteX118" fmla="*/ 6069677 w 12193149"/>
              <a:gd name="connsiteY118" fmla="*/ 2337139 h 2344739"/>
              <a:gd name="connsiteX119" fmla="*/ 6049786 w 12193149"/>
              <a:gd name="connsiteY119" fmla="*/ 2337822 h 2344739"/>
              <a:gd name="connsiteX120" fmla="*/ 6042433 w 12193149"/>
              <a:gd name="connsiteY120" fmla="*/ 2329473 h 2344739"/>
              <a:gd name="connsiteX121" fmla="*/ 6011238 w 12193149"/>
              <a:gd name="connsiteY121" fmla="*/ 2324380 h 2344739"/>
              <a:gd name="connsiteX122" fmla="*/ 5958523 w 12193149"/>
              <a:gd name="connsiteY122" fmla="*/ 2328024 h 2344739"/>
              <a:gd name="connsiteX123" fmla="*/ 5760067 w 12193149"/>
              <a:gd name="connsiteY123" fmla="*/ 2343716 h 2344739"/>
              <a:gd name="connsiteX124" fmla="*/ 5628108 w 12193149"/>
              <a:gd name="connsiteY124" fmla="*/ 2344739 h 2344739"/>
              <a:gd name="connsiteX125" fmla="*/ 5472054 w 12193149"/>
              <a:gd name="connsiteY125" fmla="*/ 2330719 h 2344739"/>
              <a:gd name="connsiteX126" fmla="*/ 5433909 w 12193149"/>
              <a:gd name="connsiteY126" fmla="*/ 2319466 h 2344739"/>
              <a:gd name="connsiteX127" fmla="*/ 5382817 w 12193149"/>
              <a:gd name="connsiteY127" fmla="*/ 2301764 h 2344739"/>
              <a:gd name="connsiteX128" fmla="*/ 5262912 w 12193149"/>
              <a:gd name="connsiteY128" fmla="*/ 2281347 h 2344739"/>
              <a:gd name="connsiteX129" fmla="*/ 5224109 w 12193149"/>
              <a:gd name="connsiteY129" fmla="*/ 2270223 h 2344739"/>
              <a:gd name="connsiteX130" fmla="*/ 5175808 w 12193149"/>
              <a:gd name="connsiteY130" fmla="*/ 2267233 h 2344739"/>
              <a:gd name="connsiteX131" fmla="*/ 5157702 w 12193149"/>
              <a:gd name="connsiteY131" fmla="*/ 2260010 h 2344739"/>
              <a:gd name="connsiteX132" fmla="*/ 5143747 w 12193149"/>
              <a:gd name="connsiteY132" fmla="*/ 2256610 h 2344739"/>
              <a:gd name="connsiteX133" fmla="*/ 5140744 w 12193149"/>
              <a:gd name="connsiteY133" fmla="*/ 2254509 h 2344739"/>
              <a:gd name="connsiteX134" fmla="*/ 5122807 w 12193149"/>
              <a:gd name="connsiteY134" fmla="*/ 2243656 h 2344739"/>
              <a:gd name="connsiteX135" fmla="*/ 5066938 w 12193149"/>
              <a:gd name="connsiteY135" fmla="*/ 2250227 h 2344739"/>
              <a:gd name="connsiteX136" fmla="*/ 5012662 w 12193149"/>
              <a:gd name="connsiteY136" fmla="*/ 2233846 h 2344739"/>
              <a:gd name="connsiteX137" fmla="*/ 4841589 w 12193149"/>
              <a:gd name="connsiteY137" fmla="*/ 2209829 h 2344739"/>
              <a:gd name="connsiteX138" fmla="*/ 4763595 w 12193149"/>
              <a:gd name="connsiteY138" fmla="*/ 2182061 h 2344739"/>
              <a:gd name="connsiteX139" fmla="*/ 4724334 w 12193149"/>
              <a:gd name="connsiteY139" fmla="*/ 2173047 h 2344739"/>
              <a:gd name="connsiteX140" fmla="*/ 4722324 w 12193149"/>
              <a:gd name="connsiteY140" fmla="*/ 2172298 h 2344739"/>
              <a:gd name="connsiteX141" fmla="*/ 4723259 w 12193149"/>
              <a:gd name="connsiteY141" fmla="*/ 2172087 h 2344739"/>
              <a:gd name="connsiteX142" fmla="*/ 4718350 w 12193149"/>
              <a:gd name="connsiteY142" fmla="*/ 2170817 h 2344739"/>
              <a:gd name="connsiteX143" fmla="*/ 4722324 w 12193149"/>
              <a:gd name="connsiteY143" fmla="*/ 2172298 h 2344739"/>
              <a:gd name="connsiteX144" fmla="*/ 4716674 w 12193149"/>
              <a:gd name="connsiteY144" fmla="*/ 2173573 h 2344739"/>
              <a:gd name="connsiteX145" fmla="*/ 4516962 w 12193149"/>
              <a:gd name="connsiteY145" fmla="*/ 2163671 h 2344739"/>
              <a:gd name="connsiteX146" fmla="*/ 4429691 w 12193149"/>
              <a:gd name="connsiteY146" fmla="*/ 2153020 h 2344739"/>
              <a:gd name="connsiteX147" fmla="*/ 4364023 w 12193149"/>
              <a:gd name="connsiteY147" fmla="*/ 2151674 h 2344739"/>
              <a:gd name="connsiteX148" fmla="*/ 4318114 w 12193149"/>
              <a:gd name="connsiteY148" fmla="*/ 2158289 h 2344739"/>
              <a:gd name="connsiteX149" fmla="*/ 4316258 w 12193149"/>
              <a:gd name="connsiteY149" fmla="*/ 2156948 h 2344739"/>
              <a:gd name="connsiteX150" fmla="*/ 4296292 w 12193149"/>
              <a:gd name="connsiteY150" fmla="*/ 2155069 h 2344739"/>
              <a:gd name="connsiteX151" fmla="*/ 4291212 w 12193149"/>
              <a:gd name="connsiteY151" fmla="*/ 2157986 h 2344739"/>
              <a:gd name="connsiteX152" fmla="*/ 4277290 w 12193149"/>
              <a:gd name="connsiteY152" fmla="*/ 2157740 h 2344739"/>
              <a:gd name="connsiteX153" fmla="*/ 4249265 w 12193149"/>
              <a:gd name="connsiteY153" fmla="*/ 2160064 h 2344739"/>
              <a:gd name="connsiteX154" fmla="*/ 4203199 w 12193149"/>
              <a:gd name="connsiteY154" fmla="*/ 2157269 h 2344739"/>
              <a:gd name="connsiteX155" fmla="*/ 4202893 w 12193149"/>
              <a:gd name="connsiteY155" fmla="*/ 2156010 h 2344739"/>
              <a:gd name="connsiteX156" fmla="*/ 4192396 w 12193149"/>
              <a:gd name="connsiteY156" fmla="*/ 2150376 h 2344739"/>
              <a:gd name="connsiteX157" fmla="*/ 4143893 w 12193149"/>
              <a:gd name="connsiteY157" fmla="*/ 2134511 h 2344739"/>
              <a:gd name="connsiteX158" fmla="*/ 4084245 w 12193149"/>
              <a:gd name="connsiteY158" fmla="*/ 2107978 h 2344739"/>
              <a:gd name="connsiteX159" fmla="*/ 4075694 w 12193149"/>
              <a:gd name="connsiteY159" fmla="*/ 2107143 h 2344739"/>
              <a:gd name="connsiteX160" fmla="*/ 4075575 w 12193149"/>
              <a:gd name="connsiteY160" fmla="*/ 2106844 h 2344739"/>
              <a:gd name="connsiteX161" fmla="*/ 4066658 w 12193149"/>
              <a:gd name="connsiteY161" fmla="*/ 2105400 h 2344739"/>
              <a:gd name="connsiteX162" fmla="*/ 4060102 w 12193149"/>
              <a:gd name="connsiteY162" fmla="*/ 2105618 h 2344739"/>
              <a:gd name="connsiteX163" fmla="*/ 4043512 w 12193149"/>
              <a:gd name="connsiteY163" fmla="*/ 2103997 h 2344739"/>
              <a:gd name="connsiteX164" fmla="*/ 4038145 w 12193149"/>
              <a:gd name="connsiteY164" fmla="*/ 2101563 h 2344739"/>
              <a:gd name="connsiteX165" fmla="*/ 4036511 w 12193149"/>
              <a:gd name="connsiteY165" fmla="*/ 2097896 h 2344739"/>
              <a:gd name="connsiteX166" fmla="*/ 4034926 w 12193149"/>
              <a:gd name="connsiteY166" fmla="*/ 2098131 h 2344739"/>
              <a:gd name="connsiteX167" fmla="*/ 4005686 w 12193149"/>
              <a:gd name="connsiteY167" fmla="*/ 2085563 h 2344739"/>
              <a:gd name="connsiteX168" fmla="*/ 3937994 w 12193149"/>
              <a:gd name="connsiteY168" fmla="*/ 2068106 h 2344739"/>
              <a:gd name="connsiteX169" fmla="*/ 3898423 w 12193149"/>
              <a:gd name="connsiteY169" fmla="*/ 2062451 h 2344739"/>
              <a:gd name="connsiteX170" fmla="*/ 3790908 w 12193149"/>
              <a:gd name="connsiteY170" fmla="*/ 2042213 h 2344739"/>
              <a:gd name="connsiteX171" fmla="*/ 3683661 w 12193149"/>
              <a:gd name="connsiteY171" fmla="*/ 2018290 h 2344739"/>
              <a:gd name="connsiteX172" fmla="*/ 3611183 w 12193149"/>
              <a:gd name="connsiteY172" fmla="*/ 1986019 h 2344739"/>
              <a:gd name="connsiteX173" fmla="*/ 3605003 w 12193149"/>
              <a:gd name="connsiteY173" fmla="*/ 1987381 h 2344739"/>
              <a:gd name="connsiteX174" fmla="*/ 3595884 w 12193149"/>
              <a:gd name="connsiteY174" fmla="*/ 1987545 h 2344739"/>
              <a:gd name="connsiteX175" fmla="*/ 3595649 w 12193149"/>
              <a:gd name="connsiteY175" fmla="*/ 1987276 h 2344739"/>
              <a:gd name="connsiteX176" fmla="*/ 3587126 w 12193149"/>
              <a:gd name="connsiteY176" fmla="*/ 1987966 h 2344739"/>
              <a:gd name="connsiteX177" fmla="*/ 3537283 w 12193149"/>
              <a:gd name="connsiteY177" fmla="*/ 1978267 h 2344739"/>
              <a:gd name="connsiteX178" fmla="*/ 3474371 w 12193149"/>
              <a:gd name="connsiteY178" fmla="*/ 1974606 h 2344739"/>
              <a:gd name="connsiteX179" fmla="*/ 3401876 w 12193149"/>
              <a:gd name="connsiteY179" fmla="*/ 1962558 h 2344739"/>
              <a:gd name="connsiteX180" fmla="*/ 3365036 w 12193149"/>
              <a:gd name="connsiteY180" fmla="*/ 1979510 h 2344739"/>
              <a:gd name="connsiteX181" fmla="*/ 3345174 w 12193149"/>
              <a:gd name="connsiteY181" fmla="*/ 1981192 h 2344739"/>
              <a:gd name="connsiteX182" fmla="*/ 3342846 w 12193149"/>
              <a:gd name="connsiteY182" fmla="*/ 1980217 h 2344739"/>
              <a:gd name="connsiteX183" fmla="*/ 3263504 w 12193149"/>
              <a:gd name="connsiteY183" fmla="*/ 1986094 h 2344739"/>
              <a:gd name="connsiteX184" fmla="*/ 3143704 w 12193149"/>
              <a:gd name="connsiteY184" fmla="*/ 1993869 h 2344739"/>
              <a:gd name="connsiteX185" fmla="*/ 3031439 w 12193149"/>
              <a:gd name="connsiteY185" fmla="*/ 1996512 h 2344739"/>
              <a:gd name="connsiteX186" fmla="*/ 2782717 w 12193149"/>
              <a:gd name="connsiteY186" fmla="*/ 2018333 h 2344739"/>
              <a:gd name="connsiteX187" fmla="*/ 2647675 w 12193149"/>
              <a:gd name="connsiteY187" fmla="*/ 2028869 h 2344739"/>
              <a:gd name="connsiteX188" fmla="*/ 2569176 w 12193149"/>
              <a:gd name="connsiteY188" fmla="*/ 2002628 h 2344739"/>
              <a:gd name="connsiteX189" fmla="*/ 2444403 w 12193149"/>
              <a:gd name="connsiteY189" fmla="*/ 2016529 h 2344739"/>
              <a:gd name="connsiteX190" fmla="*/ 2316260 w 12193149"/>
              <a:gd name="connsiteY190" fmla="*/ 2024996 h 2344739"/>
              <a:gd name="connsiteX191" fmla="*/ 2209726 w 12193149"/>
              <a:gd name="connsiteY191" fmla="*/ 2019763 h 2344739"/>
              <a:gd name="connsiteX192" fmla="*/ 2095813 w 12193149"/>
              <a:gd name="connsiteY192" fmla="*/ 2003052 h 2344739"/>
              <a:gd name="connsiteX193" fmla="*/ 1998504 w 12193149"/>
              <a:gd name="connsiteY193" fmla="*/ 1995032 h 2344739"/>
              <a:gd name="connsiteX194" fmla="*/ 1929320 w 12193149"/>
              <a:gd name="connsiteY194" fmla="*/ 2016977 h 2344739"/>
              <a:gd name="connsiteX195" fmla="*/ 1922798 w 12193149"/>
              <a:gd name="connsiteY195" fmla="*/ 2012146 h 2344739"/>
              <a:gd name="connsiteX196" fmla="*/ 1874228 w 12193149"/>
              <a:gd name="connsiteY196" fmla="*/ 2013741 h 2344739"/>
              <a:gd name="connsiteX197" fmla="*/ 1787803 w 12193149"/>
              <a:gd name="connsiteY197" fmla="*/ 2041363 h 2344739"/>
              <a:gd name="connsiteX198" fmla="*/ 1739352 w 12193149"/>
              <a:gd name="connsiteY198" fmla="*/ 2036312 h 2344739"/>
              <a:gd name="connsiteX199" fmla="*/ 1676219 w 12193149"/>
              <a:gd name="connsiteY199" fmla="*/ 2019963 h 2344739"/>
              <a:gd name="connsiteX200" fmla="*/ 1609817 w 12193149"/>
              <a:gd name="connsiteY200" fmla="*/ 2013066 h 2344739"/>
              <a:gd name="connsiteX201" fmla="*/ 1497258 w 12193149"/>
              <a:gd name="connsiteY201" fmla="*/ 1987476 h 2344739"/>
              <a:gd name="connsiteX202" fmla="*/ 1151127 w 12193149"/>
              <a:gd name="connsiteY202" fmla="*/ 1938041 h 2344739"/>
              <a:gd name="connsiteX203" fmla="*/ 859417 w 12193149"/>
              <a:gd name="connsiteY203" fmla="*/ 1928608 h 2344739"/>
              <a:gd name="connsiteX204" fmla="*/ 838688 w 12193149"/>
              <a:gd name="connsiteY204" fmla="*/ 1929821 h 2344739"/>
              <a:gd name="connsiteX205" fmla="*/ 817957 w 12193149"/>
              <a:gd name="connsiteY205" fmla="*/ 1927857 h 2344739"/>
              <a:gd name="connsiteX206" fmla="*/ 812654 w 12193149"/>
              <a:gd name="connsiteY206" fmla="*/ 1930751 h 2344739"/>
              <a:gd name="connsiteX207" fmla="*/ 721195 w 12193149"/>
              <a:gd name="connsiteY207" fmla="*/ 1929661 h 2344739"/>
              <a:gd name="connsiteX208" fmla="*/ 720890 w 12193149"/>
              <a:gd name="connsiteY208" fmla="*/ 1928399 h 2344739"/>
              <a:gd name="connsiteX209" fmla="*/ 710023 w 12193149"/>
              <a:gd name="connsiteY209" fmla="*/ 1922722 h 2344739"/>
              <a:gd name="connsiteX210" fmla="*/ 597940 w 12193149"/>
              <a:gd name="connsiteY210" fmla="*/ 1879864 h 2344739"/>
              <a:gd name="connsiteX211" fmla="*/ 579683 w 12193149"/>
              <a:gd name="connsiteY211" fmla="*/ 1877212 h 2344739"/>
              <a:gd name="connsiteX212" fmla="*/ 572865 w 12193149"/>
              <a:gd name="connsiteY212" fmla="*/ 1877401 h 2344739"/>
              <a:gd name="connsiteX213" fmla="*/ 446247 w 12193149"/>
              <a:gd name="connsiteY213" fmla="*/ 1839371 h 2344739"/>
              <a:gd name="connsiteX214" fmla="*/ 405163 w 12193149"/>
              <a:gd name="connsiteY214" fmla="*/ 1833548 h 2344739"/>
              <a:gd name="connsiteX215" fmla="*/ 293583 w 12193149"/>
              <a:gd name="connsiteY215" fmla="*/ 1812852 h 2344739"/>
              <a:gd name="connsiteX216" fmla="*/ 119529 w 12193149"/>
              <a:gd name="connsiteY216" fmla="*/ 1761047 h 2344739"/>
              <a:gd name="connsiteX217" fmla="*/ 16674 w 12193149"/>
              <a:gd name="connsiteY217" fmla="*/ 1758191 h 2344739"/>
              <a:gd name="connsiteX218" fmla="*/ 1150 w 12193149"/>
              <a:gd name="connsiteY218" fmla="*/ 1752722 h 2344739"/>
              <a:gd name="connsiteX219" fmla="*/ 1148 w 12193149"/>
              <a:gd name="connsiteY219" fmla="*/ 222213 h 2344739"/>
              <a:gd name="connsiteX220" fmla="*/ 1148 w 12193149"/>
              <a:gd name="connsiteY220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083317 w 12193149"/>
              <a:gd name="connsiteY58" fmla="*/ 1743296 h 2344739"/>
              <a:gd name="connsiteX59" fmla="*/ 10040388 w 12193149"/>
              <a:gd name="connsiteY59" fmla="*/ 1741632 h 2344739"/>
              <a:gd name="connsiteX60" fmla="*/ 9961167 w 12193149"/>
              <a:gd name="connsiteY60" fmla="*/ 1757147 h 2344739"/>
              <a:gd name="connsiteX61" fmla="*/ 9848940 w 12193149"/>
              <a:gd name="connsiteY61" fmla="*/ 1763915 h 2344739"/>
              <a:gd name="connsiteX62" fmla="*/ 9729457 w 12193149"/>
              <a:gd name="connsiteY62" fmla="*/ 1784122 h 2344739"/>
              <a:gd name="connsiteX63" fmla="*/ 9613704 w 12193149"/>
              <a:gd name="connsiteY63" fmla="*/ 1812371 h 2344739"/>
              <a:gd name="connsiteX64" fmla="*/ 9338590 w 12193149"/>
              <a:gd name="connsiteY64" fmla="*/ 1869293 h 2344739"/>
              <a:gd name="connsiteX65" fmla="*/ 9232518 w 12193149"/>
              <a:gd name="connsiteY65" fmla="*/ 1893149 h 2344739"/>
              <a:gd name="connsiteX66" fmla="*/ 9156690 w 12193149"/>
              <a:gd name="connsiteY66" fmla="*/ 1903228 h 2344739"/>
              <a:gd name="connsiteX67" fmla="*/ 9054601 w 12193149"/>
              <a:gd name="connsiteY67" fmla="*/ 1910755 h 2344739"/>
              <a:gd name="connsiteX68" fmla="*/ 9006634 w 12193149"/>
              <a:gd name="connsiteY68" fmla="*/ 1914040 h 2344739"/>
              <a:gd name="connsiteX69" fmla="*/ 9006349 w 12193149"/>
              <a:gd name="connsiteY69" fmla="*/ 1913800 h 2344739"/>
              <a:gd name="connsiteX70" fmla="*/ 8997380 w 12193149"/>
              <a:gd name="connsiteY70" fmla="*/ 1915011 h 2344739"/>
              <a:gd name="connsiteX71" fmla="*/ 8991542 w 12193149"/>
              <a:gd name="connsiteY71" fmla="*/ 1917072 h 2344739"/>
              <a:gd name="connsiteX72" fmla="*/ 8975485 w 12193149"/>
              <a:gd name="connsiteY72" fmla="*/ 1920298 h 2344739"/>
              <a:gd name="connsiteX73" fmla="*/ 8969159 w 12193149"/>
              <a:gd name="connsiteY73" fmla="*/ 1919598 h 2344739"/>
              <a:gd name="connsiteX74" fmla="*/ 8964196 w 12193149"/>
              <a:gd name="connsiteY74" fmla="*/ 1917373 h 2344739"/>
              <a:gd name="connsiteX75" fmla="*/ 8930136 w 12193149"/>
              <a:gd name="connsiteY75" fmla="*/ 1914185 h 2344739"/>
              <a:gd name="connsiteX76" fmla="*/ 8753592 w 12193149"/>
              <a:gd name="connsiteY76" fmla="*/ 1933417 h 2344739"/>
              <a:gd name="connsiteX77" fmla="*/ 8708995 w 12193149"/>
              <a:gd name="connsiteY77" fmla="*/ 1935518 h 2344739"/>
              <a:gd name="connsiteX78" fmla="*/ 8597219 w 12193149"/>
              <a:gd name="connsiteY78" fmla="*/ 1944090 h 2344739"/>
              <a:gd name="connsiteX79" fmla="*/ 8526378 w 12193149"/>
              <a:gd name="connsiteY79" fmla="*/ 1929248 h 2344739"/>
              <a:gd name="connsiteX80" fmla="*/ 8512131 w 12193149"/>
              <a:gd name="connsiteY80" fmla="*/ 1935163 h 2344739"/>
              <a:gd name="connsiteX81" fmla="*/ 8507315 w 12193149"/>
              <a:gd name="connsiteY81" fmla="*/ 1938164 h 2344739"/>
              <a:gd name="connsiteX82" fmla="*/ 8499116 w 12193149"/>
              <a:gd name="connsiteY82" fmla="*/ 1940902 h 2344739"/>
              <a:gd name="connsiteX83" fmla="*/ 8498742 w 12193149"/>
              <a:gd name="connsiteY83" fmla="*/ 1940723 h 2344739"/>
              <a:gd name="connsiteX84" fmla="*/ 8491397 w 12193149"/>
              <a:gd name="connsiteY84" fmla="*/ 1943773 h 2344739"/>
              <a:gd name="connsiteX85" fmla="*/ 8368330 w 12193149"/>
              <a:gd name="connsiteY85" fmla="*/ 1957815 h 2344739"/>
              <a:gd name="connsiteX86" fmla="*/ 8354947 w 12193149"/>
              <a:gd name="connsiteY86" fmla="*/ 1958009 h 2344739"/>
              <a:gd name="connsiteX87" fmla="*/ 8321252 w 12193149"/>
              <a:gd name="connsiteY87" fmla="*/ 1974587 h 2344739"/>
              <a:gd name="connsiteX88" fmla="*/ 8315581 w 12193149"/>
              <a:gd name="connsiteY88" fmla="*/ 1974913 h 2344739"/>
              <a:gd name="connsiteX89" fmla="*/ 8296322 w 12193149"/>
              <a:gd name="connsiteY89" fmla="*/ 1988808 h 2344739"/>
              <a:gd name="connsiteX90" fmla="*/ 8285424 w 12193149"/>
              <a:gd name="connsiteY90" fmla="*/ 1994631 h 2344739"/>
              <a:gd name="connsiteX91" fmla="*/ 8284298 w 12193149"/>
              <a:gd name="connsiteY91" fmla="*/ 1999074 h 2344739"/>
              <a:gd name="connsiteX92" fmla="*/ 8267224 w 12193149"/>
              <a:gd name="connsiteY92" fmla="*/ 2006249 h 2344739"/>
              <a:gd name="connsiteX93" fmla="*/ 8264525 w 12193149"/>
              <a:gd name="connsiteY93" fmla="*/ 2006019 h 2344739"/>
              <a:gd name="connsiteX94" fmla="*/ 8253181 w 12193149"/>
              <a:gd name="connsiteY94" fmla="*/ 2015862 h 2344739"/>
              <a:gd name="connsiteX95" fmla="*/ 8246982 w 12193149"/>
              <a:gd name="connsiteY95" fmla="*/ 2028854 h 2344739"/>
              <a:gd name="connsiteX96" fmla="*/ 8091420 w 12193149"/>
              <a:gd name="connsiteY96" fmla="*/ 2075015 h 2344739"/>
              <a:gd name="connsiteX97" fmla="*/ 7906555 w 12193149"/>
              <a:gd name="connsiteY97" fmla="*/ 2116988 h 2344739"/>
              <a:gd name="connsiteX98" fmla="*/ 7719893 w 12193149"/>
              <a:gd name="connsiteY98" fmla="*/ 2142703 h 2344739"/>
              <a:gd name="connsiteX99" fmla="*/ 7615495 w 12193149"/>
              <a:gd name="connsiteY99" fmla="*/ 2139232 h 2344739"/>
              <a:gd name="connsiteX100" fmla="*/ 7528691 w 12193149"/>
              <a:gd name="connsiteY100" fmla="*/ 2145060 h 2344739"/>
              <a:gd name="connsiteX101" fmla="*/ 7520719 w 12193149"/>
              <a:gd name="connsiteY101" fmla="*/ 2147613 h 2344739"/>
              <a:gd name="connsiteX102" fmla="*/ 7508559 w 12193149"/>
              <a:gd name="connsiteY102" fmla="*/ 2148948 h 2344739"/>
              <a:gd name="connsiteX103" fmla="*/ 7508188 w 12193149"/>
              <a:gd name="connsiteY103" fmla="*/ 2148621 h 2344739"/>
              <a:gd name="connsiteX104" fmla="*/ 7496943 w 12193149"/>
              <a:gd name="connsiteY104" fmla="*/ 2150573 h 2344739"/>
              <a:gd name="connsiteX105" fmla="*/ 7219707 w 12193149"/>
              <a:gd name="connsiteY105" fmla="*/ 2156680 h 2344739"/>
              <a:gd name="connsiteX106" fmla="*/ 7202249 w 12193149"/>
              <a:gd name="connsiteY106" fmla="*/ 2161230 h 2344739"/>
              <a:gd name="connsiteX107" fmla="*/ 7198152 w 12193149"/>
              <a:gd name="connsiteY107" fmla="*/ 2166588 h 2344739"/>
              <a:gd name="connsiteX108" fmla="*/ 7171956 w 12193149"/>
              <a:gd name="connsiteY108" fmla="*/ 2171236 h 2344739"/>
              <a:gd name="connsiteX109" fmla="*/ 7098136 w 12193149"/>
              <a:gd name="connsiteY109" fmla="*/ 2183464 h 2344739"/>
              <a:gd name="connsiteX110" fmla="*/ 7019644 w 12193149"/>
              <a:gd name="connsiteY110" fmla="*/ 2183090 h 2344739"/>
              <a:gd name="connsiteX111" fmla="*/ 6905294 w 12193149"/>
              <a:gd name="connsiteY111" fmla="*/ 2212596 h 2344739"/>
              <a:gd name="connsiteX112" fmla="*/ 6709370 w 12193149"/>
              <a:gd name="connsiteY112" fmla="*/ 2240551 h 2344739"/>
              <a:gd name="connsiteX113" fmla="*/ 6550602 w 12193149"/>
              <a:gd name="connsiteY113" fmla="*/ 2269327 h 2344739"/>
              <a:gd name="connsiteX114" fmla="*/ 6318708 w 12193149"/>
              <a:gd name="connsiteY114" fmla="*/ 2316127 h 2344739"/>
              <a:gd name="connsiteX115" fmla="*/ 6169822 w 12193149"/>
              <a:gd name="connsiteY115" fmla="*/ 2318214 h 2344739"/>
              <a:gd name="connsiteX116" fmla="*/ 6074996 w 12193149"/>
              <a:gd name="connsiteY116" fmla="*/ 2338676 h 2344739"/>
              <a:gd name="connsiteX117" fmla="*/ 6069677 w 12193149"/>
              <a:gd name="connsiteY117" fmla="*/ 2337139 h 2344739"/>
              <a:gd name="connsiteX118" fmla="*/ 6049786 w 12193149"/>
              <a:gd name="connsiteY118" fmla="*/ 2337822 h 2344739"/>
              <a:gd name="connsiteX119" fmla="*/ 6042433 w 12193149"/>
              <a:gd name="connsiteY119" fmla="*/ 2329473 h 2344739"/>
              <a:gd name="connsiteX120" fmla="*/ 6011238 w 12193149"/>
              <a:gd name="connsiteY120" fmla="*/ 2324380 h 2344739"/>
              <a:gd name="connsiteX121" fmla="*/ 5958523 w 12193149"/>
              <a:gd name="connsiteY121" fmla="*/ 2328024 h 2344739"/>
              <a:gd name="connsiteX122" fmla="*/ 5760067 w 12193149"/>
              <a:gd name="connsiteY122" fmla="*/ 2343716 h 2344739"/>
              <a:gd name="connsiteX123" fmla="*/ 5628108 w 12193149"/>
              <a:gd name="connsiteY123" fmla="*/ 2344739 h 2344739"/>
              <a:gd name="connsiteX124" fmla="*/ 5472054 w 12193149"/>
              <a:gd name="connsiteY124" fmla="*/ 2330719 h 2344739"/>
              <a:gd name="connsiteX125" fmla="*/ 5433909 w 12193149"/>
              <a:gd name="connsiteY125" fmla="*/ 2319466 h 2344739"/>
              <a:gd name="connsiteX126" fmla="*/ 5382817 w 12193149"/>
              <a:gd name="connsiteY126" fmla="*/ 2301764 h 2344739"/>
              <a:gd name="connsiteX127" fmla="*/ 5262912 w 12193149"/>
              <a:gd name="connsiteY127" fmla="*/ 2281347 h 2344739"/>
              <a:gd name="connsiteX128" fmla="*/ 5224109 w 12193149"/>
              <a:gd name="connsiteY128" fmla="*/ 2270223 h 2344739"/>
              <a:gd name="connsiteX129" fmla="*/ 5175808 w 12193149"/>
              <a:gd name="connsiteY129" fmla="*/ 2267233 h 2344739"/>
              <a:gd name="connsiteX130" fmla="*/ 5157702 w 12193149"/>
              <a:gd name="connsiteY130" fmla="*/ 2260010 h 2344739"/>
              <a:gd name="connsiteX131" fmla="*/ 5143747 w 12193149"/>
              <a:gd name="connsiteY131" fmla="*/ 2256610 h 2344739"/>
              <a:gd name="connsiteX132" fmla="*/ 5140744 w 12193149"/>
              <a:gd name="connsiteY132" fmla="*/ 2254509 h 2344739"/>
              <a:gd name="connsiteX133" fmla="*/ 5122807 w 12193149"/>
              <a:gd name="connsiteY133" fmla="*/ 2243656 h 2344739"/>
              <a:gd name="connsiteX134" fmla="*/ 5066938 w 12193149"/>
              <a:gd name="connsiteY134" fmla="*/ 2250227 h 2344739"/>
              <a:gd name="connsiteX135" fmla="*/ 5012662 w 12193149"/>
              <a:gd name="connsiteY135" fmla="*/ 2233846 h 2344739"/>
              <a:gd name="connsiteX136" fmla="*/ 4841589 w 12193149"/>
              <a:gd name="connsiteY136" fmla="*/ 2209829 h 2344739"/>
              <a:gd name="connsiteX137" fmla="*/ 4763595 w 12193149"/>
              <a:gd name="connsiteY137" fmla="*/ 2182061 h 2344739"/>
              <a:gd name="connsiteX138" fmla="*/ 4724334 w 12193149"/>
              <a:gd name="connsiteY138" fmla="*/ 2173047 h 2344739"/>
              <a:gd name="connsiteX139" fmla="*/ 4722324 w 12193149"/>
              <a:gd name="connsiteY139" fmla="*/ 2172298 h 2344739"/>
              <a:gd name="connsiteX140" fmla="*/ 4723259 w 12193149"/>
              <a:gd name="connsiteY140" fmla="*/ 2172087 h 2344739"/>
              <a:gd name="connsiteX141" fmla="*/ 4718350 w 12193149"/>
              <a:gd name="connsiteY141" fmla="*/ 2170817 h 2344739"/>
              <a:gd name="connsiteX142" fmla="*/ 4722324 w 12193149"/>
              <a:gd name="connsiteY142" fmla="*/ 2172298 h 2344739"/>
              <a:gd name="connsiteX143" fmla="*/ 4716674 w 12193149"/>
              <a:gd name="connsiteY143" fmla="*/ 2173573 h 2344739"/>
              <a:gd name="connsiteX144" fmla="*/ 4516962 w 12193149"/>
              <a:gd name="connsiteY144" fmla="*/ 2163671 h 2344739"/>
              <a:gd name="connsiteX145" fmla="*/ 4429691 w 12193149"/>
              <a:gd name="connsiteY145" fmla="*/ 2153020 h 2344739"/>
              <a:gd name="connsiteX146" fmla="*/ 4364023 w 12193149"/>
              <a:gd name="connsiteY146" fmla="*/ 2151674 h 2344739"/>
              <a:gd name="connsiteX147" fmla="*/ 4318114 w 12193149"/>
              <a:gd name="connsiteY147" fmla="*/ 2158289 h 2344739"/>
              <a:gd name="connsiteX148" fmla="*/ 4316258 w 12193149"/>
              <a:gd name="connsiteY148" fmla="*/ 2156948 h 2344739"/>
              <a:gd name="connsiteX149" fmla="*/ 4296292 w 12193149"/>
              <a:gd name="connsiteY149" fmla="*/ 2155069 h 2344739"/>
              <a:gd name="connsiteX150" fmla="*/ 4291212 w 12193149"/>
              <a:gd name="connsiteY150" fmla="*/ 2157986 h 2344739"/>
              <a:gd name="connsiteX151" fmla="*/ 4277290 w 12193149"/>
              <a:gd name="connsiteY151" fmla="*/ 2157740 h 2344739"/>
              <a:gd name="connsiteX152" fmla="*/ 4249265 w 12193149"/>
              <a:gd name="connsiteY152" fmla="*/ 2160064 h 2344739"/>
              <a:gd name="connsiteX153" fmla="*/ 4203199 w 12193149"/>
              <a:gd name="connsiteY153" fmla="*/ 2157269 h 2344739"/>
              <a:gd name="connsiteX154" fmla="*/ 4202893 w 12193149"/>
              <a:gd name="connsiteY154" fmla="*/ 2156010 h 2344739"/>
              <a:gd name="connsiteX155" fmla="*/ 4192396 w 12193149"/>
              <a:gd name="connsiteY155" fmla="*/ 2150376 h 2344739"/>
              <a:gd name="connsiteX156" fmla="*/ 4143893 w 12193149"/>
              <a:gd name="connsiteY156" fmla="*/ 2134511 h 2344739"/>
              <a:gd name="connsiteX157" fmla="*/ 4084245 w 12193149"/>
              <a:gd name="connsiteY157" fmla="*/ 2107978 h 2344739"/>
              <a:gd name="connsiteX158" fmla="*/ 4075694 w 12193149"/>
              <a:gd name="connsiteY158" fmla="*/ 2107143 h 2344739"/>
              <a:gd name="connsiteX159" fmla="*/ 4075575 w 12193149"/>
              <a:gd name="connsiteY159" fmla="*/ 2106844 h 2344739"/>
              <a:gd name="connsiteX160" fmla="*/ 4066658 w 12193149"/>
              <a:gd name="connsiteY160" fmla="*/ 2105400 h 2344739"/>
              <a:gd name="connsiteX161" fmla="*/ 4060102 w 12193149"/>
              <a:gd name="connsiteY161" fmla="*/ 2105618 h 2344739"/>
              <a:gd name="connsiteX162" fmla="*/ 4043512 w 12193149"/>
              <a:gd name="connsiteY162" fmla="*/ 2103997 h 2344739"/>
              <a:gd name="connsiteX163" fmla="*/ 4038145 w 12193149"/>
              <a:gd name="connsiteY163" fmla="*/ 2101563 h 2344739"/>
              <a:gd name="connsiteX164" fmla="*/ 4036511 w 12193149"/>
              <a:gd name="connsiteY164" fmla="*/ 2097896 h 2344739"/>
              <a:gd name="connsiteX165" fmla="*/ 4034926 w 12193149"/>
              <a:gd name="connsiteY165" fmla="*/ 2098131 h 2344739"/>
              <a:gd name="connsiteX166" fmla="*/ 4005686 w 12193149"/>
              <a:gd name="connsiteY166" fmla="*/ 2085563 h 2344739"/>
              <a:gd name="connsiteX167" fmla="*/ 3937994 w 12193149"/>
              <a:gd name="connsiteY167" fmla="*/ 2068106 h 2344739"/>
              <a:gd name="connsiteX168" fmla="*/ 3898423 w 12193149"/>
              <a:gd name="connsiteY168" fmla="*/ 2062451 h 2344739"/>
              <a:gd name="connsiteX169" fmla="*/ 3790908 w 12193149"/>
              <a:gd name="connsiteY169" fmla="*/ 2042213 h 2344739"/>
              <a:gd name="connsiteX170" fmla="*/ 3683661 w 12193149"/>
              <a:gd name="connsiteY170" fmla="*/ 2018290 h 2344739"/>
              <a:gd name="connsiteX171" fmla="*/ 3611183 w 12193149"/>
              <a:gd name="connsiteY171" fmla="*/ 1986019 h 2344739"/>
              <a:gd name="connsiteX172" fmla="*/ 3605003 w 12193149"/>
              <a:gd name="connsiteY172" fmla="*/ 1987381 h 2344739"/>
              <a:gd name="connsiteX173" fmla="*/ 3595884 w 12193149"/>
              <a:gd name="connsiteY173" fmla="*/ 1987545 h 2344739"/>
              <a:gd name="connsiteX174" fmla="*/ 3595649 w 12193149"/>
              <a:gd name="connsiteY174" fmla="*/ 1987276 h 2344739"/>
              <a:gd name="connsiteX175" fmla="*/ 3587126 w 12193149"/>
              <a:gd name="connsiteY175" fmla="*/ 1987966 h 2344739"/>
              <a:gd name="connsiteX176" fmla="*/ 3537283 w 12193149"/>
              <a:gd name="connsiteY176" fmla="*/ 1978267 h 2344739"/>
              <a:gd name="connsiteX177" fmla="*/ 3474371 w 12193149"/>
              <a:gd name="connsiteY177" fmla="*/ 1974606 h 2344739"/>
              <a:gd name="connsiteX178" fmla="*/ 3401876 w 12193149"/>
              <a:gd name="connsiteY178" fmla="*/ 1962558 h 2344739"/>
              <a:gd name="connsiteX179" fmla="*/ 3365036 w 12193149"/>
              <a:gd name="connsiteY179" fmla="*/ 1979510 h 2344739"/>
              <a:gd name="connsiteX180" fmla="*/ 3345174 w 12193149"/>
              <a:gd name="connsiteY180" fmla="*/ 1981192 h 2344739"/>
              <a:gd name="connsiteX181" fmla="*/ 3342846 w 12193149"/>
              <a:gd name="connsiteY181" fmla="*/ 1980217 h 2344739"/>
              <a:gd name="connsiteX182" fmla="*/ 3263504 w 12193149"/>
              <a:gd name="connsiteY182" fmla="*/ 1986094 h 2344739"/>
              <a:gd name="connsiteX183" fmla="*/ 3143704 w 12193149"/>
              <a:gd name="connsiteY183" fmla="*/ 1993869 h 2344739"/>
              <a:gd name="connsiteX184" fmla="*/ 3031439 w 12193149"/>
              <a:gd name="connsiteY184" fmla="*/ 1996512 h 2344739"/>
              <a:gd name="connsiteX185" fmla="*/ 2782717 w 12193149"/>
              <a:gd name="connsiteY185" fmla="*/ 2018333 h 2344739"/>
              <a:gd name="connsiteX186" fmla="*/ 2647675 w 12193149"/>
              <a:gd name="connsiteY186" fmla="*/ 2028869 h 2344739"/>
              <a:gd name="connsiteX187" fmla="*/ 2569176 w 12193149"/>
              <a:gd name="connsiteY187" fmla="*/ 2002628 h 2344739"/>
              <a:gd name="connsiteX188" fmla="*/ 2444403 w 12193149"/>
              <a:gd name="connsiteY188" fmla="*/ 2016529 h 2344739"/>
              <a:gd name="connsiteX189" fmla="*/ 2316260 w 12193149"/>
              <a:gd name="connsiteY189" fmla="*/ 2024996 h 2344739"/>
              <a:gd name="connsiteX190" fmla="*/ 2209726 w 12193149"/>
              <a:gd name="connsiteY190" fmla="*/ 2019763 h 2344739"/>
              <a:gd name="connsiteX191" fmla="*/ 2095813 w 12193149"/>
              <a:gd name="connsiteY191" fmla="*/ 2003052 h 2344739"/>
              <a:gd name="connsiteX192" fmla="*/ 1998504 w 12193149"/>
              <a:gd name="connsiteY192" fmla="*/ 1995032 h 2344739"/>
              <a:gd name="connsiteX193" fmla="*/ 1929320 w 12193149"/>
              <a:gd name="connsiteY193" fmla="*/ 2016977 h 2344739"/>
              <a:gd name="connsiteX194" fmla="*/ 1922798 w 12193149"/>
              <a:gd name="connsiteY194" fmla="*/ 2012146 h 2344739"/>
              <a:gd name="connsiteX195" fmla="*/ 1874228 w 12193149"/>
              <a:gd name="connsiteY195" fmla="*/ 2013741 h 2344739"/>
              <a:gd name="connsiteX196" fmla="*/ 1787803 w 12193149"/>
              <a:gd name="connsiteY196" fmla="*/ 2041363 h 2344739"/>
              <a:gd name="connsiteX197" fmla="*/ 1739352 w 12193149"/>
              <a:gd name="connsiteY197" fmla="*/ 2036312 h 2344739"/>
              <a:gd name="connsiteX198" fmla="*/ 1676219 w 12193149"/>
              <a:gd name="connsiteY198" fmla="*/ 2019963 h 2344739"/>
              <a:gd name="connsiteX199" fmla="*/ 1609817 w 12193149"/>
              <a:gd name="connsiteY199" fmla="*/ 2013066 h 2344739"/>
              <a:gd name="connsiteX200" fmla="*/ 1497258 w 12193149"/>
              <a:gd name="connsiteY200" fmla="*/ 1987476 h 2344739"/>
              <a:gd name="connsiteX201" fmla="*/ 1151127 w 12193149"/>
              <a:gd name="connsiteY201" fmla="*/ 1938041 h 2344739"/>
              <a:gd name="connsiteX202" fmla="*/ 859417 w 12193149"/>
              <a:gd name="connsiteY202" fmla="*/ 1928608 h 2344739"/>
              <a:gd name="connsiteX203" fmla="*/ 838688 w 12193149"/>
              <a:gd name="connsiteY203" fmla="*/ 1929821 h 2344739"/>
              <a:gd name="connsiteX204" fmla="*/ 817957 w 12193149"/>
              <a:gd name="connsiteY204" fmla="*/ 1927857 h 2344739"/>
              <a:gd name="connsiteX205" fmla="*/ 812654 w 12193149"/>
              <a:gd name="connsiteY205" fmla="*/ 1930751 h 2344739"/>
              <a:gd name="connsiteX206" fmla="*/ 721195 w 12193149"/>
              <a:gd name="connsiteY206" fmla="*/ 1929661 h 2344739"/>
              <a:gd name="connsiteX207" fmla="*/ 720890 w 12193149"/>
              <a:gd name="connsiteY207" fmla="*/ 1928399 h 2344739"/>
              <a:gd name="connsiteX208" fmla="*/ 710023 w 12193149"/>
              <a:gd name="connsiteY208" fmla="*/ 1922722 h 2344739"/>
              <a:gd name="connsiteX209" fmla="*/ 597940 w 12193149"/>
              <a:gd name="connsiteY209" fmla="*/ 1879864 h 2344739"/>
              <a:gd name="connsiteX210" fmla="*/ 579683 w 12193149"/>
              <a:gd name="connsiteY210" fmla="*/ 1877212 h 2344739"/>
              <a:gd name="connsiteX211" fmla="*/ 572865 w 12193149"/>
              <a:gd name="connsiteY211" fmla="*/ 1877401 h 2344739"/>
              <a:gd name="connsiteX212" fmla="*/ 446247 w 12193149"/>
              <a:gd name="connsiteY212" fmla="*/ 1839371 h 2344739"/>
              <a:gd name="connsiteX213" fmla="*/ 405163 w 12193149"/>
              <a:gd name="connsiteY213" fmla="*/ 1833548 h 2344739"/>
              <a:gd name="connsiteX214" fmla="*/ 293583 w 12193149"/>
              <a:gd name="connsiteY214" fmla="*/ 1812852 h 2344739"/>
              <a:gd name="connsiteX215" fmla="*/ 119529 w 12193149"/>
              <a:gd name="connsiteY215" fmla="*/ 1761047 h 2344739"/>
              <a:gd name="connsiteX216" fmla="*/ 16674 w 12193149"/>
              <a:gd name="connsiteY216" fmla="*/ 1758191 h 2344739"/>
              <a:gd name="connsiteX217" fmla="*/ 1150 w 12193149"/>
              <a:gd name="connsiteY217" fmla="*/ 1752722 h 2344739"/>
              <a:gd name="connsiteX218" fmla="*/ 1148 w 12193149"/>
              <a:gd name="connsiteY218" fmla="*/ 222213 h 2344739"/>
              <a:gd name="connsiteX219" fmla="*/ 1148 w 12193149"/>
              <a:gd name="connsiteY219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590693 w 12193149"/>
              <a:gd name="connsiteY23" fmla="*/ 963777 h 2344739"/>
              <a:gd name="connsiteX24" fmla="*/ 11506817 w 12193149"/>
              <a:gd name="connsiteY24" fmla="*/ 1033623 h 2344739"/>
              <a:gd name="connsiteX25" fmla="*/ 11280332 w 12193149"/>
              <a:gd name="connsiteY25" fmla="*/ 1223571 h 2344739"/>
              <a:gd name="connsiteX26" fmla="*/ 11228309 w 12193149"/>
              <a:gd name="connsiteY26" fmla="*/ 1276236 h 2344739"/>
              <a:gd name="connsiteX27" fmla="*/ 11218087 w 12193149"/>
              <a:gd name="connsiteY27" fmla="*/ 1275961 h 2344739"/>
              <a:gd name="connsiteX28" fmla="*/ 11217184 w 12193149"/>
              <a:gd name="connsiteY28" fmla="*/ 1275018 h 2344739"/>
              <a:gd name="connsiteX29" fmla="*/ 11188885 w 12193149"/>
              <a:gd name="connsiteY29" fmla="*/ 1292383 h 2344739"/>
              <a:gd name="connsiteX30" fmla="*/ 11184501 w 12193149"/>
              <a:gd name="connsiteY30" fmla="*/ 1292525 h 2344739"/>
              <a:gd name="connsiteX31" fmla="*/ 11166854 w 12193149"/>
              <a:gd name="connsiteY31" fmla="*/ 1306612 h 2344739"/>
              <a:gd name="connsiteX32" fmla="*/ 11157311 w 12193149"/>
              <a:gd name="connsiteY32" fmla="*/ 1312414 h 2344739"/>
              <a:gd name="connsiteX33" fmla="*/ 11155496 w 12193149"/>
              <a:gd name="connsiteY33" fmla="*/ 1317097 h 2344739"/>
              <a:gd name="connsiteX34" fmla="*/ 11140961 w 12193149"/>
              <a:gd name="connsiteY34" fmla="*/ 1324115 h 2344739"/>
              <a:gd name="connsiteX35" fmla="*/ 11138961 w 12193149"/>
              <a:gd name="connsiteY35" fmla="*/ 1323772 h 2344739"/>
              <a:gd name="connsiteX36" fmla="*/ 11128208 w 12193149"/>
              <a:gd name="connsiteY36" fmla="*/ 1333832 h 2344739"/>
              <a:gd name="connsiteX37" fmla="*/ 11120691 w 12193149"/>
              <a:gd name="connsiteY37" fmla="*/ 1347424 h 2344739"/>
              <a:gd name="connsiteX38" fmla="*/ 10894683 w 12193149"/>
              <a:gd name="connsiteY38" fmla="*/ 1473399 h 2344739"/>
              <a:gd name="connsiteX39" fmla="*/ 10773300 w 12193149"/>
              <a:gd name="connsiteY39" fmla="*/ 1523191 h 2344739"/>
              <a:gd name="connsiteX40" fmla="*/ 10627668 w 12193149"/>
              <a:gd name="connsiteY40" fmla="*/ 1559229 h 2344739"/>
              <a:gd name="connsiteX41" fmla="*/ 10581895 w 12193149"/>
              <a:gd name="connsiteY41" fmla="*/ 1568689 h 2344739"/>
              <a:gd name="connsiteX42" fmla="*/ 10547790 w 12193149"/>
              <a:gd name="connsiteY42" fmla="*/ 1598423 h 2344739"/>
              <a:gd name="connsiteX43" fmla="*/ 10529643 w 12193149"/>
              <a:gd name="connsiteY43" fmla="*/ 1596907 h 2344739"/>
              <a:gd name="connsiteX44" fmla="*/ 10526446 w 12193149"/>
              <a:gd name="connsiteY44" fmla="*/ 1596411 h 2344739"/>
              <a:gd name="connsiteX45" fmla="*/ 10515129 w 12193149"/>
              <a:gd name="connsiteY45" fmla="*/ 1599537 h 2344739"/>
              <a:gd name="connsiteX46" fmla="*/ 10491735 w 12193149"/>
              <a:gd name="connsiteY46" fmla="*/ 1594156 h 2344739"/>
              <a:gd name="connsiteX47" fmla="*/ 10471418 w 12193149"/>
              <a:gd name="connsiteY47" fmla="*/ 1601693 h 2344739"/>
              <a:gd name="connsiteX48" fmla="*/ 10377042 w 12193149"/>
              <a:gd name="connsiteY48" fmla="*/ 1644598 h 2344739"/>
              <a:gd name="connsiteX49" fmla="*/ 10319338 w 12193149"/>
              <a:gd name="connsiteY49" fmla="*/ 1666221 h 2344739"/>
              <a:gd name="connsiteX50" fmla="*/ 10295467 w 12193149"/>
              <a:gd name="connsiteY50" fmla="*/ 1668079 h 2344739"/>
              <a:gd name="connsiteX51" fmla="*/ 10263443 w 12193149"/>
              <a:gd name="connsiteY51" fmla="*/ 1674948 h 2344739"/>
              <a:gd name="connsiteX52" fmla="*/ 10205418 w 12193149"/>
              <a:gd name="connsiteY52" fmla="*/ 1682149 h 2344739"/>
              <a:gd name="connsiteX53" fmla="*/ 10177759 w 12193149"/>
              <a:gd name="connsiteY53" fmla="*/ 1692943 h 2344739"/>
              <a:gd name="connsiteX54" fmla="*/ 10165070 w 12193149"/>
              <a:gd name="connsiteY54" fmla="*/ 1693739 h 2344739"/>
              <a:gd name="connsiteX55" fmla="*/ 10156308 w 12193149"/>
              <a:gd name="connsiteY55" fmla="*/ 1707487 h 2344739"/>
              <a:gd name="connsiteX56" fmla="*/ 10118267 w 12193149"/>
              <a:gd name="connsiteY56" fmla="*/ 1731142 h 2344739"/>
              <a:gd name="connsiteX57" fmla="*/ 10083317 w 12193149"/>
              <a:gd name="connsiteY57" fmla="*/ 1743296 h 2344739"/>
              <a:gd name="connsiteX58" fmla="*/ 10040388 w 12193149"/>
              <a:gd name="connsiteY58" fmla="*/ 1741632 h 2344739"/>
              <a:gd name="connsiteX59" fmla="*/ 9961167 w 12193149"/>
              <a:gd name="connsiteY59" fmla="*/ 1757147 h 2344739"/>
              <a:gd name="connsiteX60" fmla="*/ 9848940 w 12193149"/>
              <a:gd name="connsiteY60" fmla="*/ 1763915 h 2344739"/>
              <a:gd name="connsiteX61" fmla="*/ 9729457 w 12193149"/>
              <a:gd name="connsiteY61" fmla="*/ 1784122 h 2344739"/>
              <a:gd name="connsiteX62" fmla="*/ 9613704 w 12193149"/>
              <a:gd name="connsiteY62" fmla="*/ 1812371 h 2344739"/>
              <a:gd name="connsiteX63" fmla="*/ 9338590 w 12193149"/>
              <a:gd name="connsiteY63" fmla="*/ 1869293 h 2344739"/>
              <a:gd name="connsiteX64" fmla="*/ 9232518 w 12193149"/>
              <a:gd name="connsiteY64" fmla="*/ 1893149 h 2344739"/>
              <a:gd name="connsiteX65" fmla="*/ 9156690 w 12193149"/>
              <a:gd name="connsiteY65" fmla="*/ 1903228 h 2344739"/>
              <a:gd name="connsiteX66" fmla="*/ 9054601 w 12193149"/>
              <a:gd name="connsiteY66" fmla="*/ 1910755 h 2344739"/>
              <a:gd name="connsiteX67" fmla="*/ 9006634 w 12193149"/>
              <a:gd name="connsiteY67" fmla="*/ 1914040 h 2344739"/>
              <a:gd name="connsiteX68" fmla="*/ 9006349 w 12193149"/>
              <a:gd name="connsiteY68" fmla="*/ 1913800 h 2344739"/>
              <a:gd name="connsiteX69" fmla="*/ 8997380 w 12193149"/>
              <a:gd name="connsiteY69" fmla="*/ 1915011 h 2344739"/>
              <a:gd name="connsiteX70" fmla="*/ 8991542 w 12193149"/>
              <a:gd name="connsiteY70" fmla="*/ 1917072 h 2344739"/>
              <a:gd name="connsiteX71" fmla="*/ 8975485 w 12193149"/>
              <a:gd name="connsiteY71" fmla="*/ 1920298 h 2344739"/>
              <a:gd name="connsiteX72" fmla="*/ 8969159 w 12193149"/>
              <a:gd name="connsiteY72" fmla="*/ 1919598 h 2344739"/>
              <a:gd name="connsiteX73" fmla="*/ 8964196 w 12193149"/>
              <a:gd name="connsiteY73" fmla="*/ 1917373 h 2344739"/>
              <a:gd name="connsiteX74" fmla="*/ 8930136 w 12193149"/>
              <a:gd name="connsiteY74" fmla="*/ 1914185 h 2344739"/>
              <a:gd name="connsiteX75" fmla="*/ 8753592 w 12193149"/>
              <a:gd name="connsiteY75" fmla="*/ 1933417 h 2344739"/>
              <a:gd name="connsiteX76" fmla="*/ 8708995 w 12193149"/>
              <a:gd name="connsiteY76" fmla="*/ 1935518 h 2344739"/>
              <a:gd name="connsiteX77" fmla="*/ 8597219 w 12193149"/>
              <a:gd name="connsiteY77" fmla="*/ 1944090 h 2344739"/>
              <a:gd name="connsiteX78" fmla="*/ 8526378 w 12193149"/>
              <a:gd name="connsiteY78" fmla="*/ 1929248 h 2344739"/>
              <a:gd name="connsiteX79" fmla="*/ 8512131 w 12193149"/>
              <a:gd name="connsiteY79" fmla="*/ 1935163 h 2344739"/>
              <a:gd name="connsiteX80" fmla="*/ 8507315 w 12193149"/>
              <a:gd name="connsiteY80" fmla="*/ 1938164 h 2344739"/>
              <a:gd name="connsiteX81" fmla="*/ 8499116 w 12193149"/>
              <a:gd name="connsiteY81" fmla="*/ 1940902 h 2344739"/>
              <a:gd name="connsiteX82" fmla="*/ 8498742 w 12193149"/>
              <a:gd name="connsiteY82" fmla="*/ 1940723 h 2344739"/>
              <a:gd name="connsiteX83" fmla="*/ 8491397 w 12193149"/>
              <a:gd name="connsiteY83" fmla="*/ 1943773 h 2344739"/>
              <a:gd name="connsiteX84" fmla="*/ 8368330 w 12193149"/>
              <a:gd name="connsiteY84" fmla="*/ 1957815 h 2344739"/>
              <a:gd name="connsiteX85" fmla="*/ 8354947 w 12193149"/>
              <a:gd name="connsiteY85" fmla="*/ 1958009 h 2344739"/>
              <a:gd name="connsiteX86" fmla="*/ 8321252 w 12193149"/>
              <a:gd name="connsiteY86" fmla="*/ 1974587 h 2344739"/>
              <a:gd name="connsiteX87" fmla="*/ 8315581 w 12193149"/>
              <a:gd name="connsiteY87" fmla="*/ 1974913 h 2344739"/>
              <a:gd name="connsiteX88" fmla="*/ 8296322 w 12193149"/>
              <a:gd name="connsiteY88" fmla="*/ 1988808 h 2344739"/>
              <a:gd name="connsiteX89" fmla="*/ 8285424 w 12193149"/>
              <a:gd name="connsiteY89" fmla="*/ 1994631 h 2344739"/>
              <a:gd name="connsiteX90" fmla="*/ 8284298 w 12193149"/>
              <a:gd name="connsiteY90" fmla="*/ 1999074 h 2344739"/>
              <a:gd name="connsiteX91" fmla="*/ 8267224 w 12193149"/>
              <a:gd name="connsiteY91" fmla="*/ 2006249 h 2344739"/>
              <a:gd name="connsiteX92" fmla="*/ 8264525 w 12193149"/>
              <a:gd name="connsiteY92" fmla="*/ 2006019 h 2344739"/>
              <a:gd name="connsiteX93" fmla="*/ 8253181 w 12193149"/>
              <a:gd name="connsiteY93" fmla="*/ 2015862 h 2344739"/>
              <a:gd name="connsiteX94" fmla="*/ 8246982 w 12193149"/>
              <a:gd name="connsiteY94" fmla="*/ 2028854 h 2344739"/>
              <a:gd name="connsiteX95" fmla="*/ 8091420 w 12193149"/>
              <a:gd name="connsiteY95" fmla="*/ 2075015 h 2344739"/>
              <a:gd name="connsiteX96" fmla="*/ 7906555 w 12193149"/>
              <a:gd name="connsiteY96" fmla="*/ 2116988 h 2344739"/>
              <a:gd name="connsiteX97" fmla="*/ 7719893 w 12193149"/>
              <a:gd name="connsiteY97" fmla="*/ 2142703 h 2344739"/>
              <a:gd name="connsiteX98" fmla="*/ 7615495 w 12193149"/>
              <a:gd name="connsiteY98" fmla="*/ 2139232 h 2344739"/>
              <a:gd name="connsiteX99" fmla="*/ 7528691 w 12193149"/>
              <a:gd name="connsiteY99" fmla="*/ 2145060 h 2344739"/>
              <a:gd name="connsiteX100" fmla="*/ 7520719 w 12193149"/>
              <a:gd name="connsiteY100" fmla="*/ 2147613 h 2344739"/>
              <a:gd name="connsiteX101" fmla="*/ 7508559 w 12193149"/>
              <a:gd name="connsiteY101" fmla="*/ 2148948 h 2344739"/>
              <a:gd name="connsiteX102" fmla="*/ 7508188 w 12193149"/>
              <a:gd name="connsiteY102" fmla="*/ 2148621 h 2344739"/>
              <a:gd name="connsiteX103" fmla="*/ 7496943 w 12193149"/>
              <a:gd name="connsiteY103" fmla="*/ 2150573 h 2344739"/>
              <a:gd name="connsiteX104" fmla="*/ 7219707 w 12193149"/>
              <a:gd name="connsiteY104" fmla="*/ 2156680 h 2344739"/>
              <a:gd name="connsiteX105" fmla="*/ 7202249 w 12193149"/>
              <a:gd name="connsiteY105" fmla="*/ 2161230 h 2344739"/>
              <a:gd name="connsiteX106" fmla="*/ 7198152 w 12193149"/>
              <a:gd name="connsiteY106" fmla="*/ 2166588 h 2344739"/>
              <a:gd name="connsiteX107" fmla="*/ 7171956 w 12193149"/>
              <a:gd name="connsiteY107" fmla="*/ 2171236 h 2344739"/>
              <a:gd name="connsiteX108" fmla="*/ 7098136 w 12193149"/>
              <a:gd name="connsiteY108" fmla="*/ 2183464 h 2344739"/>
              <a:gd name="connsiteX109" fmla="*/ 7019644 w 12193149"/>
              <a:gd name="connsiteY109" fmla="*/ 2183090 h 2344739"/>
              <a:gd name="connsiteX110" fmla="*/ 6905294 w 12193149"/>
              <a:gd name="connsiteY110" fmla="*/ 2212596 h 2344739"/>
              <a:gd name="connsiteX111" fmla="*/ 6709370 w 12193149"/>
              <a:gd name="connsiteY111" fmla="*/ 2240551 h 2344739"/>
              <a:gd name="connsiteX112" fmla="*/ 6550602 w 12193149"/>
              <a:gd name="connsiteY112" fmla="*/ 2269327 h 2344739"/>
              <a:gd name="connsiteX113" fmla="*/ 6318708 w 12193149"/>
              <a:gd name="connsiteY113" fmla="*/ 2316127 h 2344739"/>
              <a:gd name="connsiteX114" fmla="*/ 6169822 w 12193149"/>
              <a:gd name="connsiteY114" fmla="*/ 2318214 h 2344739"/>
              <a:gd name="connsiteX115" fmla="*/ 6074996 w 12193149"/>
              <a:gd name="connsiteY115" fmla="*/ 2338676 h 2344739"/>
              <a:gd name="connsiteX116" fmla="*/ 6069677 w 12193149"/>
              <a:gd name="connsiteY116" fmla="*/ 2337139 h 2344739"/>
              <a:gd name="connsiteX117" fmla="*/ 6049786 w 12193149"/>
              <a:gd name="connsiteY117" fmla="*/ 2337822 h 2344739"/>
              <a:gd name="connsiteX118" fmla="*/ 6042433 w 12193149"/>
              <a:gd name="connsiteY118" fmla="*/ 2329473 h 2344739"/>
              <a:gd name="connsiteX119" fmla="*/ 6011238 w 12193149"/>
              <a:gd name="connsiteY119" fmla="*/ 2324380 h 2344739"/>
              <a:gd name="connsiteX120" fmla="*/ 5958523 w 12193149"/>
              <a:gd name="connsiteY120" fmla="*/ 2328024 h 2344739"/>
              <a:gd name="connsiteX121" fmla="*/ 5760067 w 12193149"/>
              <a:gd name="connsiteY121" fmla="*/ 2343716 h 2344739"/>
              <a:gd name="connsiteX122" fmla="*/ 5628108 w 12193149"/>
              <a:gd name="connsiteY122" fmla="*/ 2344739 h 2344739"/>
              <a:gd name="connsiteX123" fmla="*/ 5472054 w 12193149"/>
              <a:gd name="connsiteY123" fmla="*/ 2330719 h 2344739"/>
              <a:gd name="connsiteX124" fmla="*/ 5433909 w 12193149"/>
              <a:gd name="connsiteY124" fmla="*/ 2319466 h 2344739"/>
              <a:gd name="connsiteX125" fmla="*/ 5382817 w 12193149"/>
              <a:gd name="connsiteY125" fmla="*/ 2301764 h 2344739"/>
              <a:gd name="connsiteX126" fmla="*/ 5262912 w 12193149"/>
              <a:gd name="connsiteY126" fmla="*/ 2281347 h 2344739"/>
              <a:gd name="connsiteX127" fmla="*/ 5224109 w 12193149"/>
              <a:gd name="connsiteY127" fmla="*/ 2270223 h 2344739"/>
              <a:gd name="connsiteX128" fmla="*/ 5175808 w 12193149"/>
              <a:gd name="connsiteY128" fmla="*/ 2267233 h 2344739"/>
              <a:gd name="connsiteX129" fmla="*/ 5157702 w 12193149"/>
              <a:gd name="connsiteY129" fmla="*/ 2260010 h 2344739"/>
              <a:gd name="connsiteX130" fmla="*/ 5143747 w 12193149"/>
              <a:gd name="connsiteY130" fmla="*/ 2256610 h 2344739"/>
              <a:gd name="connsiteX131" fmla="*/ 5140744 w 12193149"/>
              <a:gd name="connsiteY131" fmla="*/ 2254509 h 2344739"/>
              <a:gd name="connsiteX132" fmla="*/ 5122807 w 12193149"/>
              <a:gd name="connsiteY132" fmla="*/ 2243656 h 2344739"/>
              <a:gd name="connsiteX133" fmla="*/ 5066938 w 12193149"/>
              <a:gd name="connsiteY133" fmla="*/ 2250227 h 2344739"/>
              <a:gd name="connsiteX134" fmla="*/ 5012662 w 12193149"/>
              <a:gd name="connsiteY134" fmla="*/ 2233846 h 2344739"/>
              <a:gd name="connsiteX135" fmla="*/ 4841589 w 12193149"/>
              <a:gd name="connsiteY135" fmla="*/ 2209829 h 2344739"/>
              <a:gd name="connsiteX136" fmla="*/ 4763595 w 12193149"/>
              <a:gd name="connsiteY136" fmla="*/ 2182061 h 2344739"/>
              <a:gd name="connsiteX137" fmla="*/ 4724334 w 12193149"/>
              <a:gd name="connsiteY137" fmla="*/ 2173047 h 2344739"/>
              <a:gd name="connsiteX138" fmla="*/ 4722324 w 12193149"/>
              <a:gd name="connsiteY138" fmla="*/ 2172298 h 2344739"/>
              <a:gd name="connsiteX139" fmla="*/ 4723259 w 12193149"/>
              <a:gd name="connsiteY139" fmla="*/ 2172087 h 2344739"/>
              <a:gd name="connsiteX140" fmla="*/ 4718350 w 12193149"/>
              <a:gd name="connsiteY140" fmla="*/ 2170817 h 2344739"/>
              <a:gd name="connsiteX141" fmla="*/ 4722324 w 12193149"/>
              <a:gd name="connsiteY141" fmla="*/ 2172298 h 2344739"/>
              <a:gd name="connsiteX142" fmla="*/ 4716674 w 12193149"/>
              <a:gd name="connsiteY142" fmla="*/ 2173573 h 2344739"/>
              <a:gd name="connsiteX143" fmla="*/ 4516962 w 12193149"/>
              <a:gd name="connsiteY143" fmla="*/ 2163671 h 2344739"/>
              <a:gd name="connsiteX144" fmla="*/ 4429691 w 12193149"/>
              <a:gd name="connsiteY144" fmla="*/ 2153020 h 2344739"/>
              <a:gd name="connsiteX145" fmla="*/ 4364023 w 12193149"/>
              <a:gd name="connsiteY145" fmla="*/ 2151674 h 2344739"/>
              <a:gd name="connsiteX146" fmla="*/ 4318114 w 12193149"/>
              <a:gd name="connsiteY146" fmla="*/ 2158289 h 2344739"/>
              <a:gd name="connsiteX147" fmla="*/ 4316258 w 12193149"/>
              <a:gd name="connsiteY147" fmla="*/ 2156948 h 2344739"/>
              <a:gd name="connsiteX148" fmla="*/ 4296292 w 12193149"/>
              <a:gd name="connsiteY148" fmla="*/ 2155069 h 2344739"/>
              <a:gd name="connsiteX149" fmla="*/ 4291212 w 12193149"/>
              <a:gd name="connsiteY149" fmla="*/ 2157986 h 2344739"/>
              <a:gd name="connsiteX150" fmla="*/ 4277290 w 12193149"/>
              <a:gd name="connsiteY150" fmla="*/ 2157740 h 2344739"/>
              <a:gd name="connsiteX151" fmla="*/ 4249265 w 12193149"/>
              <a:gd name="connsiteY151" fmla="*/ 2160064 h 2344739"/>
              <a:gd name="connsiteX152" fmla="*/ 4203199 w 12193149"/>
              <a:gd name="connsiteY152" fmla="*/ 2157269 h 2344739"/>
              <a:gd name="connsiteX153" fmla="*/ 4202893 w 12193149"/>
              <a:gd name="connsiteY153" fmla="*/ 2156010 h 2344739"/>
              <a:gd name="connsiteX154" fmla="*/ 4192396 w 12193149"/>
              <a:gd name="connsiteY154" fmla="*/ 2150376 h 2344739"/>
              <a:gd name="connsiteX155" fmla="*/ 4143893 w 12193149"/>
              <a:gd name="connsiteY155" fmla="*/ 2134511 h 2344739"/>
              <a:gd name="connsiteX156" fmla="*/ 4084245 w 12193149"/>
              <a:gd name="connsiteY156" fmla="*/ 2107978 h 2344739"/>
              <a:gd name="connsiteX157" fmla="*/ 4075694 w 12193149"/>
              <a:gd name="connsiteY157" fmla="*/ 2107143 h 2344739"/>
              <a:gd name="connsiteX158" fmla="*/ 4075575 w 12193149"/>
              <a:gd name="connsiteY158" fmla="*/ 2106844 h 2344739"/>
              <a:gd name="connsiteX159" fmla="*/ 4066658 w 12193149"/>
              <a:gd name="connsiteY159" fmla="*/ 2105400 h 2344739"/>
              <a:gd name="connsiteX160" fmla="*/ 4060102 w 12193149"/>
              <a:gd name="connsiteY160" fmla="*/ 2105618 h 2344739"/>
              <a:gd name="connsiteX161" fmla="*/ 4043512 w 12193149"/>
              <a:gd name="connsiteY161" fmla="*/ 2103997 h 2344739"/>
              <a:gd name="connsiteX162" fmla="*/ 4038145 w 12193149"/>
              <a:gd name="connsiteY162" fmla="*/ 2101563 h 2344739"/>
              <a:gd name="connsiteX163" fmla="*/ 4036511 w 12193149"/>
              <a:gd name="connsiteY163" fmla="*/ 2097896 h 2344739"/>
              <a:gd name="connsiteX164" fmla="*/ 4034926 w 12193149"/>
              <a:gd name="connsiteY164" fmla="*/ 2098131 h 2344739"/>
              <a:gd name="connsiteX165" fmla="*/ 4005686 w 12193149"/>
              <a:gd name="connsiteY165" fmla="*/ 2085563 h 2344739"/>
              <a:gd name="connsiteX166" fmla="*/ 3937994 w 12193149"/>
              <a:gd name="connsiteY166" fmla="*/ 2068106 h 2344739"/>
              <a:gd name="connsiteX167" fmla="*/ 3898423 w 12193149"/>
              <a:gd name="connsiteY167" fmla="*/ 2062451 h 2344739"/>
              <a:gd name="connsiteX168" fmla="*/ 3790908 w 12193149"/>
              <a:gd name="connsiteY168" fmla="*/ 2042213 h 2344739"/>
              <a:gd name="connsiteX169" fmla="*/ 3683661 w 12193149"/>
              <a:gd name="connsiteY169" fmla="*/ 2018290 h 2344739"/>
              <a:gd name="connsiteX170" fmla="*/ 3611183 w 12193149"/>
              <a:gd name="connsiteY170" fmla="*/ 1986019 h 2344739"/>
              <a:gd name="connsiteX171" fmla="*/ 3605003 w 12193149"/>
              <a:gd name="connsiteY171" fmla="*/ 1987381 h 2344739"/>
              <a:gd name="connsiteX172" fmla="*/ 3595884 w 12193149"/>
              <a:gd name="connsiteY172" fmla="*/ 1987545 h 2344739"/>
              <a:gd name="connsiteX173" fmla="*/ 3595649 w 12193149"/>
              <a:gd name="connsiteY173" fmla="*/ 1987276 h 2344739"/>
              <a:gd name="connsiteX174" fmla="*/ 3587126 w 12193149"/>
              <a:gd name="connsiteY174" fmla="*/ 1987966 h 2344739"/>
              <a:gd name="connsiteX175" fmla="*/ 3537283 w 12193149"/>
              <a:gd name="connsiteY175" fmla="*/ 1978267 h 2344739"/>
              <a:gd name="connsiteX176" fmla="*/ 3474371 w 12193149"/>
              <a:gd name="connsiteY176" fmla="*/ 1974606 h 2344739"/>
              <a:gd name="connsiteX177" fmla="*/ 3401876 w 12193149"/>
              <a:gd name="connsiteY177" fmla="*/ 1962558 h 2344739"/>
              <a:gd name="connsiteX178" fmla="*/ 3365036 w 12193149"/>
              <a:gd name="connsiteY178" fmla="*/ 1979510 h 2344739"/>
              <a:gd name="connsiteX179" fmla="*/ 3345174 w 12193149"/>
              <a:gd name="connsiteY179" fmla="*/ 1981192 h 2344739"/>
              <a:gd name="connsiteX180" fmla="*/ 3342846 w 12193149"/>
              <a:gd name="connsiteY180" fmla="*/ 1980217 h 2344739"/>
              <a:gd name="connsiteX181" fmla="*/ 3263504 w 12193149"/>
              <a:gd name="connsiteY181" fmla="*/ 1986094 h 2344739"/>
              <a:gd name="connsiteX182" fmla="*/ 3143704 w 12193149"/>
              <a:gd name="connsiteY182" fmla="*/ 1993869 h 2344739"/>
              <a:gd name="connsiteX183" fmla="*/ 3031439 w 12193149"/>
              <a:gd name="connsiteY183" fmla="*/ 1996512 h 2344739"/>
              <a:gd name="connsiteX184" fmla="*/ 2782717 w 12193149"/>
              <a:gd name="connsiteY184" fmla="*/ 2018333 h 2344739"/>
              <a:gd name="connsiteX185" fmla="*/ 2647675 w 12193149"/>
              <a:gd name="connsiteY185" fmla="*/ 2028869 h 2344739"/>
              <a:gd name="connsiteX186" fmla="*/ 2569176 w 12193149"/>
              <a:gd name="connsiteY186" fmla="*/ 2002628 h 2344739"/>
              <a:gd name="connsiteX187" fmla="*/ 2444403 w 12193149"/>
              <a:gd name="connsiteY187" fmla="*/ 2016529 h 2344739"/>
              <a:gd name="connsiteX188" fmla="*/ 2316260 w 12193149"/>
              <a:gd name="connsiteY188" fmla="*/ 2024996 h 2344739"/>
              <a:gd name="connsiteX189" fmla="*/ 2209726 w 12193149"/>
              <a:gd name="connsiteY189" fmla="*/ 2019763 h 2344739"/>
              <a:gd name="connsiteX190" fmla="*/ 2095813 w 12193149"/>
              <a:gd name="connsiteY190" fmla="*/ 2003052 h 2344739"/>
              <a:gd name="connsiteX191" fmla="*/ 1998504 w 12193149"/>
              <a:gd name="connsiteY191" fmla="*/ 1995032 h 2344739"/>
              <a:gd name="connsiteX192" fmla="*/ 1929320 w 12193149"/>
              <a:gd name="connsiteY192" fmla="*/ 2016977 h 2344739"/>
              <a:gd name="connsiteX193" fmla="*/ 1922798 w 12193149"/>
              <a:gd name="connsiteY193" fmla="*/ 2012146 h 2344739"/>
              <a:gd name="connsiteX194" fmla="*/ 1874228 w 12193149"/>
              <a:gd name="connsiteY194" fmla="*/ 2013741 h 2344739"/>
              <a:gd name="connsiteX195" fmla="*/ 1787803 w 12193149"/>
              <a:gd name="connsiteY195" fmla="*/ 2041363 h 2344739"/>
              <a:gd name="connsiteX196" fmla="*/ 1739352 w 12193149"/>
              <a:gd name="connsiteY196" fmla="*/ 2036312 h 2344739"/>
              <a:gd name="connsiteX197" fmla="*/ 1676219 w 12193149"/>
              <a:gd name="connsiteY197" fmla="*/ 2019963 h 2344739"/>
              <a:gd name="connsiteX198" fmla="*/ 1609817 w 12193149"/>
              <a:gd name="connsiteY198" fmla="*/ 2013066 h 2344739"/>
              <a:gd name="connsiteX199" fmla="*/ 1497258 w 12193149"/>
              <a:gd name="connsiteY199" fmla="*/ 1987476 h 2344739"/>
              <a:gd name="connsiteX200" fmla="*/ 1151127 w 12193149"/>
              <a:gd name="connsiteY200" fmla="*/ 1938041 h 2344739"/>
              <a:gd name="connsiteX201" fmla="*/ 859417 w 12193149"/>
              <a:gd name="connsiteY201" fmla="*/ 1928608 h 2344739"/>
              <a:gd name="connsiteX202" fmla="*/ 838688 w 12193149"/>
              <a:gd name="connsiteY202" fmla="*/ 1929821 h 2344739"/>
              <a:gd name="connsiteX203" fmla="*/ 817957 w 12193149"/>
              <a:gd name="connsiteY203" fmla="*/ 1927857 h 2344739"/>
              <a:gd name="connsiteX204" fmla="*/ 812654 w 12193149"/>
              <a:gd name="connsiteY204" fmla="*/ 1930751 h 2344739"/>
              <a:gd name="connsiteX205" fmla="*/ 721195 w 12193149"/>
              <a:gd name="connsiteY205" fmla="*/ 1929661 h 2344739"/>
              <a:gd name="connsiteX206" fmla="*/ 720890 w 12193149"/>
              <a:gd name="connsiteY206" fmla="*/ 1928399 h 2344739"/>
              <a:gd name="connsiteX207" fmla="*/ 710023 w 12193149"/>
              <a:gd name="connsiteY207" fmla="*/ 1922722 h 2344739"/>
              <a:gd name="connsiteX208" fmla="*/ 597940 w 12193149"/>
              <a:gd name="connsiteY208" fmla="*/ 1879864 h 2344739"/>
              <a:gd name="connsiteX209" fmla="*/ 579683 w 12193149"/>
              <a:gd name="connsiteY209" fmla="*/ 1877212 h 2344739"/>
              <a:gd name="connsiteX210" fmla="*/ 572865 w 12193149"/>
              <a:gd name="connsiteY210" fmla="*/ 1877401 h 2344739"/>
              <a:gd name="connsiteX211" fmla="*/ 446247 w 12193149"/>
              <a:gd name="connsiteY211" fmla="*/ 1839371 h 2344739"/>
              <a:gd name="connsiteX212" fmla="*/ 405163 w 12193149"/>
              <a:gd name="connsiteY212" fmla="*/ 1833548 h 2344739"/>
              <a:gd name="connsiteX213" fmla="*/ 293583 w 12193149"/>
              <a:gd name="connsiteY213" fmla="*/ 1812852 h 2344739"/>
              <a:gd name="connsiteX214" fmla="*/ 119529 w 12193149"/>
              <a:gd name="connsiteY214" fmla="*/ 1761047 h 2344739"/>
              <a:gd name="connsiteX215" fmla="*/ 16674 w 12193149"/>
              <a:gd name="connsiteY215" fmla="*/ 1758191 h 2344739"/>
              <a:gd name="connsiteX216" fmla="*/ 1150 w 12193149"/>
              <a:gd name="connsiteY216" fmla="*/ 1752722 h 2344739"/>
              <a:gd name="connsiteX217" fmla="*/ 1148 w 12193149"/>
              <a:gd name="connsiteY217" fmla="*/ 222213 h 2344739"/>
              <a:gd name="connsiteX218" fmla="*/ 1148 w 12193149"/>
              <a:gd name="connsiteY218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9 w 12193149"/>
              <a:gd name="connsiteY3" fmla="*/ 579739 h 2344739"/>
              <a:gd name="connsiteX4" fmla="*/ 12185986 w 12193149"/>
              <a:gd name="connsiteY4" fmla="*/ 584189 h 2344739"/>
              <a:gd name="connsiteX5" fmla="*/ 12156363 w 12193149"/>
              <a:gd name="connsiteY5" fmla="*/ 597366 h 2344739"/>
              <a:gd name="connsiteX6" fmla="*/ 12139215 w 12193149"/>
              <a:gd name="connsiteY6" fmla="*/ 623179 h 2344739"/>
              <a:gd name="connsiteX7" fmla="*/ 12126327 w 12193149"/>
              <a:gd name="connsiteY7" fmla="*/ 624690 h 2344739"/>
              <a:gd name="connsiteX8" fmla="*/ 12124007 w 12193149"/>
              <a:gd name="connsiteY8" fmla="*/ 624794 h 2344739"/>
              <a:gd name="connsiteX9" fmla="*/ 12116854 w 12193149"/>
              <a:gd name="connsiteY9" fmla="*/ 628608 h 2344739"/>
              <a:gd name="connsiteX10" fmla="*/ 12099497 w 12193149"/>
              <a:gd name="connsiteY10" fmla="*/ 628139 h 2344739"/>
              <a:gd name="connsiteX11" fmla="*/ 12087073 w 12193149"/>
              <a:gd name="connsiteY11" fmla="*/ 636341 h 2344739"/>
              <a:gd name="connsiteX12" fmla="*/ 12031073 w 12193149"/>
              <a:gd name="connsiteY12" fmla="*/ 680009 h 2344739"/>
              <a:gd name="connsiteX13" fmla="*/ 11995833 w 12193149"/>
              <a:gd name="connsiteY13" fmla="*/ 703458 h 2344739"/>
              <a:gd name="connsiteX14" fmla="*/ 11979717 w 12193149"/>
              <a:gd name="connsiteY14" fmla="*/ 708161 h 2344739"/>
              <a:gd name="connsiteX15" fmla="*/ 11959046 w 12193149"/>
              <a:gd name="connsiteY15" fmla="*/ 717558 h 2344739"/>
              <a:gd name="connsiteX16" fmla="*/ 11920454 w 12193149"/>
              <a:gd name="connsiteY16" fmla="*/ 730883 h 2344739"/>
              <a:gd name="connsiteX17" fmla="*/ 11903656 w 12193149"/>
              <a:gd name="connsiteY17" fmla="*/ 742426 h 2344739"/>
              <a:gd name="connsiteX18" fmla="*/ 11895048 w 12193149"/>
              <a:gd name="connsiteY18" fmla="*/ 744791 h 2344739"/>
              <a:gd name="connsiteX19" fmla="*/ 11891968 w 12193149"/>
              <a:gd name="connsiteY19" fmla="*/ 755729 h 2344739"/>
              <a:gd name="connsiteX20" fmla="*/ 11870776 w 12193149"/>
              <a:gd name="connsiteY20" fmla="*/ 777816 h 2344739"/>
              <a:gd name="connsiteX21" fmla="*/ 11813376 w 12193149"/>
              <a:gd name="connsiteY21" fmla="*/ 797659 h 2344739"/>
              <a:gd name="connsiteX22" fmla="*/ 11590693 w 12193149"/>
              <a:gd name="connsiteY22" fmla="*/ 963777 h 2344739"/>
              <a:gd name="connsiteX23" fmla="*/ 11506817 w 12193149"/>
              <a:gd name="connsiteY23" fmla="*/ 1033623 h 2344739"/>
              <a:gd name="connsiteX24" fmla="*/ 11280332 w 12193149"/>
              <a:gd name="connsiteY24" fmla="*/ 1223571 h 2344739"/>
              <a:gd name="connsiteX25" fmla="*/ 11228309 w 12193149"/>
              <a:gd name="connsiteY25" fmla="*/ 1276236 h 2344739"/>
              <a:gd name="connsiteX26" fmla="*/ 11218087 w 12193149"/>
              <a:gd name="connsiteY26" fmla="*/ 1275961 h 2344739"/>
              <a:gd name="connsiteX27" fmla="*/ 11217184 w 12193149"/>
              <a:gd name="connsiteY27" fmla="*/ 1275018 h 2344739"/>
              <a:gd name="connsiteX28" fmla="*/ 11188885 w 12193149"/>
              <a:gd name="connsiteY28" fmla="*/ 1292383 h 2344739"/>
              <a:gd name="connsiteX29" fmla="*/ 11184501 w 12193149"/>
              <a:gd name="connsiteY29" fmla="*/ 1292525 h 2344739"/>
              <a:gd name="connsiteX30" fmla="*/ 11166854 w 12193149"/>
              <a:gd name="connsiteY30" fmla="*/ 1306612 h 2344739"/>
              <a:gd name="connsiteX31" fmla="*/ 11157311 w 12193149"/>
              <a:gd name="connsiteY31" fmla="*/ 1312414 h 2344739"/>
              <a:gd name="connsiteX32" fmla="*/ 11155496 w 12193149"/>
              <a:gd name="connsiteY32" fmla="*/ 1317097 h 2344739"/>
              <a:gd name="connsiteX33" fmla="*/ 11140961 w 12193149"/>
              <a:gd name="connsiteY33" fmla="*/ 1324115 h 2344739"/>
              <a:gd name="connsiteX34" fmla="*/ 11138961 w 12193149"/>
              <a:gd name="connsiteY34" fmla="*/ 1323772 h 2344739"/>
              <a:gd name="connsiteX35" fmla="*/ 11128208 w 12193149"/>
              <a:gd name="connsiteY35" fmla="*/ 1333832 h 2344739"/>
              <a:gd name="connsiteX36" fmla="*/ 11120691 w 12193149"/>
              <a:gd name="connsiteY36" fmla="*/ 1347424 h 2344739"/>
              <a:gd name="connsiteX37" fmla="*/ 10894683 w 12193149"/>
              <a:gd name="connsiteY37" fmla="*/ 1473399 h 2344739"/>
              <a:gd name="connsiteX38" fmla="*/ 10773300 w 12193149"/>
              <a:gd name="connsiteY38" fmla="*/ 1523191 h 2344739"/>
              <a:gd name="connsiteX39" fmla="*/ 10627668 w 12193149"/>
              <a:gd name="connsiteY39" fmla="*/ 1559229 h 2344739"/>
              <a:gd name="connsiteX40" fmla="*/ 10581895 w 12193149"/>
              <a:gd name="connsiteY40" fmla="*/ 1568689 h 2344739"/>
              <a:gd name="connsiteX41" fmla="*/ 10547790 w 12193149"/>
              <a:gd name="connsiteY41" fmla="*/ 1598423 h 2344739"/>
              <a:gd name="connsiteX42" fmla="*/ 10529643 w 12193149"/>
              <a:gd name="connsiteY42" fmla="*/ 1596907 h 2344739"/>
              <a:gd name="connsiteX43" fmla="*/ 10526446 w 12193149"/>
              <a:gd name="connsiteY43" fmla="*/ 1596411 h 2344739"/>
              <a:gd name="connsiteX44" fmla="*/ 10515129 w 12193149"/>
              <a:gd name="connsiteY44" fmla="*/ 1599537 h 2344739"/>
              <a:gd name="connsiteX45" fmla="*/ 10491735 w 12193149"/>
              <a:gd name="connsiteY45" fmla="*/ 1594156 h 2344739"/>
              <a:gd name="connsiteX46" fmla="*/ 10471418 w 12193149"/>
              <a:gd name="connsiteY46" fmla="*/ 1601693 h 2344739"/>
              <a:gd name="connsiteX47" fmla="*/ 10377042 w 12193149"/>
              <a:gd name="connsiteY47" fmla="*/ 1644598 h 2344739"/>
              <a:gd name="connsiteX48" fmla="*/ 10319338 w 12193149"/>
              <a:gd name="connsiteY48" fmla="*/ 1666221 h 2344739"/>
              <a:gd name="connsiteX49" fmla="*/ 10295467 w 12193149"/>
              <a:gd name="connsiteY49" fmla="*/ 1668079 h 2344739"/>
              <a:gd name="connsiteX50" fmla="*/ 10263443 w 12193149"/>
              <a:gd name="connsiteY50" fmla="*/ 1674948 h 2344739"/>
              <a:gd name="connsiteX51" fmla="*/ 10205418 w 12193149"/>
              <a:gd name="connsiteY51" fmla="*/ 1682149 h 2344739"/>
              <a:gd name="connsiteX52" fmla="*/ 10177759 w 12193149"/>
              <a:gd name="connsiteY52" fmla="*/ 1692943 h 2344739"/>
              <a:gd name="connsiteX53" fmla="*/ 10165070 w 12193149"/>
              <a:gd name="connsiteY53" fmla="*/ 1693739 h 2344739"/>
              <a:gd name="connsiteX54" fmla="*/ 10156308 w 12193149"/>
              <a:gd name="connsiteY54" fmla="*/ 1707487 h 2344739"/>
              <a:gd name="connsiteX55" fmla="*/ 10118267 w 12193149"/>
              <a:gd name="connsiteY55" fmla="*/ 1731142 h 2344739"/>
              <a:gd name="connsiteX56" fmla="*/ 10083317 w 12193149"/>
              <a:gd name="connsiteY56" fmla="*/ 1743296 h 2344739"/>
              <a:gd name="connsiteX57" fmla="*/ 10040388 w 12193149"/>
              <a:gd name="connsiteY57" fmla="*/ 1741632 h 2344739"/>
              <a:gd name="connsiteX58" fmla="*/ 9961167 w 12193149"/>
              <a:gd name="connsiteY58" fmla="*/ 1757147 h 2344739"/>
              <a:gd name="connsiteX59" fmla="*/ 9848940 w 12193149"/>
              <a:gd name="connsiteY59" fmla="*/ 1763915 h 2344739"/>
              <a:gd name="connsiteX60" fmla="*/ 9729457 w 12193149"/>
              <a:gd name="connsiteY60" fmla="*/ 1784122 h 2344739"/>
              <a:gd name="connsiteX61" fmla="*/ 9613704 w 12193149"/>
              <a:gd name="connsiteY61" fmla="*/ 1812371 h 2344739"/>
              <a:gd name="connsiteX62" fmla="*/ 9338590 w 12193149"/>
              <a:gd name="connsiteY62" fmla="*/ 1869293 h 2344739"/>
              <a:gd name="connsiteX63" fmla="*/ 9232518 w 12193149"/>
              <a:gd name="connsiteY63" fmla="*/ 1893149 h 2344739"/>
              <a:gd name="connsiteX64" fmla="*/ 9156690 w 12193149"/>
              <a:gd name="connsiteY64" fmla="*/ 1903228 h 2344739"/>
              <a:gd name="connsiteX65" fmla="*/ 9054601 w 12193149"/>
              <a:gd name="connsiteY65" fmla="*/ 1910755 h 2344739"/>
              <a:gd name="connsiteX66" fmla="*/ 9006634 w 12193149"/>
              <a:gd name="connsiteY66" fmla="*/ 1914040 h 2344739"/>
              <a:gd name="connsiteX67" fmla="*/ 9006349 w 12193149"/>
              <a:gd name="connsiteY67" fmla="*/ 1913800 h 2344739"/>
              <a:gd name="connsiteX68" fmla="*/ 8997380 w 12193149"/>
              <a:gd name="connsiteY68" fmla="*/ 1915011 h 2344739"/>
              <a:gd name="connsiteX69" fmla="*/ 8991542 w 12193149"/>
              <a:gd name="connsiteY69" fmla="*/ 1917072 h 2344739"/>
              <a:gd name="connsiteX70" fmla="*/ 8975485 w 12193149"/>
              <a:gd name="connsiteY70" fmla="*/ 1920298 h 2344739"/>
              <a:gd name="connsiteX71" fmla="*/ 8969159 w 12193149"/>
              <a:gd name="connsiteY71" fmla="*/ 1919598 h 2344739"/>
              <a:gd name="connsiteX72" fmla="*/ 8964196 w 12193149"/>
              <a:gd name="connsiteY72" fmla="*/ 1917373 h 2344739"/>
              <a:gd name="connsiteX73" fmla="*/ 8930136 w 12193149"/>
              <a:gd name="connsiteY73" fmla="*/ 1914185 h 2344739"/>
              <a:gd name="connsiteX74" fmla="*/ 8753592 w 12193149"/>
              <a:gd name="connsiteY74" fmla="*/ 1933417 h 2344739"/>
              <a:gd name="connsiteX75" fmla="*/ 8708995 w 12193149"/>
              <a:gd name="connsiteY75" fmla="*/ 1935518 h 2344739"/>
              <a:gd name="connsiteX76" fmla="*/ 8597219 w 12193149"/>
              <a:gd name="connsiteY76" fmla="*/ 1944090 h 2344739"/>
              <a:gd name="connsiteX77" fmla="*/ 8526378 w 12193149"/>
              <a:gd name="connsiteY77" fmla="*/ 1929248 h 2344739"/>
              <a:gd name="connsiteX78" fmla="*/ 8512131 w 12193149"/>
              <a:gd name="connsiteY78" fmla="*/ 1935163 h 2344739"/>
              <a:gd name="connsiteX79" fmla="*/ 8507315 w 12193149"/>
              <a:gd name="connsiteY79" fmla="*/ 1938164 h 2344739"/>
              <a:gd name="connsiteX80" fmla="*/ 8499116 w 12193149"/>
              <a:gd name="connsiteY80" fmla="*/ 1940902 h 2344739"/>
              <a:gd name="connsiteX81" fmla="*/ 8498742 w 12193149"/>
              <a:gd name="connsiteY81" fmla="*/ 1940723 h 2344739"/>
              <a:gd name="connsiteX82" fmla="*/ 8491397 w 12193149"/>
              <a:gd name="connsiteY82" fmla="*/ 1943773 h 2344739"/>
              <a:gd name="connsiteX83" fmla="*/ 8368330 w 12193149"/>
              <a:gd name="connsiteY83" fmla="*/ 1957815 h 2344739"/>
              <a:gd name="connsiteX84" fmla="*/ 8354947 w 12193149"/>
              <a:gd name="connsiteY84" fmla="*/ 1958009 h 2344739"/>
              <a:gd name="connsiteX85" fmla="*/ 8321252 w 12193149"/>
              <a:gd name="connsiteY85" fmla="*/ 1974587 h 2344739"/>
              <a:gd name="connsiteX86" fmla="*/ 8315581 w 12193149"/>
              <a:gd name="connsiteY86" fmla="*/ 1974913 h 2344739"/>
              <a:gd name="connsiteX87" fmla="*/ 8296322 w 12193149"/>
              <a:gd name="connsiteY87" fmla="*/ 1988808 h 2344739"/>
              <a:gd name="connsiteX88" fmla="*/ 8285424 w 12193149"/>
              <a:gd name="connsiteY88" fmla="*/ 1994631 h 2344739"/>
              <a:gd name="connsiteX89" fmla="*/ 8284298 w 12193149"/>
              <a:gd name="connsiteY89" fmla="*/ 1999074 h 2344739"/>
              <a:gd name="connsiteX90" fmla="*/ 8267224 w 12193149"/>
              <a:gd name="connsiteY90" fmla="*/ 2006249 h 2344739"/>
              <a:gd name="connsiteX91" fmla="*/ 8264525 w 12193149"/>
              <a:gd name="connsiteY91" fmla="*/ 2006019 h 2344739"/>
              <a:gd name="connsiteX92" fmla="*/ 8253181 w 12193149"/>
              <a:gd name="connsiteY92" fmla="*/ 2015862 h 2344739"/>
              <a:gd name="connsiteX93" fmla="*/ 8246982 w 12193149"/>
              <a:gd name="connsiteY93" fmla="*/ 2028854 h 2344739"/>
              <a:gd name="connsiteX94" fmla="*/ 8091420 w 12193149"/>
              <a:gd name="connsiteY94" fmla="*/ 2075015 h 2344739"/>
              <a:gd name="connsiteX95" fmla="*/ 7906555 w 12193149"/>
              <a:gd name="connsiteY95" fmla="*/ 2116988 h 2344739"/>
              <a:gd name="connsiteX96" fmla="*/ 7719893 w 12193149"/>
              <a:gd name="connsiteY96" fmla="*/ 2142703 h 2344739"/>
              <a:gd name="connsiteX97" fmla="*/ 7615495 w 12193149"/>
              <a:gd name="connsiteY97" fmla="*/ 2139232 h 2344739"/>
              <a:gd name="connsiteX98" fmla="*/ 7528691 w 12193149"/>
              <a:gd name="connsiteY98" fmla="*/ 2145060 h 2344739"/>
              <a:gd name="connsiteX99" fmla="*/ 7520719 w 12193149"/>
              <a:gd name="connsiteY99" fmla="*/ 2147613 h 2344739"/>
              <a:gd name="connsiteX100" fmla="*/ 7508559 w 12193149"/>
              <a:gd name="connsiteY100" fmla="*/ 2148948 h 2344739"/>
              <a:gd name="connsiteX101" fmla="*/ 7508188 w 12193149"/>
              <a:gd name="connsiteY101" fmla="*/ 2148621 h 2344739"/>
              <a:gd name="connsiteX102" fmla="*/ 7496943 w 12193149"/>
              <a:gd name="connsiteY102" fmla="*/ 2150573 h 2344739"/>
              <a:gd name="connsiteX103" fmla="*/ 7219707 w 12193149"/>
              <a:gd name="connsiteY103" fmla="*/ 2156680 h 2344739"/>
              <a:gd name="connsiteX104" fmla="*/ 7202249 w 12193149"/>
              <a:gd name="connsiteY104" fmla="*/ 2161230 h 2344739"/>
              <a:gd name="connsiteX105" fmla="*/ 7198152 w 12193149"/>
              <a:gd name="connsiteY105" fmla="*/ 2166588 h 2344739"/>
              <a:gd name="connsiteX106" fmla="*/ 7171956 w 12193149"/>
              <a:gd name="connsiteY106" fmla="*/ 2171236 h 2344739"/>
              <a:gd name="connsiteX107" fmla="*/ 7098136 w 12193149"/>
              <a:gd name="connsiteY107" fmla="*/ 2183464 h 2344739"/>
              <a:gd name="connsiteX108" fmla="*/ 7019644 w 12193149"/>
              <a:gd name="connsiteY108" fmla="*/ 2183090 h 2344739"/>
              <a:gd name="connsiteX109" fmla="*/ 6905294 w 12193149"/>
              <a:gd name="connsiteY109" fmla="*/ 2212596 h 2344739"/>
              <a:gd name="connsiteX110" fmla="*/ 6709370 w 12193149"/>
              <a:gd name="connsiteY110" fmla="*/ 2240551 h 2344739"/>
              <a:gd name="connsiteX111" fmla="*/ 6550602 w 12193149"/>
              <a:gd name="connsiteY111" fmla="*/ 2269327 h 2344739"/>
              <a:gd name="connsiteX112" fmla="*/ 6318708 w 12193149"/>
              <a:gd name="connsiteY112" fmla="*/ 2316127 h 2344739"/>
              <a:gd name="connsiteX113" fmla="*/ 6169822 w 12193149"/>
              <a:gd name="connsiteY113" fmla="*/ 2318214 h 2344739"/>
              <a:gd name="connsiteX114" fmla="*/ 6074996 w 12193149"/>
              <a:gd name="connsiteY114" fmla="*/ 2338676 h 2344739"/>
              <a:gd name="connsiteX115" fmla="*/ 6069677 w 12193149"/>
              <a:gd name="connsiteY115" fmla="*/ 2337139 h 2344739"/>
              <a:gd name="connsiteX116" fmla="*/ 6049786 w 12193149"/>
              <a:gd name="connsiteY116" fmla="*/ 2337822 h 2344739"/>
              <a:gd name="connsiteX117" fmla="*/ 6042433 w 12193149"/>
              <a:gd name="connsiteY117" fmla="*/ 2329473 h 2344739"/>
              <a:gd name="connsiteX118" fmla="*/ 6011238 w 12193149"/>
              <a:gd name="connsiteY118" fmla="*/ 2324380 h 2344739"/>
              <a:gd name="connsiteX119" fmla="*/ 5958523 w 12193149"/>
              <a:gd name="connsiteY119" fmla="*/ 2328024 h 2344739"/>
              <a:gd name="connsiteX120" fmla="*/ 5760067 w 12193149"/>
              <a:gd name="connsiteY120" fmla="*/ 2343716 h 2344739"/>
              <a:gd name="connsiteX121" fmla="*/ 5628108 w 12193149"/>
              <a:gd name="connsiteY121" fmla="*/ 2344739 h 2344739"/>
              <a:gd name="connsiteX122" fmla="*/ 5472054 w 12193149"/>
              <a:gd name="connsiteY122" fmla="*/ 2330719 h 2344739"/>
              <a:gd name="connsiteX123" fmla="*/ 5433909 w 12193149"/>
              <a:gd name="connsiteY123" fmla="*/ 2319466 h 2344739"/>
              <a:gd name="connsiteX124" fmla="*/ 5382817 w 12193149"/>
              <a:gd name="connsiteY124" fmla="*/ 2301764 h 2344739"/>
              <a:gd name="connsiteX125" fmla="*/ 5262912 w 12193149"/>
              <a:gd name="connsiteY125" fmla="*/ 2281347 h 2344739"/>
              <a:gd name="connsiteX126" fmla="*/ 5224109 w 12193149"/>
              <a:gd name="connsiteY126" fmla="*/ 2270223 h 2344739"/>
              <a:gd name="connsiteX127" fmla="*/ 5175808 w 12193149"/>
              <a:gd name="connsiteY127" fmla="*/ 2267233 h 2344739"/>
              <a:gd name="connsiteX128" fmla="*/ 5157702 w 12193149"/>
              <a:gd name="connsiteY128" fmla="*/ 2260010 h 2344739"/>
              <a:gd name="connsiteX129" fmla="*/ 5143747 w 12193149"/>
              <a:gd name="connsiteY129" fmla="*/ 2256610 h 2344739"/>
              <a:gd name="connsiteX130" fmla="*/ 5140744 w 12193149"/>
              <a:gd name="connsiteY130" fmla="*/ 2254509 h 2344739"/>
              <a:gd name="connsiteX131" fmla="*/ 5122807 w 12193149"/>
              <a:gd name="connsiteY131" fmla="*/ 2243656 h 2344739"/>
              <a:gd name="connsiteX132" fmla="*/ 5066938 w 12193149"/>
              <a:gd name="connsiteY132" fmla="*/ 2250227 h 2344739"/>
              <a:gd name="connsiteX133" fmla="*/ 5012662 w 12193149"/>
              <a:gd name="connsiteY133" fmla="*/ 2233846 h 2344739"/>
              <a:gd name="connsiteX134" fmla="*/ 4841589 w 12193149"/>
              <a:gd name="connsiteY134" fmla="*/ 2209829 h 2344739"/>
              <a:gd name="connsiteX135" fmla="*/ 4763595 w 12193149"/>
              <a:gd name="connsiteY135" fmla="*/ 2182061 h 2344739"/>
              <a:gd name="connsiteX136" fmla="*/ 4724334 w 12193149"/>
              <a:gd name="connsiteY136" fmla="*/ 2173047 h 2344739"/>
              <a:gd name="connsiteX137" fmla="*/ 4722324 w 12193149"/>
              <a:gd name="connsiteY137" fmla="*/ 2172298 h 2344739"/>
              <a:gd name="connsiteX138" fmla="*/ 4723259 w 12193149"/>
              <a:gd name="connsiteY138" fmla="*/ 2172087 h 2344739"/>
              <a:gd name="connsiteX139" fmla="*/ 4718350 w 12193149"/>
              <a:gd name="connsiteY139" fmla="*/ 2170817 h 2344739"/>
              <a:gd name="connsiteX140" fmla="*/ 4722324 w 12193149"/>
              <a:gd name="connsiteY140" fmla="*/ 2172298 h 2344739"/>
              <a:gd name="connsiteX141" fmla="*/ 4716674 w 12193149"/>
              <a:gd name="connsiteY141" fmla="*/ 2173573 h 2344739"/>
              <a:gd name="connsiteX142" fmla="*/ 4516962 w 12193149"/>
              <a:gd name="connsiteY142" fmla="*/ 2163671 h 2344739"/>
              <a:gd name="connsiteX143" fmla="*/ 4429691 w 12193149"/>
              <a:gd name="connsiteY143" fmla="*/ 2153020 h 2344739"/>
              <a:gd name="connsiteX144" fmla="*/ 4364023 w 12193149"/>
              <a:gd name="connsiteY144" fmla="*/ 2151674 h 2344739"/>
              <a:gd name="connsiteX145" fmla="*/ 4318114 w 12193149"/>
              <a:gd name="connsiteY145" fmla="*/ 2158289 h 2344739"/>
              <a:gd name="connsiteX146" fmla="*/ 4316258 w 12193149"/>
              <a:gd name="connsiteY146" fmla="*/ 2156948 h 2344739"/>
              <a:gd name="connsiteX147" fmla="*/ 4296292 w 12193149"/>
              <a:gd name="connsiteY147" fmla="*/ 2155069 h 2344739"/>
              <a:gd name="connsiteX148" fmla="*/ 4291212 w 12193149"/>
              <a:gd name="connsiteY148" fmla="*/ 2157986 h 2344739"/>
              <a:gd name="connsiteX149" fmla="*/ 4277290 w 12193149"/>
              <a:gd name="connsiteY149" fmla="*/ 2157740 h 2344739"/>
              <a:gd name="connsiteX150" fmla="*/ 4249265 w 12193149"/>
              <a:gd name="connsiteY150" fmla="*/ 2160064 h 2344739"/>
              <a:gd name="connsiteX151" fmla="*/ 4203199 w 12193149"/>
              <a:gd name="connsiteY151" fmla="*/ 2157269 h 2344739"/>
              <a:gd name="connsiteX152" fmla="*/ 4202893 w 12193149"/>
              <a:gd name="connsiteY152" fmla="*/ 2156010 h 2344739"/>
              <a:gd name="connsiteX153" fmla="*/ 4192396 w 12193149"/>
              <a:gd name="connsiteY153" fmla="*/ 2150376 h 2344739"/>
              <a:gd name="connsiteX154" fmla="*/ 4143893 w 12193149"/>
              <a:gd name="connsiteY154" fmla="*/ 2134511 h 2344739"/>
              <a:gd name="connsiteX155" fmla="*/ 4084245 w 12193149"/>
              <a:gd name="connsiteY155" fmla="*/ 2107978 h 2344739"/>
              <a:gd name="connsiteX156" fmla="*/ 4075694 w 12193149"/>
              <a:gd name="connsiteY156" fmla="*/ 2107143 h 2344739"/>
              <a:gd name="connsiteX157" fmla="*/ 4075575 w 12193149"/>
              <a:gd name="connsiteY157" fmla="*/ 2106844 h 2344739"/>
              <a:gd name="connsiteX158" fmla="*/ 4066658 w 12193149"/>
              <a:gd name="connsiteY158" fmla="*/ 2105400 h 2344739"/>
              <a:gd name="connsiteX159" fmla="*/ 4060102 w 12193149"/>
              <a:gd name="connsiteY159" fmla="*/ 2105618 h 2344739"/>
              <a:gd name="connsiteX160" fmla="*/ 4043512 w 12193149"/>
              <a:gd name="connsiteY160" fmla="*/ 2103997 h 2344739"/>
              <a:gd name="connsiteX161" fmla="*/ 4038145 w 12193149"/>
              <a:gd name="connsiteY161" fmla="*/ 2101563 h 2344739"/>
              <a:gd name="connsiteX162" fmla="*/ 4036511 w 12193149"/>
              <a:gd name="connsiteY162" fmla="*/ 2097896 h 2344739"/>
              <a:gd name="connsiteX163" fmla="*/ 4034926 w 12193149"/>
              <a:gd name="connsiteY163" fmla="*/ 2098131 h 2344739"/>
              <a:gd name="connsiteX164" fmla="*/ 4005686 w 12193149"/>
              <a:gd name="connsiteY164" fmla="*/ 2085563 h 2344739"/>
              <a:gd name="connsiteX165" fmla="*/ 3937994 w 12193149"/>
              <a:gd name="connsiteY165" fmla="*/ 2068106 h 2344739"/>
              <a:gd name="connsiteX166" fmla="*/ 3898423 w 12193149"/>
              <a:gd name="connsiteY166" fmla="*/ 2062451 h 2344739"/>
              <a:gd name="connsiteX167" fmla="*/ 3790908 w 12193149"/>
              <a:gd name="connsiteY167" fmla="*/ 2042213 h 2344739"/>
              <a:gd name="connsiteX168" fmla="*/ 3683661 w 12193149"/>
              <a:gd name="connsiteY168" fmla="*/ 2018290 h 2344739"/>
              <a:gd name="connsiteX169" fmla="*/ 3611183 w 12193149"/>
              <a:gd name="connsiteY169" fmla="*/ 1986019 h 2344739"/>
              <a:gd name="connsiteX170" fmla="*/ 3605003 w 12193149"/>
              <a:gd name="connsiteY170" fmla="*/ 1987381 h 2344739"/>
              <a:gd name="connsiteX171" fmla="*/ 3595884 w 12193149"/>
              <a:gd name="connsiteY171" fmla="*/ 1987545 h 2344739"/>
              <a:gd name="connsiteX172" fmla="*/ 3595649 w 12193149"/>
              <a:gd name="connsiteY172" fmla="*/ 1987276 h 2344739"/>
              <a:gd name="connsiteX173" fmla="*/ 3587126 w 12193149"/>
              <a:gd name="connsiteY173" fmla="*/ 1987966 h 2344739"/>
              <a:gd name="connsiteX174" fmla="*/ 3537283 w 12193149"/>
              <a:gd name="connsiteY174" fmla="*/ 1978267 h 2344739"/>
              <a:gd name="connsiteX175" fmla="*/ 3474371 w 12193149"/>
              <a:gd name="connsiteY175" fmla="*/ 1974606 h 2344739"/>
              <a:gd name="connsiteX176" fmla="*/ 3401876 w 12193149"/>
              <a:gd name="connsiteY176" fmla="*/ 1962558 h 2344739"/>
              <a:gd name="connsiteX177" fmla="*/ 3365036 w 12193149"/>
              <a:gd name="connsiteY177" fmla="*/ 1979510 h 2344739"/>
              <a:gd name="connsiteX178" fmla="*/ 3345174 w 12193149"/>
              <a:gd name="connsiteY178" fmla="*/ 1981192 h 2344739"/>
              <a:gd name="connsiteX179" fmla="*/ 3342846 w 12193149"/>
              <a:gd name="connsiteY179" fmla="*/ 1980217 h 2344739"/>
              <a:gd name="connsiteX180" fmla="*/ 3263504 w 12193149"/>
              <a:gd name="connsiteY180" fmla="*/ 1986094 h 2344739"/>
              <a:gd name="connsiteX181" fmla="*/ 3143704 w 12193149"/>
              <a:gd name="connsiteY181" fmla="*/ 1993869 h 2344739"/>
              <a:gd name="connsiteX182" fmla="*/ 3031439 w 12193149"/>
              <a:gd name="connsiteY182" fmla="*/ 1996512 h 2344739"/>
              <a:gd name="connsiteX183" fmla="*/ 2782717 w 12193149"/>
              <a:gd name="connsiteY183" fmla="*/ 2018333 h 2344739"/>
              <a:gd name="connsiteX184" fmla="*/ 2647675 w 12193149"/>
              <a:gd name="connsiteY184" fmla="*/ 2028869 h 2344739"/>
              <a:gd name="connsiteX185" fmla="*/ 2569176 w 12193149"/>
              <a:gd name="connsiteY185" fmla="*/ 2002628 h 2344739"/>
              <a:gd name="connsiteX186" fmla="*/ 2444403 w 12193149"/>
              <a:gd name="connsiteY186" fmla="*/ 2016529 h 2344739"/>
              <a:gd name="connsiteX187" fmla="*/ 2316260 w 12193149"/>
              <a:gd name="connsiteY187" fmla="*/ 2024996 h 2344739"/>
              <a:gd name="connsiteX188" fmla="*/ 2209726 w 12193149"/>
              <a:gd name="connsiteY188" fmla="*/ 2019763 h 2344739"/>
              <a:gd name="connsiteX189" fmla="*/ 2095813 w 12193149"/>
              <a:gd name="connsiteY189" fmla="*/ 2003052 h 2344739"/>
              <a:gd name="connsiteX190" fmla="*/ 1998504 w 12193149"/>
              <a:gd name="connsiteY190" fmla="*/ 1995032 h 2344739"/>
              <a:gd name="connsiteX191" fmla="*/ 1929320 w 12193149"/>
              <a:gd name="connsiteY191" fmla="*/ 2016977 h 2344739"/>
              <a:gd name="connsiteX192" fmla="*/ 1922798 w 12193149"/>
              <a:gd name="connsiteY192" fmla="*/ 2012146 h 2344739"/>
              <a:gd name="connsiteX193" fmla="*/ 1874228 w 12193149"/>
              <a:gd name="connsiteY193" fmla="*/ 2013741 h 2344739"/>
              <a:gd name="connsiteX194" fmla="*/ 1787803 w 12193149"/>
              <a:gd name="connsiteY194" fmla="*/ 2041363 h 2344739"/>
              <a:gd name="connsiteX195" fmla="*/ 1739352 w 12193149"/>
              <a:gd name="connsiteY195" fmla="*/ 2036312 h 2344739"/>
              <a:gd name="connsiteX196" fmla="*/ 1676219 w 12193149"/>
              <a:gd name="connsiteY196" fmla="*/ 2019963 h 2344739"/>
              <a:gd name="connsiteX197" fmla="*/ 1609817 w 12193149"/>
              <a:gd name="connsiteY197" fmla="*/ 2013066 h 2344739"/>
              <a:gd name="connsiteX198" fmla="*/ 1497258 w 12193149"/>
              <a:gd name="connsiteY198" fmla="*/ 1987476 h 2344739"/>
              <a:gd name="connsiteX199" fmla="*/ 1151127 w 12193149"/>
              <a:gd name="connsiteY199" fmla="*/ 1938041 h 2344739"/>
              <a:gd name="connsiteX200" fmla="*/ 859417 w 12193149"/>
              <a:gd name="connsiteY200" fmla="*/ 1928608 h 2344739"/>
              <a:gd name="connsiteX201" fmla="*/ 838688 w 12193149"/>
              <a:gd name="connsiteY201" fmla="*/ 1929821 h 2344739"/>
              <a:gd name="connsiteX202" fmla="*/ 817957 w 12193149"/>
              <a:gd name="connsiteY202" fmla="*/ 1927857 h 2344739"/>
              <a:gd name="connsiteX203" fmla="*/ 812654 w 12193149"/>
              <a:gd name="connsiteY203" fmla="*/ 1930751 h 2344739"/>
              <a:gd name="connsiteX204" fmla="*/ 721195 w 12193149"/>
              <a:gd name="connsiteY204" fmla="*/ 1929661 h 2344739"/>
              <a:gd name="connsiteX205" fmla="*/ 720890 w 12193149"/>
              <a:gd name="connsiteY205" fmla="*/ 1928399 h 2344739"/>
              <a:gd name="connsiteX206" fmla="*/ 710023 w 12193149"/>
              <a:gd name="connsiteY206" fmla="*/ 1922722 h 2344739"/>
              <a:gd name="connsiteX207" fmla="*/ 597940 w 12193149"/>
              <a:gd name="connsiteY207" fmla="*/ 1879864 h 2344739"/>
              <a:gd name="connsiteX208" fmla="*/ 579683 w 12193149"/>
              <a:gd name="connsiteY208" fmla="*/ 1877212 h 2344739"/>
              <a:gd name="connsiteX209" fmla="*/ 572865 w 12193149"/>
              <a:gd name="connsiteY209" fmla="*/ 1877401 h 2344739"/>
              <a:gd name="connsiteX210" fmla="*/ 446247 w 12193149"/>
              <a:gd name="connsiteY210" fmla="*/ 1839371 h 2344739"/>
              <a:gd name="connsiteX211" fmla="*/ 405163 w 12193149"/>
              <a:gd name="connsiteY211" fmla="*/ 1833548 h 2344739"/>
              <a:gd name="connsiteX212" fmla="*/ 293583 w 12193149"/>
              <a:gd name="connsiteY212" fmla="*/ 1812852 h 2344739"/>
              <a:gd name="connsiteX213" fmla="*/ 119529 w 12193149"/>
              <a:gd name="connsiteY213" fmla="*/ 1761047 h 2344739"/>
              <a:gd name="connsiteX214" fmla="*/ 16674 w 12193149"/>
              <a:gd name="connsiteY214" fmla="*/ 1758191 h 2344739"/>
              <a:gd name="connsiteX215" fmla="*/ 1150 w 12193149"/>
              <a:gd name="connsiteY215" fmla="*/ 1752722 h 2344739"/>
              <a:gd name="connsiteX216" fmla="*/ 1148 w 12193149"/>
              <a:gd name="connsiteY216" fmla="*/ 222213 h 2344739"/>
              <a:gd name="connsiteX217" fmla="*/ 1148 w 12193149"/>
              <a:gd name="connsiteY217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9 w 12193149"/>
              <a:gd name="connsiteY2" fmla="*/ 579739 h 2344739"/>
              <a:gd name="connsiteX3" fmla="*/ 12185986 w 12193149"/>
              <a:gd name="connsiteY3" fmla="*/ 584189 h 2344739"/>
              <a:gd name="connsiteX4" fmla="*/ 12156363 w 12193149"/>
              <a:gd name="connsiteY4" fmla="*/ 597366 h 2344739"/>
              <a:gd name="connsiteX5" fmla="*/ 12139215 w 12193149"/>
              <a:gd name="connsiteY5" fmla="*/ 623179 h 2344739"/>
              <a:gd name="connsiteX6" fmla="*/ 12126327 w 12193149"/>
              <a:gd name="connsiteY6" fmla="*/ 624690 h 2344739"/>
              <a:gd name="connsiteX7" fmla="*/ 12124007 w 12193149"/>
              <a:gd name="connsiteY7" fmla="*/ 624794 h 2344739"/>
              <a:gd name="connsiteX8" fmla="*/ 12116854 w 12193149"/>
              <a:gd name="connsiteY8" fmla="*/ 628608 h 2344739"/>
              <a:gd name="connsiteX9" fmla="*/ 12099497 w 12193149"/>
              <a:gd name="connsiteY9" fmla="*/ 628139 h 2344739"/>
              <a:gd name="connsiteX10" fmla="*/ 12087073 w 12193149"/>
              <a:gd name="connsiteY10" fmla="*/ 636341 h 2344739"/>
              <a:gd name="connsiteX11" fmla="*/ 12031073 w 12193149"/>
              <a:gd name="connsiteY11" fmla="*/ 680009 h 2344739"/>
              <a:gd name="connsiteX12" fmla="*/ 11995833 w 12193149"/>
              <a:gd name="connsiteY12" fmla="*/ 703458 h 2344739"/>
              <a:gd name="connsiteX13" fmla="*/ 11979717 w 12193149"/>
              <a:gd name="connsiteY13" fmla="*/ 708161 h 2344739"/>
              <a:gd name="connsiteX14" fmla="*/ 11959046 w 12193149"/>
              <a:gd name="connsiteY14" fmla="*/ 717558 h 2344739"/>
              <a:gd name="connsiteX15" fmla="*/ 11920454 w 12193149"/>
              <a:gd name="connsiteY15" fmla="*/ 730883 h 2344739"/>
              <a:gd name="connsiteX16" fmla="*/ 11903656 w 12193149"/>
              <a:gd name="connsiteY16" fmla="*/ 742426 h 2344739"/>
              <a:gd name="connsiteX17" fmla="*/ 11895048 w 12193149"/>
              <a:gd name="connsiteY17" fmla="*/ 744791 h 2344739"/>
              <a:gd name="connsiteX18" fmla="*/ 11891968 w 12193149"/>
              <a:gd name="connsiteY18" fmla="*/ 755729 h 2344739"/>
              <a:gd name="connsiteX19" fmla="*/ 11870776 w 12193149"/>
              <a:gd name="connsiteY19" fmla="*/ 777816 h 2344739"/>
              <a:gd name="connsiteX20" fmla="*/ 11813376 w 12193149"/>
              <a:gd name="connsiteY20" fmla="*/ 797659 h 2344739"/>
              <a:gd name="connsiteX21" fmla="*/ 11590693 w 12193149"/>
              <a:gd name="connsiteY21" fmla="*/ 963777 h 2344739"/>
              <a:gd name="connsiteX22" fmla="*/ 11506817 w 12193149"/>
              <a:gd name="connsiteY22" fmla="*/ 1033623 h 2344739"/>
              <a:gd name="connsiteX23" fmla="*/ 11280332 w 12193149"/>
              <a:gd name="connsiteY23" fmla="*/ 1223571 h 2344739"/>
              <a:gd name="connsiteX24" fmla="*/ 11228309 w 12193149"/>
              <a:gd name="connsiteY24" fmla="*/ 1276236 h 2344739"/>
              <a:gd name="connsiteX25" fmla="*/ 11218087 w 12193149"/>
              <a:gd name="connsiteY25" fmla="*/ 1275961 h 2344739"/>
              <a:gd name="connsiteX26" fmla="*/ 11217184 w 12193149"/>
              <a:gd name="connsiteY26" fmla="*/ 1275018 h 2344739"/>
              <a:gd name="connsiteX27" fmla="*/ 11188885 w 12193149"/>
              <a:gd name="connsiteY27" fmla="*/ 1292383 h 2344739"/>
              <a:gd name="connsiteX28" fmla="*/ 11184501 w 12193149"/>
              <a:gd name="connsiteY28" fmla="*/ 1292525 h 2344739"/>
              <a:gd name="connsiteX29" fmla="*/ 11166854 w 12193149"/>
              <a:gd name="connsiteY29" fmla="*/ 1306612 h 2344739"/>
              <a:gd name="connsiteX30" fmla="*/ 11157311 w 12193149"/>
              <a:gd name="connsiteY30" fmla="*/ 1312414 h 2344739"/>
              <a:gd name="connsiteX31" fmla="*/ 11155496 w 12193149"/>
              <a:gd name="connsiteY31" fmla="*/ 1317097 h 2344739"/>
              <a:gd name="connsiteX32" fmla="*/ 11140961 w 12193149"/>
              <a:gd name="connsiteY32" fmla="*/ 1324115 h 2344739"/>
              <a:gd name="connsiteX33" fmla="*/ 11138961 w 12193149"/>
              <a:gd name="connsiteY33" fmla="*/ 1323772 h 2344739"/>
              <a:gd name="connsiteX34" fmla="*/ 11128208 w 12193149"/>
              <a:gd name="connsiteY34" fmla="*/ 1333832 h 2344739"/>
              <a:gd name="connsiteX35" fmla="*/ 11120691 w 12193149"/>
              <a:gd name="connsiteY35" fmla="*/ 1347424 h 2344739"/>
              <a:gd name="connsiteX36" fmla="*/ 10894683 w 12193149"/>
              <a:gd name="connsiteY36" fmla="*/ 1473399 h 2344739"/>
              <a:gd name="connsiteX37" fmla="*/ 10773300 w 12193149"/>
              <a:gd name="connsiteY37" fmla="*/ 1523191 h 2344739"/>
              <a:gd name="connsiteX38" fmla="*/ 10627668 w 12193149"/>
              <a:gd name="connsiteY38" fmla="*/ 1559229 h 2344739"/>
              <a:gd name="connsiteX39" fmla="*/ 10581895 w 12193149"/>
              <a:gd name="connsiteY39" fmla="*/ 1568689 h 2344739"/>
              <a:gd name="connsiteX40" fmla="*/ 10547790 w 12193149"/>
              <a:gd name="connsiteY40" fmla="*/ 1598423 h 2344739"/>
              <a:gd name="connsiteX41" fmla="*/ 10529643 w 12193149"/>
              <a:gd name="connsiteY41" fmla="*/ 1596907 h 2344739"/>
              <a:gd name="connsiteX42" fmla="*/ 10526446 w 12193149"/>
              <a:gd name="connsiteY42" fmla="*/ 1596411 h 2344739"/>
              <a:gd name="connsiteX43" fmla="*/ 10515129 w 12193149"/>
              <a:gd name="connsiteY43" fmla="*/ 1599537 h 2344739"/>
              <a:gd name="connsiteX44" fmla="*/ 10491735 w 12193149"/>
              <a:gd name="connsiteY44" fmla="*/ 1594156 h 2344739"/>
              <a:gd name="connsiteX45" fmla="*/ 10471418 w 12193149"/>
              <a:gd name="connsiteY45" fmla="*/ 1601693 h 2344739"/>
              <a:gd name="connsiteX46" fmla="*/ 10377042 w 12193149"/>
              <a:gd name="connsiteY46" fmla="*/ 1644598 h 2344739"/>
              <a:gd name="connsiteX47" fmla="*/ 10319338 w 12193149"/>
              <a:gd name="connsiteY47" fmla="*/ 1666221 h 2344739"/>
              <a:gd name="connsiteX48" fmla="*/ 10295467 w 12193149"/>
              <a:gd name="connsiteY48" fmla="*/ 1668079 h 2344739"/>
              <a:gd name="connsiteX49" fmla="*/ 10263443 w 12193149"/>
              <a:gd name="connsiteY49" fmla="*/ 1674948 h 2344739"/>
              <a:gd name="connsiteX50" fmla="*/ 10205418 w 12193149"/>
              <a:gd name="connsiteY50" fmla="*/ 1682149 h 2344739"/>
              <a:gd name="connsiteX51" fmla="*/ 10177759 w 12193149"/>
              <a:gd name="connsiteY51" fmla="*/ 1692943 h 2344739"/>
              <a:gd name="connsiteX52" fmla="*/ 10165070 w 12193149"/>
              <a:gd name="connsiteY52" fmla="*/ 1693739 h 2344739"/>
              <a:gd name="connsiteX53" fmla="*/ 10156308 w 12193149"/>
              <a:gd name="connsiteY53" fmla="*/ 1707487 h 2344739"/>
              <a:gd name="connsiteX54" fmla="*/ 10118267 w 12193149"/>
              <a:gd name="connsiteY54" fmla="*/ 1731142 h 2344739"/>
              <a:gd name="connsiteX55" fmla="*/ 10083317 w 12193149"/>
              <a:gd name="connsiteY55" fmla="*/ 1743296 h 2344739"/>
              <a:gd name="connsiteX56" fmla="*/ 10040388 w 12193149"/>
              <a:gd name="connsiteY56" fmla="*/ 1741632 h 2344739"/>
              <a:gd name="connsiteX57" fmla="*/ 9961167 w 12193149"/>
              <a:gd name="connsiteY57" fmla="*/ 1757147 h 2344739"/>
              <a:gd name="connsiteX58" fmla="*/ 9848940 w 12193149"/>
              <a:gd name="connsiteY58" fmla="*/ 1763915 h 2344739"/>
              <a:gd name="connsiteX59" fmla="*/ 9729457 w 12193149"/>
              <a:gd name="connsiteY59" fmla="*/ 1784122 h 2344739"/>
              <a:gd name="connsiteX60" fmla="*/ 9613704 w 12193149"/>
              <a:gd name="connsiteY60" fmla="*/ 1812371 h 2344739"/>
              <a:gd name="connsiteX61" fmla="*/ 9338590 w 12193149"/>
              <a:gd name="connsiteY61" fmla="*/ 1869293 h 2344739"/>
              <a:gd name="connsiteX62" fmla="*/ 9232518 w 12193149"/>
              <a:gd name="connsiteY62" fmla="*/ 1893149 h 2344739"/>
              <a:gd name="connsiteX63" fmla="*/ 9156690 w 12193149"/>
              <a:gd name="connsiteY63" fmla="*/ 1903228 h 2344739"/>
              <a:gd name="connsiteX64" fmla="*/ 9054601 w 12193149"/>
              <a:gd name="connsiteY64" fmla="*/ 1910755 h 2344739"/>
              <a:gd name="connsiteX65" fmla="*/ 9006634 w 12193149"/>
              <a:gd name="connsiteY65" fmla="*/ 1914040 h 2344739"/>
              <a:gd name="connsiteX66" fmla="*/ 9006349 w 12193149"/>
              <a:gd name="connsiteY66" fmla="*/ 1913800 h 2344739"/>
              <a:gd name="connsiteX67" fmla="*/ 8997380 w 12193149"/>
              <a:gd name="connsiteY67" fmla="*/ 1915011 h 2344739"/>
              <a:gd name="connsiteX68" fmla="*/ 8991542 w 12193149"/>
              <a:gd name="connsiteY68" fmla="*/ 1917072 h 2344739"/>
              <a:gd name="connsiteX69" fmla="*/ 8975485 w 12193149"/>
              <a:gd name="connsiteY69" fmla="*/ 1920298 h 2344739"/>
              <a:gd name="connsiteX70" fmla="*/ 8969159 w 12193149"/>
              <a:gd name="connsiteY70" fmla="*/ 1919598 h 2344739"/>
              <a:gd name="connsiteX71" fmla="*/ 8964196 w 12193149"/>
              <a:gd name="connsiteY71" fmla="*/ 1917373 h 2344739"/>
              <a:gd name="connsiteX72" fmla="*/ 8930136 w 12193149"/>
              <a:gd name="connsiteY72" fmla="*/ 1914185 h 2344739"/>
              <a:gd name="connsiteX73" fmla="*/ 8753592 w 12193149"/>
              <a:gd name="connsiteY73" fmla="*/ 1933417 h 2344739"/>
              <a:gd name="connsiteX74" fmla="*/ 8708995 w 12193149"/>
              <a:gd name="connsiteY74" fmla="*/ 1935518 h 2344739"/>
              <a:gd name="connsiteX75" fmla="*/ 8597219 w 12193149"/>
              <a:gd name="connsiteY75" fmla="*/ 1944090 h 2344739"/>
              <a:gd name="connsiteX76" fmla="*/ 8526378 w 12193149"/>
              <a:gd name="connsiteY76" fmla="*/ 1929248 h 2344739"/>
              <a:gd name="connsiteX77" fmla="*/ 8512131 w 12193149"/>
              <a:gd name="connsiteY77" fmla="*/ 1935163 h 2344739"/>
              <a:gd name="connsiteX78" fmla="*/ 8507315 w 12193149"/>
              <a:gd name="connsiteY78" fmla="*/ 1938164 h 2344739"/>
              <a:gd name="connsiteX79" fmla="*/ 8499116 w 12193149"/>
              <a:gd name="connsiteY79" fmla="*/ 1940902 h 2344739"/>
              <a:gd name="connsiteX80" fmla="*/ 8498742 w 12193149"/>
              <a:gd name="connsiteY80" fmla="*/ 1940723 h 2344739"/>
              <a:gd name="connsiteX81" fmla="*/ 8491397 w 12193149"/>
              <a:gd name="connsiteY81" fmla="*/ 1943773 h 2344739"/>
              <a:gd name="connsiteX82" fmla="*/ 8368330 w 12193149"/>
              <a:gd name="connsiteY82" fmla="*/ 1957815 h 2344739"/>
              <a:gd name="connsiteX83" fmla="*/ 8354947 w 12193149"/>
              <a:gd name="connsiteY83" fmla="*/ 1958009 h 2344739"/>
              <a:gd name="connsiteX84" fmla="*/ 8321252 w 12193149"/>
              <a:gd name="connsiteY84" fmla="*/ 1974587 h 2344739"/>
              <a:gd name="connsiteX85" fmla="*/ 8315581 w 12193149"/>
              <a:gd name="connsiteY85" fmla="*/ 1974913 h 2344739"/>
              <a:gd name="connsiteX86" fmla="*/ 8296322 w 12193149"/>
              <a:gd name="connsiteY86" fmla="*/ 1988808 h 2344739"/>
              <a:gd name="connsiteX87" fmla="*/ 8285424 w 12193149"/>
              <a:gd name="connsiteY87" fmla="*/ 1994631 h 2344739"/>
              <a:gd name="connsiteX88" fmla="*/ 8284298 w 12193149"/>
              <a:gd name="connsiteY88" fmla="*/ 1999074 h 2344739"/>
              <a:gd name="connsiteX89" fmla="*/ 8267224 w 12193149"/>
              <a:gd name="connsiteY89" fmla="*/ 2006249 h 2344739"/>
              <a:gd name="connsiteX90" fmla="*/ 8264525 w 12193149"/>
              <a:gd name="connsiteY90" fmla="*/ 2006019 h 2344739"/>
              <a:gd name="connsiteX91" fmla="*/ 8253181 w 12193149"/>
              <a:gd name="connsiteY91" fmla="*/ 2015862 h 2344739"/>
              <a:gd name="connsiteX92" fmla="*/ 8246982 w 12193149"/>
              <a:gd name="connsiteY92" fmla="*/ 2028854 h 2344739"/>
              <a:gd name="connsiteX93" fmla="*/ 8091420 w 12193149"/>
              <a:gd name="connsiteY93" fmla="*/ 2075015 h 2344739"/>
              <a:gd name="connsiteX94" fmla="*/ 7906555 w 12193149"/>
              <a:gd name="connsiteY94" fmla="*/ 2116988 h 2344739"/>
              <a:gd name="connsiteX95" fmla="*/ 7719893 w 12193149"/>
              <a:gd name="connsiteY95" fmla="*/ 2142703 h 2344739"/>
              <a:gd name="connsiteX96" fmla="*/ 7615495 w 12193149"/>
              <a:gd name="connsiteY96" fmla="*/ 2139232 h 2344739"/>
              <a:gd name="connsiteX97" fmla="*/ 7528691 w 12193149"/>
              <a:gd name="connsiteY97" fmla="*/ 2145060 h 2344739"/>
              <a:gd name="connsiteX98" fmla="*/ 7520719 w 12193149"/>
              <a:gd name="connsiteY98" fmla="*/ 2147613 h 2344739"/>
              <a:gd name="connsiteX99" fmla="*/ 7508559 w 12193149"/>
              <a:gd name="connsiteY99" fmla="*/ 2148948 h 2344739"/>
              <a:gd name="connsiteX100" fmla="*/ 7508188 w 12193149"/>
              <a:gd name="connsiteY100" fmla="*/ 2148621 h 2344739"/>
              <a:gd name="connsiteX101" fmla="*/ 7496943 w 12193149"/>
              <a:gd name="connsiteY101" fmla="*/ 2150573 h 2344739"/>
              <a:gd name="connsiteX102" fmla="*/ 7219707 w 12193149"/>
              <a:gd name="connsiteY102" fmla="*/ 2156680 h 2344739"/>
              <a:gd name="connsiteX103" fmla="*/ 7202249 w 12193149"/>
              <a:gd name="connsiteY103" fmla="*/ 2161230 h 2344739"/>
              <a:gd name="connsiteX104" fmla="*/ 7198152 w 12193149"/>
              <a:gd name="connsiteY104" fmla="*/ 2166588 h 2344739"/>
              <a:gd name="connsiteX105" fmla="*/ 7171956 w 12193149"/>
              <a:gd name="connsiteY105" fmla="*/ 2171236 h 2344739"/>
              <a:gd name="connsiteX106" fmla="*/ 7098136 w 12193149"/>
              <a:gd name="connsiteY106" fmla="*/ 2183464 h 2344739"/>
              <a:gd name="connsiteX107" fmla="*/ 7019644 w 12193149"/>
              <a:gd name="connsiteY107" fmla="*/ 2183090 h 2344739"/>
              <a:gd name="connsiteX108" fmla="*/ 6905294 w 12193149"/>
              <a:gd name="connsiteY108" fmla="*/ 2212596 h 2344739"/>
              <a:gd name="connsiteX109" fmla="*/ 6709370 w 12193149"/>
              <a:gd name="connsiteY109" fmla="*/ 2240551 h 2344739"/>
              <a:gd name="connsiteX110" fmla="*/ 6550602 w 12193149"/>
              <a:gd name="connsiteY110" fmla="*/ 2269327 h 2344739"/>
              <a:gd name="connsiteX111" fmla="*/ 6318708 w 12193149"/>
              <a:gd name="connsiteY111" fmla="*/ 2316127 h 2344739"/>
              <a:gd name="connsiteX112" fmla="*/ 6169822 w 12193149"/>
              <a:gd name="connsiteY112" fmla="*/ 2318214 h 2344739"/>
              <a:gd name="connsiteX113" fmla="*/ 6074996 w 12193149"/>
              <a:gd name="connsiteY113" fmla="*/ 2338676 h 2344739"/>
              <a:gd name="connsiteX114" fmla="*/ 6069677 w 12193149"/>
              <a:gd name="connsiteY114" fmla="*/ 2337139 h 2344739"/>
              <a:gd name="connsiteX115" fmla="*/ 6049786 w 12193149"/>
              <a:gd name="connsiteY115" fmla="*/ 2337822 h 2344739"/>
              <a:gd name="connsiteX116" fmla="*/ 6042433 w 12193149"/>
              <a:gd name="connsiteY116" fmla="*/ 2329473 h 2344739"/>
              <a:gd name="connsiteX117" fmla="*/ 6011238 w 12193149"/>
              <a:gd name="connsiteY117" fmla="*/ 2324380 h 2344739"/>
              <a:gd name="connsiteX118" fmla="*/ 5958523 w 12193149"/>
              <a:gd name="connsiteY118" fmla="*/ 2328024 h 2344739"/>
              <a:gd name="connsiteX119" fmla="*/ 5760067 w 12193149"/>
              <a:gd name="connsiteY119" fmla="*/ 2343716 h 2344739"/>
              <a:gd name="connsiteX120" fmla="*/ 5628108 w 12193149"/>
              <a:gd name="connsiteY120" fmla="*/ 2344739 h 2344739"/>
              <a:gd name="connsiteX121" fmla="*/ 5472054 w 12193149"/>
              <a:gd name="connsiteY121" fmla="*/ 2330719 h 2344739"/>
              <a:gd name="connsiteX122" fmla="*/ 5433909 w 12193149"/>
              <a:gd name="connsiteY122" fmla="*/ 2319466 h 2344739"/>
              <a:gd name="connsiteX123" fmla="*/ 5382817 w 12193149"/>
              <a:gd name="connsiteY123" fmla="*/ 2301764 h 2344739"/>
              <a:gd name="connsiteX124" fmla="*/ 5262912 w 12193149"/>
              <a:gd name="connsiteY124" fmla="*/ 2281347 h 2344739"/>
              <a:gd name="connsiteX125" fmla="*/ 5224109 w 12193149"/>
              <a:gd name="connsiteY125" fmla="*/ 2270223 h 2344739"/>
              <a:gd name="connsiteX126" fmla="*/ 5175808 w 12193149"/>
              <a:gd name="connsiteY126" fmla="*/ 2267233 h 2344739"/>
              <a:gd name="connsiteX127" fmla="*/ 5157702 w 12193149"/>
              <a:gd name="connsiteY127" fmla="*/ 2260010 h 2344739"/>
              <a:gd name="connsiteX128" fmla="*/ 5143747 w 12193149"/>
              <a:gd name="connsiteY128" fmla="*/ 2256610 h 2344739"/>
              <a:gd name="connsiteX129" fmla="*/ 5140744 w 12193149"/>
              <a:gd name="connsiteY129" fmla="*/ 2254509 h 2344739"/>
              <a:gd name="connsiteX130" fmla="*/ 5122807 w 12193149"/>
              <a:gd name="connsiteY130" fmla="*/ 2243656 h 2344739"/>
              <a:gd name="connsiteX131" fmla="*/ 5066938 w 12193149"/>
              <a:gd name="connsiteY131" fmla="*/ 2250227 h 2344739"/>
              <a:gd name="connsiteX132" fmla="*/ 5012662 w 12193149"/>
              <a:gd name="connsiteY132" fmla="*/ 2233846 h 2344739"/>
              <a:gd name="connsiteX133" fmla="*/ 4841589 w 12193149"/>
              <a:gd name="connsiteY133" fmla="*/ 2209829 h 2344739"/>
              <a:gd name="connsiteX134" fmla="*/ 4763595 w 12193149"/>
              <a:gd name="connsiteY134" fmla="*/ 2182061 h 2344739"/>
              <a:gd name="connsiteX135" fmla="*/ 4724334 w 12193149"/>
              <a:gd name="connsiteY135" fmla="*/ 2173047 h 2344739"/>
              <a:gd name="connsiteX136" fmla="*/ 4722324 w 12193149"/>
              <a:gd name="connsiteY136" fmla="*/ 2172298 h 2344739"/>
              <a:gd name="connsiteX137" fmla="*/ 4723259 w 12193149"/>
              <a:gd name="connsiteY137" fmla="*/ 2172087 h 2344739"/>
              <a:gd name="connsiteX138" fmla="*/ 4718350 w 12193149"/>
              <a:gd name="connsiteY138" fmla="*/ 2170817 h 2344739"/>
              <a:gd name="connsiteX139" fmla="*/ 4722324 w 12193149"/>
              <a:gd name="connsiteY139" fmla="*/ 2172298 h 2344739"/>
              <a:gd name="connsiteX140" fmla="*/ 4716674 w 12193149"/>
              <a:gd name="connsiteY140" fmla="*/ 2173573 h 2344739"/>
              <a:gd name="connsiteX141" fmla="*/ 4516962 w 12193149"/>
              <a:gd name="connsiteY141" fmla="*/ 2163671 h 2344739"/>
              <a:gd name="connsiteX142" fmla="*/ 4429691 w 12193149"/>
              <a:gd name="connsiteY142" fmla="*/ 2153020 h 2344739"/>
              <a:gd name="connsiteX143" fmla="*/ 4364023 w 12193149"/>
              <a:gd name="connsiteY143" fmla="*/ 2151674 h 2344739"/>
              <a:gd name="connsiteX144" fmla="*/ 4318114 w 12193149"/>
              <a:gd name="connsiteY144" fmla="*/ 2158289 h 2344739"/>
              <a:gd name="connsiteX145" fmla="*/ 4316258 w 12193149"/>
              <a:gd name="connsiteY145" fmla="*/ 2156948 h 2344739"/>
              <a:gd name="connsiteX146" fmla="*/ 4296292 w 12193149"/>
              <a:gd name="connsiteY146" fmla="*/ 2155069 h 2344739"/>
              <a:gd name="connsiteX147" fmla="*/ 4291212 w 12193149"/>
              <a:gd name="connsiteY147" fmla="*/ 2157986 h 2344739"/>
              <a:gd name="connsiteX148" fmla="*/ 4277290 w 12193149"/>
              <a:gd name="connsiteY148" fmla="*/ 2157740 h 2344739"/>
              <a:gd name="connsiteX149" fmla="*/ 4249265 w 12193149"/>
              <a:gd name="connsiteY149" fmla="*/ 2160064 h 2344739"/>
              <a:gd name="connsiteX150" fmla="*/ 4203199 w 12193149"/>
              <a:gd name="connsiteY150" fmla="*/ 2157269 h 2344739"/>
              <a:gd name="connsiteX151" fmla="*/ 4202893 w 12193149"/>
              <a:gd name="connsiteY151" fmla="*/ 2156010 h 2344739"/>
              <a:gd name="connsiteX152" fmla="*/ 4192396 w 12193149"/>
              <a:gd name="connsiteY152" fmla="*/ 2150376 h 2344739"/>
              <a:gd name="connsiteX153" fmla="*/ 4143893 w 12193149"/>
              <a:gd name="connsiteY153" fmla="*/ 2134511 h 2344739"/>
              <a:gd name="connsiteX154" fmla="*/ 4084245 w 12193149"/>
              <a:gd name="connsiteY154" fmla="*/ 2107978 h 2344739"/>
              <a:gd name="connsiteX155" fmla="*/ 4075694 w 12193149"/>
              <a:gd name="connsiteY155" fmla="*/ 2107143 h 2344739"/>
              <a:gd name="connsiteX156" fmla="*/ 4075575 w 12193149"/>
              <a:gd name="connsiteY156" fmla="*/ 2106844 h 2344739"/>
              <a:gd name="connsiteX157" fmla="*/ 4066658 w 12193149"/>
              <a:gd name="connsiteY157" fmla="*/ 2105400 h 2344739"/>
              <a:gd name="connsiteX158" fmla="*/ 4060102 w 12193149"/>
              <a:gd name="connsiteY158" fmla="*/ 2105618 h 2344739"/>
              <a:gd name="connsiteX159" fmla="*/ 4043512 w 12193149"/>
              <a:gd name="connsiteY159" fmla="*/ 2103997 h 2344739"/>
              <a:gd name="connsiteX160" fmla="*/ 4038145 w 12193149"/>
              <a:gd name="connsiteY160" fmla="*/ 2101563 h 2344739"/>
              <a:gd name="connsiteX161" fmla="*/ 4036511 w 12193149"/>
              <a:gd name="connsiteY161" fmla="*/ 2097896 h 2344739"/>
              <a:gd name="connsiteX162" fmla="*/ 4034926 w 12193149"/>
              <a:gd name="connsiteY162" fmla="*/ 2098131 h 2344739"/>
              <a:gd name="connsiteX163" fmla="*/ 4005686 w 12193149"/>
              <a:gd name="connsiteY163" fmla="*/ 2085563 h 2344739"/>
              <a:gd name="connsiteX164" fmla="*/ 3937994 w 12193149"/>
              <a:gd name="connsiteY164" fmla="*/ 2068106 h 2344739"/>
              <a:gd name="connsiteX165" fmla="*/ 3898423 w 12193149"/>
              <a:gd name="connsiteY165" fmla="*/ 2062451 h 2344739"/>
              <a:gd name="connsiteX166" fmla="*/ 3790908 w 12193149"/>
              <a:gd name="connsiteY166" fmla="*/ 2042213 h 2344739"/>
              <a:gd name="connsiteX167" fmla="*/ 3683661 w 12193149"/>
              <a:gd name="connsiteY167" fmla="*/ 2018290 h 2344739"/>
              <a:gd name="connsiteX168" fmla="*/ 3611183 w 12193149"/>
              <a:gd name="connsiteY168" fmla="*/ 1986019 h 2344739"/>
              <a:gd name="connsiteX169" fmla="*/ 3605003 w 12193149"/>
              <a:gd name="connsiteY169" fmla="*/ 1987381 h 2344739"/>
              <a:gd name="connsiteX170" fmla="*/ 3595884 w 12193149"/>
              <a:gd name="connsiteY170" fmla="*/ 1987545 h 2344739"/>
              <a:gd name="connsiteX171" fmla="*/ 3595649 w 12193149"/>
              <a:gd name="connsiteY171" fmla="*/ 1987276 h 2344739"/>
              <a:gd name="connsiteX172" fmla="*/ 3587126 w 12193149"/>
              <a:gd name="connsiteY172" fmla="*/ 1987966 h 2344739"/>
              <a:gd name="connsiteX173" fmla="*/ 3537283 w 12193149"/>
              <a:gd name="connsiteY173" fmla="*/ 1978267 h 2344739"/>
              <a:gd name="connsiteX174" fmla="*/ 3474371 w 12193149"/>
              <a:gd name="connsiteY174" fmla="*/ 1974606 h 2344739"/>
              <a:gd name="connsiteX175" fmla="*/ 3401876 w 12193149"/>
              <a:gd name="connsiteY175" fmla="*/ 1962558 h 2344739"/>
              <a:gd name="connsiteX176" fmla="*/ 3365036 w 12193149"/>
              <a:gd name="connsiteY176" fmla="*/ 1979510 h 2344739"/>
              <a:gd name="connsiteX177" fmla="*/ 3345174 w 12193149"/>
              <a:gd name="connsiteY177" fmla="*/ 1981192 h 2344739"/>
              <a:gd name="connsiteX178" fmla="*/ 3342846 w 12193149"/>
              <a:gd name="connsiteY178" fmla="*/ 1980217 h 2344739"/>
              <a:gd name="connsiteX179" fmla="*/ 3263504 w 12193149"/>
              <a:gd name="connsiteY179" fmla="*/ 1986094 h 2344739"/>
              <a:gd name="connsiteX180" fmla="*/ 3143704 w 12193149"/>
              <a:gd name="connsiteY180" fmla="*/ 1993869 h 2344739"/>
              <a:gd name="connsiteX181" fmla="*/ 3031439 w 12193149"/>
              <a:gd name="connsiteY181" fmla="*/ 1996512 h 2344739"/>
              <a:gd name="connsiteX182" fmla="*/ 2782717 w 12193149"/>
              <a:gd name="connsiteY182" fmla="*/ 2018333 h 2344739"/>
              <a:gd name="connsiteX183" fmla="*/ 2647675 w 12193149"/>
              <a:gd name="connsiteY183" fmla="*/ 2028869 h 2344739"/>
              <a:gd name="connsiteX184" fmla="*/ 2569176 w 12193149"/>
              <a:gd name="connsiteY184" fmla="*/ 2002628 h 2344739"/>
              <a:gd name="connsiteX185" fmla="*/ 2444403 w 12193149"/>
              <a:gd name="connsiteY185" fmla="*/ 2016529 h 2344739"/>
              <a:gd name="connsiteX186" fmla="*/ 2316260 w 12193149"/>
              <a:gd name="connsiteY186" fmla="*/ 2024996 h 2344739"/>
              <a:gd name="connsiteX187" fmla="*/ 2209726 w 12193149"/>
              <a:gd name="connsiteY187" fmla="*/ 2019763 h 2344739"/>
              <a:gd name="connsiteX188" fmla="*/ 2095813 w 12193149"/>
              <a:gd name="connsiteY188" fmla="*/ 2003052 h 2344739"/>
              <a:gd name="connsiteX189" fmla="*/ 1998504 w 12193149"/>
              <a:gd name="connsiteY189" fmla="*/ 1995032 h 2344739"/>
              <a:gd name="connsiteX190" fmla="*/ 1929320 w 12193149"/>
              <a:gd name="connsiteY190" fmla="*/ 2016977 h 2344739"/>
              <a:gd name="connsiteX191" fmla="*/ 1922798 w 12193149"/>
              <a:gd name="connsiteY191" fmla="*/ 2012146 h 2344739"/>
              <a:gd name="connsiteX192" fmla="*/ 1874228 w 12193149"/>
              <a:gd name="connsiteY192" fmla="*/ 2013741 h 2344739"/>
              <a:gd name="connsiteX193" fmla="*/ 1787803 w 12193149"/>
              <a:gd name="connsiteY193" fmla="*/ 2041363 h 2344739"/>
              <a:gd name="connsiteX194" fmla="*/ 1739352 w 12193149"/>
              <a:gd name="connsiteY194" fmla="*/ 2036312 h 2344739"/>
              <a:gd name="connsiteX195" fmla="*/ 1676219 w 12193149"/>
              <a:gd name="connsiteY195" fmla="*/ 2019963 h 2344739"/>
              <a:gd name="connsiteX196" fmla="*/ 1609817 w 12193149"/>
              <a:gd name="connsiteY196" fmla="*/ 2013066 h 2344739"/>
              <a:gd name="connsiteX197" fmla="*/ 1497258 w 12193149"/>
              <a:gd name="connsiteY197" fmla="*/ 1987476 h 2344739"/>
              <a:gd name="connsiteX198" fmla="*/ 1151127 w 12193149"/>
              <a:gd name="connsiteY198" fmla="*/ 1938041 h 2344739"/>
              <a:gd name="connsiteX199" fmla="*/ 859417 w 12193149"/>
              <a:gd name="connsiteY199" fmla="*/ 1928608 h 2344739"/>
              <a:gd name="connsiteX200" fmla="*/ 838688 w 12193149"/>
              <a:gd name="connsiteY200" fmla="*/ 1929821 h 2344739"/>
              <a:gd name="connsiteX201" fmla="*/ 817957 w 12193149"/>
              <a:gd name="connsiteY201" fmla="*/ 1927857 h 2344739"/>
              <a:gd name="connsiteX202" fmla="*/ 812654 w 12193149"/>
              <a:gd name="connsiteY202" fmla="*/ 1930751 h 2344739"/>
              <a:gd name="connsiteX203" fmla="*/ 721195 w 12193149"/>
              <a:gd name="connsiteY203" fmla="*/ 1929661 h 2344739"/>
              <a:gd name="connsiteX204" fmla="*/ 720890 w 12193149"/>
              <a:gd name="connsiteY204" fmla="*/ 1928399 h 2344739"/>
              <a:gd name="connsiteX205" fmla="*/ 710023 w 12193149"/>
              <a:gd name="connsiteY205" fmla="*/ 1922722 h 2344739"/>
              <a:gd name="connsiteX206" fmla="*/ 597940 w 12193149"/>
              <a:gd name="connsiteY206" fmla="*/ 1879864 h 2344739"/>
              <a:gd name="connsiteX207" fmla="*/ 579683 w 12193149"/>
              <a:gd name="connsiteY207" fmla="*/ 1877212 h 2344739"/>
              <a:gd name="connsiteX208" fmla="*/ 572865 w 12193149"/>
              <a:gd name="connsiteY208" fmla="*/ 1877401 h 2344739"/>
              <a:gd name="connsiteX209" fmla="*/ 446247 w 12193149"/>
              <a:gd name="connsiteY209" fmla="*/ 1839371 h 2344739"/>
              <a:gd name="connsiteX210" fmla="*/ 405163 w 12193149"/>
              <a:gd name="connsiteY210" fmla="*/ 1833548 h 2344739"/>
              <a:gd name="connsiteX211" fmla="*/ 293583 w 12193149"/>
              <a:gd name="connsiteY211" fmla="*/ 1812852 h 2344739"/>
              <a:gd name="connsiteX212" fmla="*/ 119529 w 12193149"/>
              <a:gd name="connsiteY212" fmla="*/ 1761047 h 2344739"/>
              <a:gd name="connsiteX213" fmla="*/ 16674 w 12193149"/>
              <a:gd name="connsiteY213" fmla="*/ 1758191 h 2344739"/>
              <a:gd name="connsiteX214" fmla="*/ 1150 w 12193149"/>
              <a:gd name="connsiteY214" fmla="*/ 1752722 h 2344739"/>
              <a:gd name="connsiteX215" fmla="*/ 1148 w 12193149"/>
              <a:gd name="connsiteY215" fmla="*/ 222213 h 2344739"/>
              <a:gd name="connsiteX216" fmla="*/ 1148 w 12193149"/>
              <a:gd name="connsiteY216" fmla="*/ 0 h 2344739"/>
              <a:gd name="connsiteX0" fmla="*/ 1148 w 12193149"/>
              <a:gd name="connsiteY0" fmla="*/ 818782 h 3163521"/>
              <a:gd name="connsiteX1" fmla="*/ 12181789 w 12193149"/>
              <a:gd name="connsiteY1" fmla="*/ 0 h 3163521"/>
              <a:gd name="connsiteX2" fmla="*/ 12193149 w 12193149"/>
              <a:gd name="connsiteY2" fmla="*/ 1398521 h 3163521"/>
              <a:gd name="connsiteX3" fmla="*/ 12185986 w 12193149"/>
              <a:gd name="connsiteY3" fmla="*/ 1402971 h 3163521"/>
              <a:gd name="connsiteX4" fmla="*/ 12156363 w 12193149"/>
              <a:gd name="connsiteY4" fmla="*/ 1416148 h 3163521"/>
              <a:gd name="connsiteX5" fmla="*/ 12139215 w 12193149"/>
              <a:gd name="connsiteY5" fmla="*/ 1441961 h 3163521"/>
              <a:gd name="connsiteX6" fmla="*/ 12126327 w 12193149"/>
              <a:gd name="connsiteY6" fmla="*/ 1443472 h 3163521"/>
              <a:gd name="connsiteX7" fmla="*/ 12124007 w 12193149"/>
              <a:gd name="connsiteY7" fmla="*/ 1443576 h 3163521"/>
              <a:gd name="connsiteX8" fmla="*/ 12116854 w 12193149"/>
              <a:gd name="connsiteY8" fmla="*/ 1447390 h 3163521"/>
              <a:gd name="connsiteX9" fmla="*/ 12099497 w 12193149"/>
              <a:gd name="connsiteY9" fmla="*/ 1446921 h 3163521"/>
              <a:gd name="connsiteX10" fmla="*/ 12087073 w 12193149"/>
              <a:gd name="connsiteY10" fmla="*/ 1455123 h 3163521"/>
              <a:gd name="connsiteX11" fmla="*/ 12031073 w 12193149"/>
              <a:gd name="connsiteY11" fmla="*/ 1498791 h 3163521"/>
              <a:gd name="connsiteX12" fmla="*/ 11995833 w 12193149"/>
              <a:gd name="connsiteY12" fmla="*/ 1522240 h 3163521"/>
              <a:gd name="connsiteX13" fmla="*/ 11979717 w 12193149"/>
              <a:gd name="connsiteY13" fmla="*/ 1526943 h 3163521"/>
              <a:gd name="connsiteX14" fmla="*/ 11959046 w 12193149"/>
              <a:gd name="connsiteY14" fmla="*/ 1536340 h 3163521"/>
              <a:gd name="connsiteX15" fmla="*/ 11920454 w 12193149"/>
              <a:gd name="connsiteY15" fmla="*/ 1549665 h 3163521"/>
              <a:gd name="connsiteX16" fmla="*/ 11903656 w 12193149"/>
              <a:gd name="connsiteY16" fmla="*/ 1561208 h 3163521"/>
              <a:gd name="connsiteX17" fmla="*/ 11895048 w 12193149"/>
              <a:gd name="connsiteY17" fmla="*/ 1563573 h 3163521"/>
              <a:gd name="connsiteX18" fmla="*/ 11891968 w 12193149"/>
              <a:gd name="connsiteY18" fmla="*/ 1574511 h 3163521"/>
              <a:gd name="connsiteX19" fmla="*/ 11870776 w 12193149"/>
              <a:gd name="connsiteY19" fmla="*/ 1596598 h 3163521"/>
              <a:gd name="connsiteX20" fmla="*/ 11813376 w 12193149"/>
              <a:gd name="connsiteY20" fmla="*/ 1616441 h 3163521"/>
              <a:gd name="connsiteX21" fmla="*/ 11590693 w 12193149"/>
              <a:gd name="connsiteY21" fmla="*/ 1782559 h 3163521"/>
              <a:gd name="connsiteX22" fmla="*/ 11506817 w 12193149"/>
              <a:gd name="connsiteY22" fmla="*/ 1852405 h 3163521"/>
              <a:gd name="connsiteX23" fmla="*/ 11280332 w 12193149"/>
              <a:gd name="connsiteY23" fmla="*/ 2042353 h 3163521"/>
              <a:gd name="connsiteX24" fmla="*/ 11228309 w 12193149"/>
              <a:gd name="connsiteY24" fmla="*/ 2095018 h 3163521"/>
              <a:gd name="connsiteX25" fmla="*/ 11218087 w 12193149"/>
              <a:gd name="connsiteY25" fmla="*/ 2094743 h 3163521"/>
              <a:gd name="connsiteX26" fmla="*/ 11217184 w 12193149"/>
              <a:gd name="connsiteY26" fmla="*/ 2093800 h 3163521"/>
              <a:gd name="connsiteX27" fmla="*/ 11188885 w 12193149"/>
              <a:gd name="connsiteY27" fmla="*/ 2111165 h 3163521"/>
              <a:gd name="connsiteX28" fmla="*/ 11184501 w 12193149"/>
              <a:gd name="connsiteY28" fmla="*/ 2111307 h 3163521"/>
              <a:gd name="connsiteX29" fmla="*/ 11166854 w 12193149"/>
              <a:gd name="connsiteY29" fmla="*/ 2125394 h 3163521"/>
              <a:gd name="connsiteX30" fmla="*/ 11157311 w 12193149"/>
              <a:gd name="connsiteY30" fmla="*/ 2131196 h 3163521"/>
              <a:gd name="connsiteX31" fmla="*/ 11155496 w 12193149"/>
              <a:gd name="connsiteY31" fmla="*/ 2135879 h 3163521"/>
              <a:gd name="connsiteX32" fmla="*/ 11140961 w 12193149"/>
              <a:gd name="connsiteY32" fmla="*/ 2142897 h 3163521"/>
              <a:gd name="connsiteX33" fmla="*/ 11138961 w 12193149"/>
              <a:gd name="connsiteY33" fmla="*/ 2142554 h 3163521"/>
              <a:gd name="connsiteX34" fmla="*/ 11128208 w 12193149"/>
              <a:gd name="connsiteY34" fmla="*/ 2152614 h 3163521"/>
              <a:gd name="connsiteX35" fmla="*/ 11120691 w 12193149"/>
              <a:gd name="connsiteY35" fmla="*/ 2166206 h 3163521"/>
              <a:gd name="connsiteX36" fmla="*/ 10894683 w 12193149"/>
              <a:gd name="connsiteY36" fmla="*/ 2292181 h 3163521"/>
              <a:gd name="connsiteX37" fmla="*/ 10773300 w 12193149"/>
              <a:gd name="connsiteY37" fmla="*/ 2341973 h 3163521"/>
              <a:gd name="connsiteX38" fmla="*/ 10627668 w 12193149"/>
              <a:gd name="connsiteY38" fmla="*/ 2378011 h 3163521"/>
              <a:gd name="connsiteX39" fmla="*/ 10581895 w 12193149"/>
              <a:gd name="connsiteY39" fmla="*/ 2387471 h 3163521"/>
              <a:gd name="connsiteX40" fmla="*/ 10547790 w 12193149"/>
              <a:gd name="connsiteY40" fmla="*/ 2417205 h 3163521"/>
              <a:gd name="connsiteX41" fmla="*/ 10529643 w 12193149"/>
              <a:gd name="connsiteY41" fmla="*/ 2415689 h 3163521"/>
              <a:gd name="connsiteX42" fmla="*/ 10526446 w 12193149"/>
              <a:gd name="connsiteY42" fmla="*/ 2415193 h 3163521"/>
              <a:gd name="connsiteX43" fmla="*/ 10515129 w 12193149"/>
              <a:gd name="connsiteY43" fmla="*/ 2418319 h 3163521"/>
              <a:gd name="connsiteX44" fmla="*/ 10491735 w 12193149"/>
              <a:gd name="connsiteY44" fmla="*/ 2412938 h 3163521"/>
              <a:gd name="connsiteX45" fmla="*/ 10471418 w 12193149"/>
              <a:gd name="connsiteY45" fmla="*/ 2420475 h 3163521"/>
              <a:gd name="connsiteX46" fmla="*/ 10377042 w 12193149"/>
              <a:gd name="connsiteY46" fmla="*/ 2463380 h 3163521"/>
              <a:gd name="connsiteX47" fmla="*/ 10319338 w 12193149"/>
              <a:gd name="connsiteY47" fmla="*/ 2485003 h 3163521"/>
              <a:gd name="connsiteX48" fmla="*/ 10295467 w 12193149"/>
              <a:gd name="connsiteY48" fmla="*/ 2486861 h 3163521"/>
              <a:gd name="connsiteX49" fmla="*/ 10263443 w 12193149"/>
              <a:gd name="connsiteY49" fmla="*/ 2493730 h 3163521"/>
              <a:gd name="connsiteX50" fmla="*/ 10205418 w 12193149"/>
              <a:gd name="connsiteY50" fmla="*/ 2500931 h 3163521"/>
              <a:gd name="connsiteX51" fmla="*/ 10177759 w 12193149"/>
              <a:gd name="connsiteY51" fmla="*/ 2511725 h 3163521"/>
              <a:gd name="connsiteX52" fmla="*/ 10165070 w 12193149"/>
              <a:gd name="connsiteY52" fmla="*/ 2512521 h 3163521"/>
              <a:gd name="connsiteX53" fmla="*/ 10156308 w 12193149"/>
              <a:gd name="connsiteY53" fmla="*/ 2526269 h 3163521"/>
              <a:gd name="connsiteX54" fmla="*/ 10118267 w 12193149"/>
              <a:gd name="connsiteY54" fmla="*/ 2549924 h 3163521"/>
              <a:gd name="connsiteX55" fmla="*/ 10083317 w 12193149"/>
              <a:gd name="connsiteY55" fmla="*/ 2562078 h 3163521"/>
              <a:gd name="connsiteX56" fmla="*/ 10040388 w 12193149"/>
              <a:gd name="connsiteY56" fmla="*/ 2560414 h 3163521"/>
              <a:gd name="connsiteX57" fmla="*/ 9961167 w 12193149"/>
              <a:gd name="connsiteY57" fmla="*/ 2575929 h 3163521"/>
              <a:gd name="connsiteX58" fmla="*/ 9848940 w 12193149"/>
              <a:gd name="connsiteY58" fmla="*/ 2582697 h 3163521"/>
              <a:gd name="connsiteX59" fmla="*/ 9729457 w 12193149"/>
              <a:gd name="connsiteY59" fmla="*/ 2602904 h 3163521"/>
              <a:gd name="connsiteX60" fmla="*/ 9613704 w 12193149"/>
              <a:gd name="connsiteY60" fmla="*/ 2631153 h 3163521"/>
              <a:gd name="connsiteX61" fmla="*/ 9338590 w 12193149"/>
              <a:gd name="connsiteY61" fmla="*/ 2688075 h 3163521"/>
              <a:gd name="connsiteX62" fmla="*/ 9232518 w 12193149"/>
              <a:gd name="connsiteY62" fmla="*/ 2711931 h 3163521"/>
              <a:gd name="connsiteX63" fmla="*/ 9156690 w 12193149"/>
              <a:gd name="connsiteY63" fmla="*/ 2722010 h 3163521"/>
              <a:gd name="connsiteX64" fmla="*/ 9054601 w 12193149"/>
              <a:gd name="connsiteY64" fmla="*/ 2729537 h 3163521"/>
              <a:gd name="connsiteX65" fmla="*/ 9006634 w 12193149"/>
              <a:gd name="connsiteY65" fmla="*/ 2732822 h 3163521"/>
              <a:gd name="connsiteX66" fmla="*/ 9006349 w 12193149"/>
              <a:gd name="connsiteY66" fmla="*/ 2732582 h 3163521"/>
              <a:gd name="connsiteX67" fmla="*/ 8997380 w 12193149"/>
              <a:gd name="connsiteY67" fmla="*/ 2733793 h 3163521"/>
              <a:gd name="connsiteX68" fmla="*/ 8991542 w 12193149"/>
              <a:gd name="connsiteY68" fmla="*/ 2735854 h 3163521"/>
              <a:gd name="connsiteX69" fmla="*/ 8975485 w 12193149"/>
              <a:gd name="connsiteY69" fmla="*/ 2739080 h 3163521"/>
              <a:gd name="connsiteX70" fmla="*/ 8969159 w 12193149"/>
              <a:gd name="connsiteY70" fmla="*/ 2738380 h 3163521"/>
              <a:gd name="connsiteX71" fmla="*/ 8964196 w 12193149"/>
              <a:gd name="connsiteY71" fmla="*/ 2736155 h 3163521"/>
              <a:gd name="connsiteX72" fmla="*/ 8930136 w 12193149"/>
              <a:gd name="connsiteY72" fmla="*/ 2732967 h 3163521"/>
              <a:gd name="connsiteX73" fmla="*/ 8753592 w 12193149"/>
              <a:gd name="connsiteY73" fmla="*/ 2752199 h 3163521"/>
              <a:gd name="connsiteX74" fmla="*/ 8708995 w 12193149"/>
              <a:gd name="connsiteY74" fmla="*/ 2754300 h 3163521"/>
              <a:gd name="connsiteX75" fmla="*/ 8597219 w 12193149"/>
              <a:gd name="connsiteY75" fmla="*/ 2762872 h 3163521"/>
              <a:gd name="connsiteX76" fmla="*/ 8526378 w 12193149"/>
              <a:gd name="connsiteY76" fmla="*/ 2748030 h 3163521"/>
              <a:gd name="connsiteX77" fmla="*/ 8512131 w 12193149"/>
              <a:gd name="connsiteY77" fmla="*/ 2753945 h 3163521"/>
              <a:gd name="connsiteX78" fmla="*/ 8507315 w 12193149"/>
              <a:gd name="connsiteY78" fmla="*/ 2756946 h 3163521"/>
              <a:gd name="connsiteX79" fmla="*/ 8499116 w 12193149"/>
              <a:gd name="connsiteY79" fmla="*/ 2759684 h 3163521"/>
              <a:gd name="connsiteX80" fmla="*/ 8498742 w 12193149"/>
              <a:gd name="connsiteY80" fmla="*/ 2759505 h 3163521"/>
              <a:gd name="connsiteX81" fmla="*/ 8491397 w 12193149"/>
              <a:gd name="connsiteY81" fmla="*/ 2762555 h 3163521"/>
              <a:gd name="connsiteX82" fmla="*/ 8368330 w 12193149"/>
              <a:gd name="connsiteY82" fmla="*/ 2776597 h 3163521"/>
              <a:gd name="connsiteX83" fmla="*/ 8354947 w 12193149"/>
              <a:gd name="connsiteY83" fmla="*/ 2776791 h 3163521"/>
              <a:gd name="connsiteX84" fmla="*/ 8321252 w 12193149"/>
              <a:gd name="connsiteY84" fmla="*/ 2793369 h 3163521"/>
              <a:gd name="connsiteX85" fmla="*/ 8315581 w 12193149"/>
              <a:gd name="connsiteY85" fmla="*/ 2793695 h 3163521"/>
              <a:gd name="connsiteX86" fmla="*/ 8296322 w 12193149"/>
              <a:gd name="connsiteY86" fmla="*/ 2807590 h 3163521"/>
              <a:gd name="connsiteX87" fmla="*/ 8285424 w 12193149"/>
              <a:gd name="connsiteY87" fmla="*/ 2813413 h 3163521"/>
              <a:gd name="connsiteX88" fmla="*/ 8284298 w 12193149"/>
              <a:gd name="connsiteY88" fmla="*/ 2817856 h 3163521"/>
              <a:gd name="connsiteX89" fmla="*/ 8267224 w 12193149"/>
              <a:gd name="connsiteY89" fmla="*/ 2825031 h 3163521"/>
              <a:gd name="connsiteX90" fmla="*/ 8264525 w 12193149"/>
              <a:gd name="connsiteY90" fmla="*/ 2824801 h 3163521"/>
              <a:gd name="connsiteX91" fmla="*/ 8253181 w 12193149"/>
              <a:gd name="connsiteY91" fmla="*/ 2834644 h 3163521"/>
              <a:gd name="connsiteX92" fmla="*/ 8246982 w 12193149"/>
              <a:gd name="connsiteY92" fmla="*/ 2847636 h 3163521"/>
              <a:gd name="connsiteX93" fmla="*/ 8091420 w 12193149"/>
              <a:gd name="connsiteY93" fmla="*/ 2893797 h 3163521"/>
              <a:gd name="connsiteX94" fmla="*/ 7906555 w 12193149"/>
              <a:gd name="connsiteY94" fmla="*/ 2935770 h 3163521"/>
              <a:gd name="connsiteX95" fmla="*/ 7719893 w 12193149"/>
              <a:gd name="connsiteY95" fmla="*/ 2961485 h 3163521"/>
              <a:gd name="connsiteX96" fmla="*/ 7615495 w 12193149"/>
              <a:gd name="connsiteY96" fmla="*/ 2958014 h 3163521"/>
              <a:gd name="connsiteX97" fmla="*/ 7528691 w 12193149"/>
              <a:gd name="connsiteY97" fmla="*/ 2963842 h 3163521"/>
              <a:gd name="connsiteX98" fmla="*/ 7520719 w 12193149"/>
              <a:gd name="connsiteY98" fmla="*/ 2966395 h 3163521"/>
              <a:gd name="connsiteX99" fmla="*/ 7508559 w 12193149"/>
              <a:gd name="connsiteY99" fmla="*/ 2967730 h 3163521"/>
              <a:gd name="connsiteX100" fmla="*/ 7508188 w 12193149"/>
              <a:gd name="connsiteY100" fmla="*/ 2967403 h 3163521"/>
              <a:gd name="connsiteX101" fmla="*/ 7496943 w 12193149"/>
              <a:gd name="connsiteY101" fmla="*/ 2969355 h 3163521"/>
              <a:gd name="connsiteX102" fmla="*/ 7219707 w 12193149"/>
              <a:gd name="connsiteY102" fmla="*/ 2975462 h 3163521"/>
              <a:gd name="connsiteX103" fmla="*/ 7202249 w 12193149"/>
              <a:gd name="connsiteY103" fmla="*/ 2980012 h 3163521"/>
              <a:gd name="connsiteX104" fmla="*/ 7198152 w 12193149"/>
              <a:gd name="connsiteY104" fmla="*/ 2985370 h 3163521"/>
              <a:gd name="connsiteX105" fmla="*/ 7171956 w 12193149"/>
              <a:gd name="connsiteY105" fmla="*/ 2990018 h 3163521"/>
              <a:gd name="connsiteX106" fmla="*/ 7098136 w 12193149"/>
              <a:gd name="connsiteY106" fmla="*/ 3002246 h 3163521"/>
              <a:gd name="connsiteX107" fmla="*/ 7019644 w 12193149"/>
              <a:gd name="connsiteY107" fmla="*/ 3001872 h 3163521"/>
              <a:gd name="connsiteX108" fmla="*/ 6905294 w 12193149"/>
              <a:gd name="connsiteY108" fmla="*/ 3031378 h 3163521"/>
              <a:gd name="connsiteX109" fmla="*/ 6709370 w 12193149"/>
              <a:gd name="connsiteY109" fmla="*/ 3059333 h 3163521"/>
              <a:gd name="connsiteX110" fmla="*/ 6550602 w 12193149"/>
              <a:gd name="connsiteY110" fmla="*/ 3088109 h 3163521"/>
              <a:gd name="connsiteX111" fmla="*/ 6318708 w 12193149"/>
              <a:gd name="connsiteY111" fmla="*/ 3134909 h 3163521"/>
              <a:gd name="connsiteX112" fmla="*/ 6169822 w 12193149"/>
              <a:gd name="connsiteY112" fmla="*/ 3136996 h 3163521"/>
              <a:gd name="connsiteX113" fmla="*/ 6074996 w 12193149"/>
              <a:gd name="connsiteY113" fmla="*/ 3157458 h 3163521"/>
              <a:gd name="connsiteX114" fmla="*/ 6069677 w 12193149"/>
              <a:gd name="connsiteY114" fmla="*/ 3155921 h 3163521"/>
              <a:gd name="connsiteX115" fmla="*/ 6049786 w 12193149"/>
              <a:gd name="connsiteY115" fmla="*/ 3156604 h 3163521"/>
              <a:gd name="connsiteX116" fmla="*/ 6042433 w 12193149"/>
              <a:gd name="connsiteY116" fmla="*/ 3148255 h 3163521"/>
              <a:gd name="connsiteX117" fmla="*/ 6011238 w 12193149"/>
              <a:gd name="connsiteY117" fmla="*/ 3143162 h 3163521"/>
              <a:gd name="connsiteX118" fmla="*/ 5958523 w 12193149"/>
              <a:gd name="connsiteY118" fmla="*/ 3146806 h 3163521"/>
              <a:gd name="connsiteX119" fmla="*/ 5760067 w 12193149"/>
              <a:gd name="connsiteY119" fmla="*/ 3162498 h 3163521"/>
              <a:gd name="connsiteX120" fmla="*/ 5628108 w 12193149"/>
              <a:gd name="connsiteY120" fmla="*/ 3163521 h 3163521"/>
              <a:gd name="connsiteX121" fmla="*/ 5472054 w 12193149"/>
              <a:gd name="connsiteY121" fmla="*/ 3149501 h 3163521"/>
              <a:gd name="connsiteX122" fmla="*/ 5433909 w 12193149"/>
              <a:gd name="connsiteY122" fmla="*/ 3138248 h 3163521"/>
              <a:gd name="connsiteX123" fmla="*/ 5382817 w 12193149"/>
              <a:gd name="connsiteY123" fmla="*/ 3120546 h 3163521"/>
              <a:gd name="connsiteX124" fmla="*/ 5262912 w 12193149"/>
              <a:gd name="connsiteY124" fmla="*/ 3100129 h 3163521"/>
              <a:gd name="connsiteX125" fmla="*/ 5224109 w 12193149"/>
              <a:gd name="connsiteY125" fmla="*/ 3089005 h 3163521"/>
              <a:gd name="connsiteX126" fmla="*/ 5175808 w 12193149"/>
              <a:gd name="connsiteY126" fmla="*/ 3086015 h 3163521"/>
              <a:gd name="connsiteX127" fmla="*/ 5157702 w 12193149"/>
              <a:gd name="connsiteY127" fmla="*/ 3078792 h 3163521"/>
              <a:gd name="connsiteX128" fmla="*/ 5143747 w 12193149"/>
              <a:gd name="connsiteY128" fmla="*/ 3075392 h 3163521"/>
              <a:gd name="connsiteX129" fmla="*/ 5140744 w 12193149"/>
              <a:gd name="connsiteY129" fmla="*/ 3073291 h 3163521"/>
              <a:gd name="connsiteX130" fmla="*/ 5122807 w 12193149"/>
              <a:gd name="connsiteY130" fmla="*/ 3062438 h 3163521"/>
              <a:gd name="connsiteX131" fmla="*/ 5066938 w 12193149"/>
              <a:gd name="connsiteY131" fmla="*/ 3069009 h 3163521"/>
              <a:gd name="connsiteX132" fmla="*/ 5012662 w 12193149"/>
              <a:gd name="connsiteY132" fmla="*/ 3052628 h 3163521"/>
              <a:gd name="connsiteX133" fmla="*/ 4841589 w 12193149"/>
              <a:gd name="connsiteY133" fmla="*/ 3028611 h 3163521"/>
              <a:gd name="connsiteX134" fmla="*/ 4763595 w 12193149"/>
              <a:gd name="connsiteY134" fmla="*/ 3000843 h 3163521"/>
              <a:gd name="connsiteX135" fmla="*/ 4724334 w 12193149"/>
              <a:gd name="connsiteY135" fmla="*/ 2991829 h 3163521"/>
              <a:gd name="connsiteX136" fmla="*/ 4722324 w 12193149"/>
              <a:gd name="connsiteY136" fmla="*/ 2991080 h 3163521"/>
              <a:gd name="connsiteX137" fmla="*/ 4723259 w 12193149"/>
              <a:gd name="connsiteY137" fmla="*/ 2990869 h 3163521"/>
              <a:gd name="connsiteX138" fmla="*/ 4718350 w 12193149"/>
              <a:gd name="connsiteY138" fmla="*/ 2989599 h 3163521"/>
              <a:gd name="connsiteX139" fmla="*/ 4722324 w 12193149"/>
              <a:gd name="connsiteY139" fmla="*/ 2991080 h 3163521"/>
              <a:gd name="connsiteX140" fmla="*/ 4716674 w 12193149"/>
              <a:gd name="connsiteY140" fmla="*/ 2992355 h 3163521"/>
              <a:gd name="connsiteX141" fmla="*/ 4516962 w 12193149"/>
              <a:gd name="connsiteY141" fmla="*/ 2982453 h 3163521"/>
              <a:gd name="connsiteX142" fmla="*/ 4429691 w 12193149"/>
              <a:gd name="connsiteY142" fmla="*/ 2971802 h 3163521"/>
              <a:gd name="connsiteX143" fmla="*/ 4364023 w 12193149"/>
              <a:gd name="connsiteY143" fmla="*/ 2970456 h 3163521"/>
              <a:gd name="connsiteX144" fmla="*/ 4318114 w 12193149"/>
              <a:gd name="connsiteY144" fmla="*/ 2977071 h 3163521"/>
              <a:gd name="connsiteX145" fmla="*/ 4316258 w 12193149"/>
              <a:gd name="connsiteY145" fmla="*/ 2975730 h 3163521"/>
              <a:gd name="connsiteX146" fmla="*/ 4296292 w 12193149"/>
              <a:gd name="connsiteY146" fmla="*/ 2973851 h 3163521"/>
              <a:gd name="connsiteX147" fmla="*/ 4291212 w 12193149"/>
              <a:gd name="connsiteY147" fmla="*/ 2976768 h 3163521"/>
              <a:gd name="connsiteX148" fmla="*/ 4277290 w 12193149"/>
              <a:gd name="connsiteY148" fmla="*/ 2976522 h 3163521"/>
              <a:gd name="connsiteX149" fmla="*/ 4249265 w 12193149"/>
              <a:gd name="connsiteY149" fmla="*/ 2978846 h 3163521"/>
              <a:gd name="connsiteX150" fmla="*/ 4203199 w 12193149"/>
              <a:gd name="connsiteY150" fmla="*/ 2976051 h 3163521"/>
              <a:gd name="connsiteX151" fmla="*/ 4202893 w 12193149"/>
              <a:gd name="connsiteY151" fmla="*/ 2974792 h 3163521"/>
              <a:gd name="connsiteX152" fmla="*/ 4192396 w 12193149"/>
              <a:gd name="connsiteY152" fmla="*/ 2969158 h 3163521"/>
              <a:gd name="connsiteX153" fmla="*/ 4143893 w 12193149"/>
              <a:gd name="connsiteY153" fmla="*/ 2953293 h 3163521"/>
              <a:gd name="connsiteX154" fmla="*/ 4084245 w 12193149"/>
              <a:gd name="connsiteY154" fmla="*/ 2926760 h 3163521"/>
              <a:gd name="connsiteX155" fmla="*/ 4075694 w 12193149"/>
              <a:gd name="connsiteY155" fmla="*/ 2925925 h 3163521"/>
              <a:gd name="connsiteX156" fmla="*/ 4075575 w 12193149"/>
              <a:gd name="connsiteY156" fmla="*/ 2925626 h 3163521"/>
              <a:gd name="connsiteX157" fmla="*/ 4066658 w 12193149"/>
              <a:gd name="connsiteY157" fmla="*/ 2924182 h 3163521"/>
              <a:gd name="connsiteX158" fmla="*/ 4060102 w 12193149"/>
              <a:gd name="connsiteY158" fmla="*/ 2924400 h 3163521"/>
              <a:gd name="connsiteX159" fmla="*/ 4043512 w 12193149"/>
              <a:gd name="connsiteY159" fmla="*/ 2922779 h 3163521"/>
              <a:gd name="connsiteX160" fmla="*/ 4038145 w 12193149"/>
              <a:gd name="connsiteY160" fmla="*/ 2920345 h 3163521"/>
              <a:gd name="connsiteX161" fmla="*/ 4036511 w 12193149"/>
              <a:gd name="connsiteY161" fmla="*/ 2916678 h 3163521"/>
              <a:gd name="connsiteX162" fmla="*/ 4034926 w 12193149"/>
              <a:gd name="connsiteY162" fmla="*/ 2916913 h 3163521"/>
              <a:gd name="connsiteX163" fmla="*/ 4005686 w 12193149"/>
              <a:gd name="connsiteY163" fmla="*/ 2904345 h 3163521"/>
              <a:gd name="connsiteX164" fmla="*/ 3937994 w 12193149"/>
              <a:gd name="connsiteY164" fmla="*/ 2886888 h 3163521"/>
              <a:gd name="connsiteX165" fmla="*/ 3898423 w 12193149"/>
              <a:gd name="connsiteY165" fmla="*/ 2881233 h 3163521"/>
              <a:gd name="connsiteX166" fmla="*/ 3790908 w 12193149"/>
              <a:gd name="connsiteY166" fmla="*/ 2860995 h 3163521"/>
              <a:gd name="connsiteX167" fmla="*/ 3683661 w 12193149"/>
              <a:gd name="connsiteY167" fmla="*/ 2837072 h 3163521"/>
              <a:gd name="connsiteX168" fmla="*/ 3611183 w 12193149"/>
              <a:gd name="connsiteY168" fmla="*/ 2804801 h 3163521"/>
              <a:gd name="connsiteX169" fmla="*/ 3605003 w 12193149"/>
              <a:gd name="connsiteY169" fmla="*/ 2806163 h 3163521"/>
              <a:gd name="connsiteX170" fmla="*/ 3595884 w 12193149"/>
              <a:gd name="connsiteY170" fmla="*/ 2806327 h 3163521"/>
              <a:gd name="connsiteX171" fmla="*/ 3595649 w 12193149"/>
              <a:gd name="connsiteY171" fmla="*/ 2806058 h 3163521"/>
              <a:gd name="connsiteX172" fmla="*/ 3587126 w 12193149"/>
              <a:gd name="connsiteY172" fmla="*/ 2806748 h 3163521"/>
              <a:gd name="connsiteX173" fmla="*/ 3537283 w 12193149"/>
              <a:gd name="connsiteY173" fmla="*/ 2797049 h 3163521"/>
              <a:gd name="connsiteX174" fmla="*/ 3474371 w 12193149"/>
              <a:gd name="connsiteY174" fmla="*/ 2793388 h 3163521"/>
              <a:gd name="connsiteX175" fmla="*/ 3401876 w 12193149"/>
              <a:gd name="connsiteY175" fmla="*/ 2781340 h 3163521"/>
              <a:gd name="connsiteX176" fmla="*/ 3365036 w 12193149"/>
              <a:gd name="connsiteY176" fmla="*/ 2798292 h 3163521"/>
              <a:gd name="connsiteX177" fmla="*/ 3345174 w 12193149"/>
              <a:gd name="connsiteY177" fmla="*/ 2799974 h 3163521"/>
              <a:gd name="connsiteX178" fmla="*/ 3342846 w 12193149"/>
              <a:gd name="connsiteY178" fmla="*/ 2798999 h 3163521"/>
              <a:gd name="connsiteX179" fmla="*/ 3263504 w 12193149"/>
              <a:gd name="connsiteY179" fmla="*/ 2804876 h 3163521"/>
              <a:gd name="connsiteX180" fmla="*/ 3143704 w 12193149"/>
              <a:gd name="connsiteY180" fmla="*/ 2812651 h 3163521"/>
              <a:gd name="connsiteX181" fmla="*/ 3031439 w 12193149"/>
              <a:gd name="connsiteY181" fmla="*/ 2815294 h 3163521"/>
              <a:gd name="connsiteX182" fmla="*/ 2782717 w 12193149"/>
              <a:gd name="connsiteY182" fmla="*/ 2837115 h 3163521"/>
              <a:gd name="connsiteX183" fmla="*/ 2647675 w 12193149"/>
              <a:gd name="connsiteY183" fmla="*/ 2847651 h 3163521"/>
              <a:gd name="connsiteX184" fmla="*/ 2569176 w 12193149"/>
              <a:gd name="connsiteY184" fmla="*/ 2821410 h 3163521"/>
              <a:gd name="connsiteX185" fmla="*/ 2444403 w 12193149"/>
              <a:gd name="connsiteY185" fmla="*/ 2835311 h 3163521"/>
              <a:gd name="connsiteX186" fmla="*/ 2316260 w 12193149"/>
              <a:gd name="connsiteY186" fmla="*/ 2843778 h 3163521"/>
              <a:gd name="connsiteX187" fmla="*/ 2209726 w 12193149"/>
              <a:gd name="connsiteY187" fmla="*/ 2838545 h 3163521"/>
              <a:gd name="connsiteX188" fmla="*/ 2095813 w 12193149"/>
              <a:gd name="connsiteY188" fmla="*/ 2821834 h 3163521"/>
              <a:gd name="connsiteX189" fmla="*/ 1998504 w 12193149"/>
              <a:gd name="connsiteY189" fmla="*/ 2813814 h 3163521"/>
              <a:gd name="connsiteX190" fmla="*/ 1929320 w 12193149"/>
              <a:gd name="connsiteY190" fmla="*/ 2835759 h 3163521"/>
              <a:gd name="connsiteX191" fmla="*/ 1922798 w 12193149"/>
              <a:gd name="connsiteY191" fmla="*/ 2830928 h 3163521"/>
              <a:gd name="connsiteX192" fmla="*/ 1874228 w 12193149"/>
              <a:gd name="connsiteY192" fmla="*/ 2832523 h 3163521"/>
              <a:gd name="connsiteX193" fmla="*/ 1787803 w 12193149"/>
              <a:gd name="connsiteY193" fmla="*/ 2860145 h 3163521"/>
              <a:gd name="connsiteX194" fmla="*/ 1739352 w 12193149"/>
              <a:gd name="connsiteY194" fmla="*/ 2855094 h 3163521"/>
              <a:gd name="connsiteX195" fmla="*/ 1676219 w 12193149"/>
              <a:gd name="connsiteY195" fmla="*/ 2838745 h 3163521"/>
              <a:gd name="connsiteX196" fmla="*/ 1609817 w 12193149"/>
              <a:gd name="connsiteY196" fmla="*/ 2831848 h 3163521"/>
              <a:gd name="connsiteX197" fmla="*/ 1497258 w 12193149"/>
              <a:gd name="connsiteY197" fmla="*/ 2806258 h 3163521"/>
              <a:gd name="connsiteX198" fmla="*/ 1151127 w 12193149"/>
              <a:gd name="connsiteY198" fmla="*/ 2756823 h 3163521"/>
              <a:gd name="connsiteX199" fmla="*/ 859417 w 12193149"/>
              <a:gd name="connsiteY199" fmla="*/ 2747390 h 3163521"/>
              <a:gd name="connsiteX200" fmla="*/ 838688 w 12193149"/>
              <a:gd name="connsiteY200" fmla="*/ 2748603 h 3163521"/>
              <a:gd name="connsiteX201" fmla="*/ 817957 w 12193149"/>
              <a:gd name="connsiteY201" fmla="*/ 2746639 h 3163521"/>
              <a:gd name="connsiteX202" fmla="*/ 812654 w 12193149"/>
              <a:gd name="connsiteY202" fmla="*/ 2749533 h 3163521"/>
              <a:gd name="connsiteX203" fmla="*/ 721195 w 12193149"/>
              <a:gd name="connsiteY203" fmla="*/ 2748443 h 3163521"/>
              <a:gd name="connsiteX204" fmla="*/ 720890 w 12193149"/>
              <a:gd name="connsiteY204" fmla="*/ 2747181 h 3163521"/>
              <a:gd name="connsiteX205" fmla="*/ 710023 w 12193149"/>
              <a:gd name="connsiteY205" fmla="*/ 2741504 h 3163521"/>
              <a:gd name="connsiteX206" fmla="*/ 597940 w 12193149"/>
              <a:gd name="connsiteY206" fmla="*/ 2698646 h 3163521"/>
              <a:gd name="connsiteX207" fmla="*/ 579683 w 12193149"/>
              <a:gd name="connsiteY207" fmla="*/ 2695994 h 3163521"/>
              <a:gd name="connsiteX208" fmla="*/ 572865 w 12193149"/>
              <a:gd name="connsiteY208" fmla="*/ 2696183 h 3163521"/>
              <a:gd name="connsiteX209" fmla="*/ 446247 w 12193149"/>
              <a:gd name="connsiteY209" fmla="*/ 2658153 h 3163521"/>
              <a:gd name="connsiteX210" fmla="*/ 405163 w 12193149"/>
              <a:gd name="connsiteY210" fmla="*/ 2652330 h 3163521"/>
              <a:gd name="connsiteX211" fmla="*/ 293583 w 12193149"/>
              <a:gd name="connsiteY211" fmla="*/ 2631634 h 3163521"/>
              <a:gd name="connsiteX212" fmla="*/ 119529 w 12193149"/>
              <a:gd name="connsiteY212" fmla="*/ 2579829 h 3163521"/>
              <a:gd name="connsiteX213" fmla="*/ 16674 w 12193149"/>
              <a:gd name="connsiteY213" fmla="*/ 2576973 h 3163521"/>
              <a:gd name="connsiteX214" fmla="*/ 1150 w 12193149"/>
              <a:gd name="connsiteY214" fmla="*/ 2571504 h 3163521"/>
              <a:gd name="connsiteX215" fmla="*/ 1148 w 12193149"/>
              <a:gd name="connsiteY215" fmla="*/ 1040995 h 3163521"/>
              <a:gd name="connsiteX216" fmla="*/ 1148 w 12193149"/>
              <a:gd name="connsiteY216" fmla="*/ 818782 h 3163521"/>
              <a:gd name="connsiteX0" fmla="*/ 1148 w 12193149"/>
              <a:gd name="connsiteY0" fmla="*/ 0 h 3171710"/>
              <a:gd name="connsiteX1" fmla="*/ 12181789 w 12193149"/>
              <a:gd name="connsiteY1" fmla="*/ 8189 h 3171710"/>
              <a:gd name="connsiteX2" fmla="*/ 12193149 w 12193149"/>
              <a:gd name="connsiteY2" fmla="*/ 1406710 h 3171710"/>
              <a:gd name="connsiteX3" fmla="*/ 12185986 w 12193149"/>
              <a:gd name="connsiteY3" fmla="*/ 1411160 h 3171710"/>
              <a:gd name="connsiteX4" fmla="*/ 12156363 w 12193149"/>
              <a:gd name="connsiteY4" fmla="*/ 1424337 h 3171710"/>
              <a:gd name="connsiteX5" fmla="*/ 12139215 w 12193149"/>
              <a:gd name="connsiteY5" fmla="*/ 1450150 h 3171710"/>
              <a:gd name="connsiteX6" fmla="*/ 12126327 w 12193149"/>
              <a:gd name="connsiteY6" fmla="*/ 1451661 h 3171710"/>
              <a:gd name="connsiteX7" fmla="*/ 12124007 w 12193149"/>
              <a:gd name="connsiteY7" fmla="*/ 1451765 h 3171710"/>
              <a:gd name="connsiteX8" fmla="*/ 12116854 w 12193149"/>
              <a:gd name="connsiteY8" fmla="*/ 1455579 h 3171710"/>
              <a:gd name="connsiteX9" fmla="*/ 12099497 w 12193149"/>
              <a:gd name="connsiteY9" fmla="*/ 1455110 h 3171710"/>
              <a:gd name="connsiteX10" fmla="*/ 12087073 w 12193149"/>
              <a:gd name="connsiteY10" fmla="*/ 1463312 h 3171710"/>
              <a:gd name="connsiteX11" fmla="*/ 12031073 w 12193149"/>
              <a:gd name="connsiteY11" fmla="*/ 1506980 h 3171710"/>
              <a:gd name="connsiteX12" fmla="*/ 11995833 w 12193149"/>
              <a:gd name="connsiteY12" fmla="*/ 1530429 h 3171710"/>
              <a:gd name="connsiteX13" fmla="*/ 11979717 w 12193149"/>
              <a:gd name="connsiteY13" fmla="*/ 1535132 h 3171710"/>
              <a:gd name="connsiteX14" fmla="*/ 11959046 w 12193149"/>
              <a:gd name="connsiteY14" fmla="*/ 1544529 h 3171710"/>
              <a:gd name="connsiteX15" fmla="*/ 11920454 w 12193149"/>
              <a:gd name="connsiteY15" fmla="*/ 1557854 h 3171710"/>
              <a:gd name="connsiteX16" fmla="*/ 11903656 w 12193149"/>
              <a:gd name="connsiteY16" fmla="*/ 1569397 h 3171710"/>
              <a:gd name="connsiteX17" fmla="*/ 11895048 w 12193149"/>
              <a:gd name="connsiteY17" fmla="*/ 1571762 h 3171710"/>
              <a:gd name="connsiteX18" fmla="*/ 11891968 w 12193149"/>
              <a:gd name="connsiteY18" fmla="*/ 1582700 h 3171710"/>
              <a:gd name="connsiteX19" fmla="*/ 11870776 w 12193149"/>
              <a:gd name="connsiteY19" fmla="*/ 1604787 h 3171710"/>
              <a:gd name="connsiteX20" fmla="*/ 11813376 w 12193149"/>
              <a:gd name="connsiteY20" fmla="*/ 1624630 h 3171710"/>
              <a:gd name="connsiteX21" fmla="*/ 11590693 w 12193149"/>
              <a:gd name="connsiteY21" fmla="*/ 1790748 h 3171710"/>
              <a:gd name="connsiteX22" fmla="*/ 11506817 w 12193149"/>
              <a:gd name="connsiteY22" fmla="*/ 1860594 h 3171710"/>
              <a:gd name="connsiteX23" fmla="*/ 11280332 w 12193149"/>
              <a:gd name="connsiteY23" fmla="*/ 2050542 h 3171710"/>
              <a:gd name="connsiteX24" fmla="*/ 11228309 w 12193149"/>
              <a:gd name="connsiteY24" fmla="*/ 2103207 h 3171710"/>
              <a:gd name="connsiteX25" fmla="*/ 11218087 w 12193149"/>
              <a:gd name="connsiteY25" fmla="*/ 2102932 h 3171710"/>
              <a:gd name="connsiteX26" fmla="*/ 11217184 w 12193149"/>
              <a:gd name="connsiteY26" fmla="*/ 2101989 h 3171710"/>
              <a:gd name="connsiteX27" fmla="*/ 11188885 w 12193149"/>
              <a:gd name="connsiteY27" fmla="*/ 2119354 h 3171710"/>
              <a:gd name="connsiteX28" fmla="*/ 11184501 w 12193149"/>
              <a:gd name="connsiteY28" fmla="*/ 2119496 h 3171710"/>
              <a:gd name="connsiteX29" fmla="*/ 11166854 w 12193149"/>
              <a:gd name="connsiteY29" fmla="*/ 2133583 h 3171710"/>
              <a:gd name="connsiteX30" fmla="*/ 11157311 w 12193149"/>
              <a:gd name="connsiteY30" fmla="*/ 2139385 h 3171710"/>
              <a:gd name="connsiteX31" fmla="*/ 11155496 w 12193149"/>
              <a:gd name="connsiteY31" fmla="*/ 2144068 h 3171710"/>
              <a:gd name="connsiteX32" fmla="*/ 11140961 w 12193149"/>
              <a:gd name="connsiteY32" fmla="*/ 2151086 h 3171710"/>
              <a:gd name="connsiteX33" fmla="*/ 11138961 w 12193149"/>
              <a:gd name="connsiteY33" fmla="*/ 2150743 h 3171710"/>
              <a:gd name="connsiteX34" fmla="*/ 11128208 w 12193149"/>
              <a:gd name="connsiteY34" fmla="*/ 2160803 h 3171710"/>
              <a:gd name="connsiteX35" fmla="*/ 11120691 w 12193149"/>
              <a:gd name="connsiteY35" fmla="*/ 2174395 h 3171710"/>
              <a:gd name="connsiteX36" fmla="*/ 10894683 w 12193149"/>
              <a:gd name="connsiteY36" fmla="*/ 2300370 h 3171710"/>
              <a:gd name="connsiteX37" fmla="*/ 10773300 w 12193149"/>
              <a:gd name="connsiteY37" fmla="*/ 2350162 h 3171710"/>
              <a:gd name="connsiteX38" fmla="*/ 10627668 w 12193149"/>
              <a:gd name="connsiteY38" fmla="*/ 2386200 h 3171710"/>
              <a:gd name="connsiteX39" fmla="*/ 10581895 w 12193149"/>
              <a:gd name="connsiteY39" fmla="*/ 2395660 h 3171710"/>
              <a:gd name="connsiteX40" fmla="*/ 10547790 w 12193149"/>
              <a:gd name="connsiteY40" fmla="*/ 2425394 h 3171710"/>
              <a:gd name="connsiteX41" fmla="*/ 10529643 w 12193149"/>
              <a:gd name="connsiteY41" fmla="*/ 2423878 h 3171710"/>
              <a:gd name="connsiteX42" fmla="*/ 10526446 w 12193149"/>
              <a:gd name="connsiteY42" fmla="*/ 2423382 h 3171710"/>
              <a:gd name="connsiteX43" fmla="*/ 10515129 w 12193149"/>
              <a:gd name="connsiteY43" fmla="*/ 2426508 h 3171710"/>
              <a:gd name="connsiteX44" fmla="*/ 10491735 w 12193149"/>
              <a:gd name="connsiteY44" fmla="*/ 2421127 h 3171710"/>
              <a:gd name="connsiteX45" fmla="*/ 10471418 w 12193149"/>
              <a:gd name="connsiteY45" fmla="*/ 2428664 h 3171710"/>
              <a:gd name="connsiteX46" fmla="*/ 10377042 w 12193149"/>
              <a:gd name="connsiteY46" fmla="*/ 2471569 h 3171710"/>
              <a:gd name="connsiteX47" fmla="*/ 10319338 w 12193149"/>
              <a:gd name="connsiteY47" fmla="*/ 2493192 h 3171710"/>
              <a:gd name="connsiteX48" fmla="*/ 10295467 w 12193149"/>
              <a:gd name="connsiteY48" fmla="*/ 2495050 h 3171710"/>
              <a:gd name="connsiteX49" fmla="*/ 10263443 w 12193149"/>
              <a:gd name="connsiteY49" fmla="*/ 2501919 h 3171710"/>
              <a:gd name="connsiteX50" fmla="*/ 10205418 w 12193149"/>
              <a:gd name="connsiteY50" fmla="*/ 2509120 h 3171710"/>
              <a:gd name="connsiteX51" fmla="*/ 10177759 w 12193149"/>
              <a:gd name="connsiteY51" fmla="*/ 2519914 h 3171710"/>
              <a:gd name="connsiteX52" fmla="*/ 10165070 w 12193149"/>
              <a:gd name="connsiteY52" fmla="*/ 2520710 h 3171710"/>
              <a:gd name="connsiteX53" fmla="*/ 10156308 w 12193149"/>
              <a:gd name="connsiteY53" fmla="*/ 2534458 h 3171710"/>
              <a:gd name="connsiteX54" fmla="*/ 10118267 w 12193149"/>
              <a:gd name="connsiteY54" fmla="*/ 2558113 h 3171710"/>
              <a:gd name="connsiteX55" fmla="*/ 10083317 w 12193149"/>
              <a:gd name="connsiteY55" fmla="*/ 2570267 h 3171710"/>
              <a:gd name="connsiteX56" fmla="*/ 10040388 w 12193149"/>
              <a:gd name="connsiteY56" fmla="*/ 2568603 h 3171710"/>
              <a:gd name="connsiteX57" fmla="*/ 9961167 w 12193149"/>
              <a:gd name="connsiteY57" fmla="*/ 2584118 h 3171710"/>
              <a:gd name="connsiteX58" fmla="*/ 9848940 w 12193149"/>
              <a:gd name="connsiteY58" fmla="*/ 2590886 h 3171710"/>
              <a:gd name="connsiteX59" fmla="*/ 9729457 w 12193149"/>
              <a:gd name="connsiteY59" fmla="*/ 2611093 h 3171710"/>
              <a:gd name="connsiteX60" fmla="*/ 9613704 w 12193149"/>
              <a:gd name="connsiteY60" fmla="*/ 2639342 h 3171710"/>
              <a:gd name="connsiteX61" fmla="*/ 9338590 w 12193149"/>
              <a:gd name="connsiteY61" fmla="*/ 2696264 h 3171710"/>
              <a:gd name="connsiteX62" fmla="*/ 9232518 w 12193149"/>
              <a:gd name="connsiteY62" fmla="*/ 2720120 h 3171710"/>
              <a:gd name="connsiteX63" fmla="*/ 9156690 w 12193149"/>
              <a:gd name="connsiteY63" fmla="*/ 2730199 h 3171710"/>
              <a:gd name="connsiteX64" fmla="*/ 9054601 w 12193149"/>
              <a:gd name="connsiteY64" fmla="*/ 2737726 h 3171710"/>
              <a:gd name="connsiteX65" fmla="*/ 9006634 w 12193149"/>
              <a:gd name="connsiteY65" fmla="*/ 2741011 h 3171710"/>
              <a:gd name="connsiteX66" fmla="*/ 9006349 w 12193149"/>
              <a:gd name="connsiteY66" fmla="*/ 2740771 h 3171710"/>
              <a:gd name="connsiteX67" fmla="*/ 8997380 w 12193149"/>
              <a:gd name="connsiteY67" fmla="*/ 2741982 h 3171710"/>
              <a:gd name="connsiteX68" fmla="*/ 8991542 w 12193149"/>
              <a:gd name="connsiteY68" fmla="*/ 2744043 h 3171710"/>
              <a:gd name="connsiteX69" fmla="*/ 8975485 w 12193149"/>
              <a:gd name="connsiteY69" fmla="*/ 2747269 h 3171710"/>
              <a:gd name="connsiteX70" fmla="*/ 8969159 w 12193149"/>
              <a:gd name="connsiteY70" fmla="*/ 2746569 h 3171710"/>
              <a:gd name="connsiteX71" fmla="*/ 8964196 w 12193149"/>
              <a:gd name="connsiteY71" fmla="*/ 2744344 h 3171710"/>
              <a:gd name="connsiteX72" fmla="*/ 8930136 w 12193149"/>
              <a:gd name="connsiteY72" fmla="*/ 2741156 h 3171710"/>
              <a:gd name="connsiteX73" fmla="*/ 8753592 w 12193149"/>
              <a:gd name="connsiteY73" fmla="*/ 2760388 h 3171710"/>
              <a:gd name="connsiteX74" fmla="*/ 8708995 w 12193149"/>
              <a:gd name="connsiteY74" fmla="*/ 2762489 h 3171710"/>
              <a:gd name="connsiteX75" fmla="*/ 8597219 w 12193149"/>
              <a:gd name="connsiteY75" fmla="*/ 2771061 h 3171710"/>
              <a:gd name="connsiteX76" fmla="*/ 8526378 w 12193149"/>
              <a:gd name="connsiteY76" fmla="*/ 2756219 h 3171710"/>
              <a:gd name="connsiteX77" fmla="*/ 8512131 w 12193149"/>
              <a:gd name="connsiteY77" fmla="*/ 2762134 h 3171710"/>
              <a:gd name="connsiteX78" fmla="*/ 8507315 w 12193149"/>
              <a:gd name="connsiteY78" fmla="*/ 2765135 h 3171710"/>
              <a:gd name="connsiteX79" fmla="*/ 8499116 w 12193149"/>
              <a:gd name="connsiteY79" fmla="*/ 2767873 h 3171710"/>
              <a:gd name="connsiteX80" fmla="*/ 8498742 w 12193149"/>
              <a:gd name="connsiteY80" fmla="*/ 2767694 h 3171710"/>
              <a:gd name="connsiteX81" fmla="*/ 8491397 w 12193149"/>
              <a:gd name="connsiteY81" fmla="*/ 2770744 h 3171710"/>
              <a:gd name="connsiteX82" fmla="*/ 8368330 w 12193149"/>
              <a:gd name="connsiteY82" fmla="*/ 2784786 h 3171710"/>
              <a:gd name="connsiteX83" fmla="*/ 8354947 w 12193149"/>
              <a:gd name="connsiteY83" fmla="*/ 2784980 h 3171710"/>
              <a:gd name="connsiteX84" fmla="*/ 8321252 w 12193149"/>
              <a:gd name="connsiteY84" fmla="*/ 2801558 h 3171710"/>
              <a:gd name="connsiteX85" fmla="*/ 8315581 w 12193149"/>
              <a:gd name="connsiteY85" fmla="*/ 2801884 h 3171710"/>
              <a:gd name="connsiteX86" fmla="*/ 8296322 w 12193149"/>
              <a:gd name="connsiteY86" fmla="*/ 2815779 h 3171710"/>
              <a:gd name="connsiteX87" fmla="*/ 8285424 w 12193149"/>
              <a:gd name="connsiteY87" fmla="*/ 2821602 h 3171710"/>
              <a:gd name="connsiteX88" fmla="*/ 8284298 w 12193149"/>
              <a:gd name="connsiteY88" fmla="*/ 2826045 h 3171710"/>
              <a:gd name="connsiteX89" fmla="*/ 8267224 w 12193149"/>
              <a:gd name="connsiteY89" fmla="*/ 2833220 h 3171710"/>
              <a:gd name="connsiteX90" fmla="*/ 8264525 w 12193149"/>
              <a:gd name="connsiteY90" fmla="*/ 2832990 h 3171710"/>
              <a:gd name="connsiteX91" fmla="*/ 8253181 w 12193149"/>
              <a:gd name="connsiteY91" fmla="*/ 2842833 h 3171710"/>
              <a:gd name="connsiteX92" fmla="*/ 8246982 w 12193149"/>
              <a:gd name="connsiteY92" fmla="*/ 2855825 h 3171710"/>
              <a:gd name="connsiteX93" fmla="*/ 8091420 w 12193149"/>
              <a:gd name="connsiteY93" fmla="*/ 2901986 h 3171710"/>
              <a:gd name="connsiteX94" fmla="*/ 7906555 w 12193149"/>
              <a:gd name="connsiteY94" fmla="*/ 2943959 h 3171710"/>
              <a:gd name="connsiteX95" fmla="*/ 7719893 w 12193149"/>
              <a:gd name="connsiteY95" fmla="*/ 2969674 h 3171710"/>
              <a:gd name="connsiteX96" fmla="*/ 7615495 w 12193149"/>
              <a:gd name="connsiteY96" fmla="*/ 2966203 h 3171710"/>
              <a:gd name="connsiteX97" fmla="*/ 7528691 w 12193149"/>
              <a:gd name="connsiteY97" fmla="*/ 2972031 h 3171710"/>
              <a:gd name="connsiteX98" fmla="*/ 7520719 w 12193149"/>
              <a:gd name="connsiteY98" fmla="*/ 2974584 h 3171710"/>
              <a:gd name="connsiteX99" fmla="*/ 7508559 w 12193149"/>
              <a:gd name="connsiteY99" fmla="*/ 2975919 h 3171710"/>
              <a:gd name="connsiteX100" fmla="*/ 7508188 w 12193149"/>
              <a:gd name="connsiteY100" fmla="*/ 2975592 h 3171710"/>
              <a:gd name="connsiteX101" fmla="*/ 7496943 w 12193149"/>
              <a:gd name="connsiteY101" fmla="*/ 2977544 h 3171710"/>
              <a:gd name="connsiteX102" fmla="*/ 7219707 w 12193149"/>
              <a:gd name="connsiteY102" fmla="*/ 2983651 h 3171710"/>
              <a:gd name="connsiteX103" fmla="*/ 7202249 w 12193149"/>
              <a:gd name="connsiteY103" fmla="*/ 2988201 h 3171710"/>
              <a:gd name="connsiteX104" fmla="*/ 7198152 w 12193149"/>
              <a:gd name="connsiteY104" fmla="*/ 2993559 h 3171710"/>
              <a:gd name="connsiteX105" fmla="*/ 7171956 w 12193149"/>
              <a:gd name="connsiteY105" fmla="*/ 2998207 h 3171710"/>
              <a:gd name="connsiteX106" fmla="*/ 7098136 w 12193149"/>
              <a:gd name="connsiteY106" fmla="*/ 3010435 h 3171710"/>
              <a:gd name="connsiteX107" fmla="*/ 7019644 w 12193149"/>
              <a:gd name="connsiteY107" fmla="*/ 3010061 h 3171710"/>
              <a:gd name="connsiteX108" fmla="*/ 6905294 w 12193149"/>
              <a:gd name="connsiteY108" fmla="*/ 3039567 h 3171710"/>
              <a:gd name="connsiteX109" fmla="*/ 6709370 w 12193149"/>
              <a:gd name="connsiteY109" fmla="*/ 3067522 h 3171710"/>
              <a:gd name="connsiteX110" fmla="*/ 6550602 w 12193149"/>
              <a:gd name="connsiteY110" fmla="*/ 3096298 h 3171710"/>
              <a:gd name="connsiteX111" fmla="*/ 6318708 w 12193149"/>
              <a:gd name="connsiteY111" fmla="*/ 3143098 h 3171710"/>
              <a:gd name="connsiteX112" fmla="*/ 6169822 w 12193149"/>
              <a:gd name="connsiteY112" fmla="*/ 3145185 h 3171710"/>
              <a:gd name="connsiteX113" fmla="*/ 6074996 w 12193149"/>
              <a:gd name="connsiteY113" fmla="*/ 3165647 h 3171710"/>
              <a:gd name="connsiteX114" fmla="*/ 6069677 w 12193149"/>
              <a:gd name="connsiteY114" fmla="*/ 3164110 h 3171710"/>
              <a:gd name="connsiteX115" fmla="*/ 6049786 w 12193149"/>
              <a:gd name="connsiteY115" fmla="*/ 3164793 h 3171710"/>
              <a:gd name="connsiteX116" fmla="*/ 6042433 w 12193149"/>
              <a:gd name="connsiteY116" fmla="*/ 3156444 h 3171710"/>
              <a:gd name="connsiteX117" fmla="*/ 6011238 w 12193149"/>
              <a:gd name="connsiteY117" fmla="*/ 3151351 h 3171710"/>
              <a:gd name="connsiteX118" fmla="*/ 5958523 w 12193149"/>
              <a:gd name="connsiteY118" fmla="*/ 3154995 h 3171710"/>
              <a:gd name="connsiteX119" fmla="*/ 5760067 w 12193149"/>
              <a:gd name="connsiteY119" fmla="*/ 3170687 h 3171710"/>
              <a:gd name="connsiteX120" fmla="*/ 5628108 w 12193149"/>
              <a:gd name="connsiteY120" fmla="*/ 3171710 h 3171710"/>
              <a:gd name="connsiteX121" fmla="*/ 5472054 w 12193149"/>
              <a:gd name="connsiteY121" fmla="*/ 3157690 h 3171710"/>
              <a:gd name="connsiteX122" fmla="*/ 5433909 w 12193149"/>
              <a:gd name="connsiteY122" fmla="*/ 3146437 h 3171710"/>
              <a:gd name="connsiteX123" fmla="*/ 5382817 w 12193149"/>
              <a:gd name="connsiteY123" fmla="*/ 3128735 h 3171710"/>
              <a:gd name="connsiteX124" fmla="*/ 5262912 w 12193149"/>
              <a:gd name="connsiteY124" fmla="*/ 3108318 h 3171710"/>
              <a:gd name="connsiteX125" fmla="*/ 5224109 w 12193149"/>
              <a:gd name="connsiteY125" fmla="*/ 3097194 h 3171710"/>
              <a:gd name="connsiteX126" fmla="*/ 5175808 w 12193149"/>
              <a:gd name="connsiteY126" fmla="*/ 3094204 h 3171710"/>
              <a:gd name="connsiteX127" fmla="*/ 5157702 w 12193149"/>
              <a:gd name="connsiteY127" fmla="*/ 3086981 h 3171710"/>
              <a:gd name="connsiteX128" fmla="*/ 5143747 w 12193149"/>
              <a:gd name="connsiteY128" fmla="*/ 3083581 h 3171710"/>
              <a:gd name="connsiteX129" fmla="*/ 5140744 w 12193149"/>
              <a:gd name="connsiteY129" fmla="*/ 3081480 h 3171710"/>
              <a:gd name="connsiteX130" fmla="*/ 5122807 w 12193149"/>
              <a:gd name="connsiteY130" fmla="*/ 3070627 h 3171710"/>
              <a:gd name="connsiteX131" fmla="*/ 5066938 w 12193149"/>
              <a:gd name="connsiteY131" fmla="*/ 3077198 h 3171710"/>
              <a:gd name="connsiteX132" fmla="*/ 5012662 w 12193149"/>
              <a:gd name="connsiteY132" fmla="*/ 3060817 h 3171710"/>
              <a:gd name="connsiteX133" fmla="*/ 4841589 w 12193149"/>
              <a:gd name="connsiteY133" fmla="*/ 3036800 h 3171710"/>
              <a:gd name="connsiteX134" fmla="*/ 4763595 w 12193149"/>
              <a:gd name="connsiteY134" fmla="*/ 3009032 h 3171710"/>
              <a:gd name="connsiteX135" fmla="*/ 4724334 w 12193149"/>
              <a:gd name="connsiteY135" fmla="*/ 3000018 h 3171710"/>
              <a:gd name="connsiteX136" fmla="*/ 4722324 w 12193149"/>
              <a:gd name="connsiteY136" fmla="*/ 2999269 h 3171710"/>
              <a:gd name="connsiteX137" fmla="*/ 4723259 w 12193149"/>
              <a:gd name="connsiteY137" fmla="*/ 2999058 h 3171710"/>
              <a:gd name="connsiteX138" fmla="*/ 4718350 w 12193149"/>
              <a:gd name="connsiteY138" fmla="*/ 2997788 h 3171710"/>
              <a:gd name="connsiteX139" fmla="*/ 4722324 w 12193149"/>
              <a:gd name="connsiteY139" fmla="*/ 2999269 h 3171710"/>
              <a:gd name="connsiteX140" fmla="*/ 4716674 w 12193149"/>
              <a:gd name="connsiteY140" fmla="*/ 3000544 h 3171710"/>
              <a:gd name="connsiteX141" fmla="*/ 4516962 w 12193149"/>
              <a:gd name="connsiteY141" fmla="*/ 2990642 h 3171710"/>
              <a:gd name="connsiteX142" fmla="*/ 4429691 w 12193149"/>
              <a:gd name="connsiteY142" fmla="*/ 2979991 h 3171710"/>
              <a:gd name="connsiteX143" fmla="*/ 4364023 w 12193149"/>
              <a:gd name="connsiteY143" fmla="*/ 2978645 h 3171710"/>
              <a:gd name="connsiteX144" fmla="*/ 4318114 w 12193149"/>
              <a:gd name="connsiteY144" fmla="*/ 2985260 h 3171710"/>
              <a:gd name="connsiteX145" fmla="*/ 4316258 w 12193149"/>
              <a:gd name="connsiteY145" fmla="*/ 2983919 h 3171710"/>
              <a:gd name="connsiteX146" fmla="*/ 4296292 w 12193149"/>
              <a:gd name="connsiteY146" fmla="*/ 2982040 h 3171710"/>
              <a:gd name="connsiteX147" fmla="*/ 4291212 w 12193149"/>
              <a:gd name="connsiteY147" fmla="*/ 2984957 h 3171710"/>
              <a:gd name="connsiteX148" fmla="*/ 4277290 w 12193149"/>
              <a:gd name="connsiteY148" fmla="*/ 2984711 h 3171710"/>
              <a:gd name="connsiteX149" fmla="*/ 4249265 w 12193149"/>
              <a:gd name="connsiteY149" fmla="*/ 2987035 h 3171710"/>
              <a:gd name="connsiteX150" fmla="*/ 4203199 w 12193149"/>
              <a:gd name="connsiteY150" fmla="*/ 2984240 h 3171710"/>
              <a:gd name="connsiteX151" fmla="*/ 4202893 w 12193149"/>
              <a:gd name="connsiteY151" fmla="*/ 2982981 h 3171710"/>
              <a:gd name="connsiteX152" fmla="*/ 4192396 w 12193149"/>
              <a:gd name="connsiteY152" fmla="*/ 2977347 h 3171710"/>
              <a:gd name="connsiteX153" fmla="*/ 4143893 w 12193149"/>
              <a:gd name="connsiteY153" fmla="*/ 2961482 h 3171710"/>
              <a:gd name="connsiteX154" fmla="*/ 4084245 w 12193149"/>
              <a:gd name="connsiteY154" fmla="*/ 2934949 h 3171710"/>
              <a:gd name="connsiteX155" fmla="*/ 4075694 w 12193149"/>
              <a:gd name="connsiteY155" fmla="*/ 2934114 h 3171710"/>
              <a:gd name="connsiteX156" fmla="*/ 4075575 w 12193149"/>
              <a:gd name="connsiteY156" fmla="*/ 2933815 h 3171710"/>
              <a:gd name="connsiteX157" fmla="*/ 4066658 w 12193149"/>
              <a:gd name="connsiteY157" fmla="*/ 2932371 h 3171710"/>
              <a:gd name="connsiteX158" fmla="*/ 4060102 w 12193149"/>
              <a:gd name="connsiteY158" fmla="*/ 2932589 h 3171710"/>
              <a:gd name="connsiteX159" fmla="*/ 4043512 w 12193149"/>
              <a:gd name="connsiteY159" fmla="*/ 2930968 h 3171710"/>
              <a:gd name="connsiteX160" fmla="*/ 4038145 w 12193149"/>
              <a:gd name="connsiteY160" fmla="*/ 2928534 h 3171710"/>
              <a:gd name="connsiteX161" fmla="*/ 4036511 w 12193149"/>
              <a:gd name="connsiteY161" fmla="*/ 2924867 h 3171710"/>
              <a:gd name="connsiteX162" fmla="*/ 4034926 w 12193149"/>
              <a:gd name="connsiteY162" fmla="*/ 2925102 h 3171710"/>
              <a:gd name="connsiteX163" fmla="*/ 4005686 w 12193149"/>
              <a:gd name="connsiteY163" fmla="*/ 2912534 h 3171710"/>
              <a:gd name="connsiteX164" fmla="*/ 3937994 w 12193149"/>
              <a:gd name="connsiteY164" fmla="*/ 2895077 h 3171710"/>
              <a:gd name="connsiteX165" fmla="*/ 3898423 w 12193149"/>
              <a:gd name="connsiteY165" fmla="*/ 2889422 h 3171710"/>
              <a:gd name="connsiteX166" fmla="*/ 3790908 w 12193149"/>
              <a:gd name="connsiteY166" fmla="*/ 2869184 h 3171710"/>
              <a:gd name="connsiteX167" fmla="*/ 3683661 w 12193149"/>
              <a:gd name="connsiteY167" fmla="*/ 2845261 h 3171710"/>
              <a:gd name="connsiteX168" fmla="*/ 3611183 w 12193149"/>
              <a:gd name="connsiteY168" fmla="*/ 2812990 h 3171710"/>
              <a:gd name="connsiteX169" fmla="*/ 3605003 w 12193149"/>
              <a:gd name="connsiteY169" fmla="*/ 2814352 h 3171710"/>
              <a:gd name="connsiteX170" fmla="*/ 3595884 w 12193149"/>
              <a:gd name="connsiteY170" fmla="*/ 2814516 h 3171710"/>
              <a:gd name="connsiteX171" fmla="*/ 3595649 w 12193149"/>
              <a:gd name="connsiteY171" fmla="*/ 2814247 h 3171710"/>
              <a:gd name="connsiteX172" fmla="*/ 3587126 w 12193149"/>
              <a:gd name="connsiteY172" fmla="*/ 2814937 h 3171710"/>
              <a:gd name="connsiteX173" fmla="*/ 3537283 w 12193149"/>
              <a:gd name="connsiteY173" fmla="*/ 2805238 h 3171710"/>
              <a:gd name="connsiteX174" fmla="*/ 3474371 w 12193149"/>
              <a:gd name="connsiteY174" fmla="*/ 2801577 h 3171710"/>
              <a:gd name="connsiteX175" fmla="*/ 3401876 w 12193149"/>
              <a:gd name="connsiteY175" fmla="*/ 2789529 h 3171710"/>
              <a:gd name="connsiteX176" fmla="*/ 3365036 w 12193149"/>
              <a:gd name="connsiteY176" fmla="*/ 2806481 h 3171710"/>
              <a:gd name="connsiteX177" fmla="*/ 3345174 w 12193149"/>
              <a:gd name="connsiteY177" fmla="*/ 2808163 h 3171710"/>
              <a:gd name="connsiteX178" fmla="*/ 3342846 w 12193149"/>
              <a:gd name="connsiteY178" fmla="*/ 2807188 h 3171710"/>
              <a:gd name="connsiteX179" fmla="*/ 3263504 w 12193149"/>
              <a:gd name="connsiteY179" fmla="*/ 2813065 h 3171710"/>
              <a:gd name="connsiteX180" fmla="*/ 3143704 w 12193149"/>
              <a:gd name="connsiteY180" fmla="*/ 2820840 h 3171710"/>
              <a:gd name="connsiteX181" fmla="*/ 3031439 w 12193149"/>
              <a:gd name="connsiteY181" fmla="*/ 2823483 h 3171710"/>
              <a:gd name="connsiteX182" fmla="*/ 2782717 w 12193149"/>
              <a:gd name="connsiteY182" fmla="*/ 2845304 h 3171710"/>
              <a:gd name="connsiteX183" fmla="*/ 2647675 w 12193149"/>
              <a:gd name="connsiteY183" fmla="*/ 2855840 h 3171710"/>
              <a:gd name="connsiteX184" fmla="*/ 2569176 w 12193149"/>
              <a:gd name="connsiteY184" fmla="*/ 2829599 h 3171710"/>
              <a:gd name="connsiteX185" fmla="*/ 2444403 w 12193149"/>
              <a:gd name="connsiteY185" fmla="*/ 2843500 h 3171710"/>
              <a:gd name="connsiteX186" fmla="*/ 2316260 w 12193149"/>
              <a:gd name="connsiteY186" fmla="*/ 2851967 h 3171710"/>
              <a:gd name="connsiteX187" fmla="*/ 2209726 w 12193149"/>
              <a:gd name="connsiteY187" fmla="*/ 2846734 h 3171710"/>
              <a:gd name="connsiteX188" fmla="*/ 2095813 w 12193149"/>
              <a:gd name="connsiteY188" fmla="*/ 2830023 h 3171710"/>
              <a:gd name="connsiteX189" fmla="*/ 1998504 w 12193149"/>
              <a:gd name="connsiteY189" fmla="*/ 2822003 h 3171710"/>
              <a:gd name="connsiteX190" fmla="*/ 1929320 w 12193149"/>
              <a:gd name="connsiteY190" fmla="*/ 2843948 h 3171710"/>
              <a:gd name="connsiteX191" fmla="*/ 1922798 w 12193149"/>
              <a:gd name="connsiteY191" fmla="*/ 2839117 h 3171710"/>
              <a:gd name="connsiteX192" fmla="*/ 1874228 w 12193149"/>
              <a:gd name="connsiteY192" fmla="*/ 2840712 h 3171710"/>
              <a:gd name="connsiteX193" fmla="*/ 1787803 w 12193149"/>
              <a:gd name="connsiteY193" fmla="*/ 2868334 h 3171710"/>
              <a:gd name="connsiteX194" fmla="*/ 1739352 w 12193149"/>
              <a:gd name="connsiteY194" fmla="*/ 2863283 h 3171710"/>
              <a:gd name="connsiteX195" fmla="*/ 1676219 w 12193149"/>
              <a:gd name="connsiteY195" fmla="*/ 2846934 h 3171710"/>
              <a:gd name="connsiteX196" fmla="*/ 1609817 w 12193149"/>
              <a:gd name="connsiteY196" fmla="*/ 2840037 h 3171710"/>
              <a:gd name="connsiteX197" fmla="*/ 1497258 w 12193149"/>
              <a:gd name="connsiteY197" fmla="*/ 2814447 h 3171710"/>
              <a:gd name="connsiteX198" fmla="*/ 1151127 w 12193149"/>
              <a:gd name="connsiteY198" fmla="*/ 2765012 h 3171710"/>
              <a:gd name="connsiteX199" fmla="*/ 859417 w 12193149"/>
              <a:gd name="connsiteY199" fmla="*/ 2755579 h 3171710"/>
              <a:gd name="connsiteX200" fmla="*/ 838688 w 12193149"/>
              <a:gd name="connsiteY200" fmla="*/ 2756792 h 3171710"/>
              <a:gd name="connsiteX201" fmla="*/ 817957 w 12193149"/>
              <a:gd name="connsiteY201" fmla="*/ 2754828 h 3171710"/>
              <a:gd name="connsiteX202" fmla="*/ 812654 w 12193149"/>
              <a:gd name="connsiteY202" fmla="*/ 2757722 h 3171710"/>
              <a:gd name="connsiteX203" fmla="*/ 721195 w 12193149"/>
              <a:gd name="connsiteY203" fmla="*/ 2756632 h 3171710"/>
              <a:gd name="connsiteX204" fmla="*/ 720890 w 12193149"/>
              <a:gd name="connsiteY204" fmla="*/ 2755370 h 3171710"/>
              <a:gd name="connsiteX205" fmla="*/ 710023 w 12193149"/>
              <a:gd name="connsiteY205" fmla="*/ 2749693 h 3171710"/>
              <a:gd name="connsiteX206" fmla="*/ 597940 w 12193149"/>
              <a:gd name="connsiteY206" fmla="*/ 2706835 h 3171710"/>
              <a:gd name="connsiteX207" fmla="*/ 579683 w 12193149"/>
              <a:gd name="connsiteY207" fmla="*/ 2704183 h 3171710"/>
              <a:gd name="connsiteX208" fmla="*/ 572865 w 12193149"/>
              <a:gd name="connsiteY208" fmla="*/ 2704372 h 3171710"/>
              <a:gd name="connsiteX209" fmla="*/ 446247 w 12193149"/>
              <a:gd name="connsiteY209" fmla="*/ 2666342 h 3171710"/>
              <a:gd name="connsiteX210" fmla="*/ 405163 w 12193149"/>
              <a:gd name="connsiteY210" fmla="*/ 2660519 h 3171710"/>
              <a:gd name="connsiteX211" fmla="*/ 293583 w 12193149"/>
              <a:gd name="connsiteY211" fmla="*/ 2639823 h 3171710"/>
              <a:gd name="connsiteX212" fmla="*/ 119529 w 12193149"/>
              <a:gd name="connsiteY212" fmla="*/ 2588018 h 3171710"/>
              <a:gd name="connsiteX213" fmla="*/ 16674 w 12193149"/>
              <a:gd name="connsiteY213" fmla="*/ 2585162 h 3171710"/>
              <a:gd name="connsiteX214" fmla="*/ 1150 w 12193149"/>
              <a:gd name="connsiteY214" fmla="*/ 2579693 h 3171710"/>
              <a:gd name="connsiteX215" fmla="*/ 1148 w 12193149"/>
              <a:gd name="connsiteY215" fmla="*/ 1049184 h 3171710"/>
              <a:gd name="connsiteX216" fmla="*/ 1148 w 12193149"/>
              <a:gd name="connsiteY216" fmla="*/ 0 h 3171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</a:cxnLst>
            <a:rect l="l" t="t" r="r" b="b"/>
            <a:pathLst>
              <a:path w="12193149" h="3171710">
                <a:moveTo>
                  <a:pt x="1148" y="0"/>
                </a:moveTo>
                <a:lnTo>
                  <a:pt x="12181789" y="8189"/>
                </a:lnTo>
                <a:cubicBezTo>
                  <a:pt x="12181789" y="201435"/>
                  <a:pt x="12193149" y="1213464"/>
                  <a:pt x="12193149" y="1406710"/>
                </a:cubicBezTo>
                <a:lnTo>
                  <a:pt x="12185986" y="1411160"/>
                </a:lnTo>
                <a:cubicBezTo>
                  <a:pt x="12156393" y="1404401"/>
                  <a:pt x="12176978" y="1415299"/>
                  <a:pt x="12156363" y="1424337"/>
                </a:cubicBezTo>
                <a:cubicBezTo>
                  <a:pt x="12172308" y="1438279"/>
                  <a:pt x="12127905" y="1429847"/>
                  <a:pt x="12139215" y="1450150"/>
                </a:cubicBezTo>
                <a:cubicBezTo>
                  <a:pt x="12135103" y="1451151"/>
                  <a:pt x="12130766" y="1451483"/>
                  <a:pt x="12126327" y="1451661"/>
                </a:cubicBezTo>
                <a:lnTo>
                  <a:pt x="12124007" y="1451765"/>
                </a:lnTo>
                <a:lnTo>
                  <a:pt x="12116854" y="1455579"/>
                </a:lnTo>
                <a:lnTo>
                  <a:pt x="12099497" y="1455110"/>
                </a:lnTo>
                <a:cubicBezTo>
                  <a:pt x="12095162" y="1456775"/>
                  <a:pt x="12090978" y="1459336"/>
                  <a:pt x="12087073" y="1463312"/>
                </a:cubicBezTo>
                <a:cubicBezTo>
                  <a:pt x="12078890" y="1483714"/>
                  <a:pt x="12040481" y="1480817"/>
                  <a:pt x="12031073" y="1506980"/>
                </a:cubicBezTo>
                <a:cubicBezTo>
                  <a:pt x="12026399" y="1515225"/>
                  <a:pt x="12004497" y="1532326"/>
                  <a:pt x="11995833" y="1530429"/>
                </a:cubicBezTo>
                <a:cubicBezTo>
                  <a:pt x="11990333" y="1532938"/>
                  <a:pt x="11986699" y="1539016"/>
                  <a:pt x="11979717" y="1535132"/>
                </a:cubicBezTo>
                <a:cubicBezTo>
                  <a:pt x="11970382" y="1531211"/>
                  <a:pt x="11963763" y="1554233"/>
                  <a:pt x="11959046" y="1544529"/>
                </a:cubicBezTo>
                <a:lnTo>
                  <a:pt x="11920454" y="1557854"/>
                </a:lnTo>
                <a:cubicBezTo>
                  <a:pt x="11919152" y="1564914"/>
                  <a:pt x="11912619" y="1567116"/>
                  <a:pt x="11903656" y="1569397"/>
                </a:cubicBezTo>
                <a:lnTo>
                  <a:pt x="11895048" y="1571762"/>
                </a:lnTo>
                <a:lnTo>
                  <a:pt x="11891968" y="1582700"/>
                </a:lnTo>
                <a:cubicBezTo>
                  <a:pt x="11881074" y="1573372"/>
                  <a:pt x="11884523" y="1604713"/>
                  <a:pt x="11870776" y="1604787"/>
                </a:cubicBezTo>
                <a:lnTo>
                  <a:pt x="11813376" y="1624630"/>
                </a:lnTo>
                <a:lnTo>
                  <a:pt x="11590693" y="1790748"/>
                </a:lnTo>
                <a:cubicBezTo>
                  <a:pt x="11550201" y="1817685"/>
                  <a:pt x="11542649" y="1767741"/>
                  <a:pt x="11506817" y="1860594"/>
                </a:cubicBezTo>
                <a:cubicBezTo>
                  <a:pt x="11450023" y="1916431"/>
                  <a:pt x="11337127" y="2017145"/>
                  <a:pt x="11280332" y="2050542"/>
                </a:cubicBezTo>
                <a:cubicBezTo>
                  <a:pt x="11267547" y="2058142"/>
                  <a:pt x="11229147" y="2123560"/>
                  <a:pt x="11228309" y="2103207"/>
                </a:cubicBezTo>
                <a:cubicBezTo>
                  <a:pt x="11223950" y="2105174"/>
                  <a:pt x="11220761" y="2104651"/>
                  <a:pt x="11218087" y="2102932"/>
                </a:cubicBezTo>
                <a:lnTo>
                  <a:pt x="11217184" y="2101989"/>
                </a:lnTo>
                <a:lnTo>
                  <a:pt x="11188885" y="2119354"/>
                </a:lnTo>
                <a:lnTo>
                  <a:pt x="11184501" y="2119496"/>
                </a:lnTo>
                <a:lnTo>
                  <a:pt x="11166854" y="2133583"/>
                </a:lnTo>
                <a:lnTo>
                  <a:pt x="11157311" y="2139385"/>
                </a:lnTo>
                <a:lnTo>
                  <a:pt x="11155496" y="2144068"/>
                </a:lnTo>
                <a:cubicBezTo>
                  <a:pt x="11153045" y="2147436"/>
                  <a:pt x="11148902" y="2150083"/>
                  <a:pt x="11140961" y="2151086"/>
                </a:cubicBezTo>
                <a:lnTo>
                  <a:pt x="11138961" y="2150743"/>
                </a:lnTo>
                <a:lnTo>
                  <a:pt x="11128208" y="2160803"/>
                </a:lnTo>
                <a:cubicBezTo>
                  <a:pt x="11124962" y="2164785"/>
                  <a:pt x="11122359" y="2169258"/>
                  <a:pt x="11120691" y="2174395"/>
                </a:cubicBezTo>
                <a:cubicBezTo>
                  <a:pt x="11081770" y="2197656"/>
                  <a:pt x="10952581" y="2271077"/>
                  <a:pt x="10894683" y="2300370"/>
                </a:cubicBezTo>
                <a:cubicBezTo>
                  <a:pt x="10861781" y="2315405"/>
                  <a:pt x="10817803" y="2335857"/>
                  <a:pt x="10773300" y="2350162"/>
                </a:cubicBezTo>
                <a:cubicBezTo>
                  <a:pt x="10733414" y="2394390"/>
                  <a:pt x="10677791" y="2353706"/>
                  <a:pt x="10627668" y="2386200"/>
                </a:cubicBezTo>
                <a:cubicBezTo>
                  <a:pt x="10590276" y="2369074"/>
                  <a:pt x="10613693" y="2389253"/>
                  <a:pt x="10581895" y="2395660"/>
                </a:cubicBezTo>
                <a:cubicBezTo>
                  <a:pt x="10597733" y="2418627"/>
                  <a:pt x="10540912" y="2395212"/>
                  <a:pt x="10547790" y="2425394"/>
                </a:cubicBezTo>
                <a:cubicBezTo>
                  <a:pt x="10541784" y="2425603"/>
                  <a:pt x="10535750" y="2424857"/>
                  <a:pt x="10529643" y="2423878"/>
                </a:cubicBezTo>
                <a:lnTo>
                  <a:pt x="10526446" y="2423382"/>
                </a:lnTo>
                <a:lnTo>
                  <a:pt x="10515129" y="2426508"/>
                </a:lnTo>
                <a:lnTo>
                  <a:pt x="10491735" y="2421127"/>
                </a:lnTo>
                <a:cubicBezTo>
                  <a:pt x="10485147" y="2422161"/>
                  <a:pt x="10478389" y="2424430"/>
                  <a:pt x="10471418" y="2428664"/>
                </a:cubicBezTo>
                <a:cubicBezTo>
                  <a:pt x="10451763" y="2453636"/>
                  <a:pt x="10400774" y="2439247"/>
                  <a:pt x="10377042" y="2471569"/>
                </a:cubicBezTo>
                <a:cubicBezTo>
                  <a:pt x="10367240" y="2481286"/>
                  <a:pt x="10330319" y="2498097"/>
                  <a:pt x="10319338" y="2493192"/>
                </a:cubicBezTo>
                <a:cubicBezTo>
                  <a:pt x="10310813" y="2495031"/>
                  <a:pt x="10303331" y="2502144"/>
                  <a:pt x="10295467" y="2495050"/>
                </a:cubicBezTo>
                <a:cubicBezTo>
                  <a:pt x="10284420" y="2487261"/>
                  <a:pt x="10265794" y="2516157"/>
                  <a:pt x="10263443" y="2501919"/>
                </a:cubicBezTo>
                <a:lnTo>
                  <a:pt x="10205418" y="2509120"/>
                </a:lnTo>
                <a:cubicBezTo>
                  <a:pt x="10200696" y="2518180"/>
                  <a:pt x="10190895" y="2519327"/>
                  <a:pt x="10177759" y="2519914"/>
                </a:cubicBezTo>
                <a:lnTo>
                  <a:pt x="10165070" y="2520710"/>
                </a:lnTo>
                <a:lnTo>
                  <a:pt x="10156308" y="2534458"/>
                </a:lnTo>
                <a:cubicBezTo>
                  <a:pt x="10145406" y="2519028"/>
                  <a:pt x="10136981" y="2561781"/>
                  <a:pt x="10118267" y="2558113"/>
                </a:cubicBezTo>
                <a:lnTo>
                  <a:pt x="10083317" y="2570267"/>
                </a:lnTo>
                <a:cubicBezTo>
                  <a:pt x="10075718" y="2568198"/>
                  <a:pt x="10048011" y="2569526"/>
                  <a:pt x="10040388" y="2568603"/>
                </a:cubicBezTo>
                <a:cubicBezTo>
                  <a:pt x="9999609" y="2578704"/>
                  <a:pt x="9985545" y="2579194"/>
                  <a:pt x="9961167" y="2584118"/>
                </a:cubicBezTo>
                <a:cubicBezTo>
                  <a:pt x="9920131" y="2584260"/>
                  <a:pt x="9889892" y="2581061"/>
                  <a:pt x="9848940" y="2590886"/>
                </a:cubicBezTo>
                <a:lnTo>
                  <a:pt x="9729457" y="2611093"/>
                </a:lnTo>
                <a:cubicBezTo>
                  <a:pt x="9676207" y="2601507"/>
                  <a:pt x="9631235" y="2626730"/>
                  <a:pt x="9613704" y="2639342"/>
                </a:cubicBezTo>
                <a:cubicBezTo>
                  <a:pt x="9548152" y="2653618"/>
                  <a:pt x="9410970" y="2690964"/>
                  <a:pt x="9338590" y="2696264"/>
                </a:cubicBezTo>
                <a:lnTo>
                  <a:pt x="9232518" y="2720120"/>
                </a:lnTo>
                <a:lnTo>
                  <a:pt x="9156690" y="2730199"/>
                </a:lnTo>
                <a:lnTo>
                  <a:pt x="9054601" y="2737726"/>
                </a:lnTo>
                <a:lnTo>
                  <a:pt x="9006634" y="2741011"/>
                </a:lnTo>
                <a:lnTo>
                  <a:pt x="9006349" y="2740771"/>
                </a:lnTo>
                <a:cubicBezTo>
                  <a:pt x="9004294" y="2740551"/>
                  <a:pt x="9001475" y="2740879"/>
                  <a:pt x="8997380" y="2741982"/>
                </a:cubicBezTo>
                <a:lnTo>
                  <a:pt x="8991542" y="2744043"/>
                </a:lnTo>
                <a:lnTo>
                  <a:pt x="8975485" y="2747269"/>
                </a:lnTo>
                <a:lnTo>
                  <a:pt x="8969159" y="2746569"/>
                </a:lnTo>
                <a:lnTo>
                  <a:pt x="8964196" y="2744344"/>
                </a:lnTo>
                <a:cubicBezTo>
                  <a:pt x="8955841" y="2752295"/>
                  <a:pt x="8956668" y="2761243"/>
                  <a:pt x="8930136" y="2741156"/>
                </a:cubicBezTo>
                <a:cubicBezTo>
                  <a:pt x="8899182" y="2742176"/>
                  <a:pt x="8790451" y="2756831"/>
                  <a:pt x="8753592" y="2760388"/>
                </a:cubicBezTo>
                <a:cubicBezTo>
                  <a:pt x="8720970" y="2771108"/>
                  <a:pt x="8749345" y="2757447"/>
                  <a:pt x="8708995" y="2762489"/>
                </a:cubicBezTo>
                <a:cubicBezTo>
                  <a:pt x="8672757" y="2782024"/>
                  <a:pt x="8640293" y="2765584"/>
                  <a:pt x="8597219" y="2771061"/>
                </a:cubicBezTo>
                <a:lnTo>
                  <a:pt x="8526378" y="2756219"/>
                </a:lnTo>
                <a:lnTo>
                  <a:pt x="8512131" y="2762134"/>
                </a:lnTo>
                <a:lnTo>
                  <a:pt x="8507315" y="2765135"/>
                </a:lnTo>
                <a:cubicBezTo>
                  <a:pt x="8503797" y="2766912"/>
                  <a:pt x="8501196" y="2767723"/>
                  <a:pt x="8499116" y="2767873"/>
                </a:cubicBezTo>
                <a:lnTo>
                  <a:pt x="8498742" y="2767694"/>
                </a:lnTo>
                <a:lnTo>
                  <a:pt x="8491397" y="2770744"/>
                </a:lnTo>
                <a:lnTo>
                  <a:pt x="8368330" y="2784786"/>
                </a:lnTo>
                <a:cubicBezTo>
                  <a:pt x="8363173" y="2786811"/>
                  <a:pt x="8358881" y="2786463"/>
                  <a:pt x="8354947" y="2784980"/>
                </a:cubicBezTo>
                <a:lnTo>
                  <a:pt x="8321252" y="2801558"/>
                </a:lnTo>
                <a:lnTo>
                  <a:pt x="8315581" y="2801884"/>
                </a:lnTo>
                <a:lnTo>
                  <a:pt x="8296322" y="2815779"/>
                </a:lnTo>
                <a:lnTo>
                  <a:pt x="8285424" y="2821602"/>
                </a:lnTo>
                <a:lnTo>
                  <a:pt x="8284298" y="2826045"/>
                </a:lnTo>
                <a:cubicBezTo>
                  <a:pt x="8281994" y="2829290"/>
                  <a:pt x="8277300" y="2831938"/>
                  <a:pt x="8267224" y="2833220"/>
                </a:cubicBezTo>
                <a:lnTo>
                  <a:pt x="8264525" y="2832990"/>
                </a:lnTo>
                <a:lnTo>
                  <a:pt x="8253181" y="2842833"/>
                </a:lnTo>
                <a:cubicBezTo>
                  <a:pt x="8250007" y="2846683"/>
                  <a:pt x="8247795" y="2850965"/>
                  <a:pt x="8246982" y="2855825"/>
                </a:cubicBezTo>
                <a:cubicBezTo>
                  <a:pt x="8182975" y="2852918"/>
                  <a:pt x="8148279" y="2887040"/>
                  <a:pt x="8091420" y="2901986"/>
                </a:cubicBezTo>
                <a:cubicBezTo>
                  <a:pt x="8026616" y="2925128"/>
                  <a:pt x="7968218" y="2946364"/>
                  <a:pt x="7906555" y="2943959"/>
                </a:cubicBezTo>
                <a:cubicBezTo>
                  <a:pt x="7836267" y="2958871"/>
                  <a:pt x="7782114" y="2961102"/>
                  <a:pt x="7719893" y="2969674"/>
                </a:cubicBezTo>
                <a:lnTo>
                  <a:pt x="7615495" y="2966203"/>
                </a:lnTo>
                <a:lnTo>
                  <a:pt x="7528691" y="2972031"/>
                </a:lnTo>
                <a:lnTo>
                  <a:pt x="7520719" y="2974584"/>
                </a:lnTo>
                <a:cubicBezTo>
                  <a:pt x="7515141" y="2975923"/>
                  <a:pt x="7511320" y="2976273"/>
                  <a:pt x="7508559" y="2975919"/>
                </a:cubicBezTo>
                <a:lnTo>
                  <a:pt x="7508188" y="2975592"/>
                </a:lnTo>
                <a:lnTo>
                  <a:pt x="7496943" y="2977544"/>
                </a:lnTo>
                <a:lnTo>
                  <a:pt x="7219707" y="2983651"/>
                </a:lnTo>
                <a:lnTo>
                  <a:pt x="7202249" y="2988201"/>
                </a:lnTo>
                <a:lnTo>
                  <a:pt x="7198152" y="2993559"/>
                </a:lnTo>
                <a:cubicBezTo>
                  <a:pt x="7193259" y="2997082"/>
                  <a:pt x="7185654" y="2999221"/>
                  <a:pt x="7171956" y="2998207"/>
                </a:cubicBezTo>
                <a:lnTo>
                  <a:pt x="7098136" y="3010435"/>
                </a:lnTo>
                <a:cubicBezTo>
                  <a:pt x="7062296" y="3011413"/>
                  <a:pt x="7051336" y="3012390"/>
                  <a:pt x="7019644" y="3010061"/>
                </a:cubicBezTo>
                <a:cubicBezTo>
                  <a:pt x="6938675" y="3020999"/>
                  <a:pt x="6944793" y="3045165"/>
                  <a:pt x="6905294" y="3039567"/>
                </a:cubicBezTo>
                <a:cubicBezTo>
                  <a:pt x="6873070" y="3034359"/>
                  <a:pt x="6789137" y="3053433"/>
                  <a:pt x="6709370" y="3067522"/>
                </a:cubicBezTo>
                <a:cubicBezTo>
                  <a:pt x="6650254" y="3076977"/>
                  <a:pt x="6629253" y="3091078"/>
                  <a:pt x="6550602" y="3096298"/>
                </a:cubicBezTo>
                <a:cubicBezTo>
                  <a:pt x="6473302" y="3140388"/>
                  <a:pt x="6410843" y="3116665"/>
                  <a:pt x="6318708" y="3143098"/>
                </a:cubicBezTo>
                <a:cubicBezTo>
                  <a:pt x="6298698" y="3158620"/>
                  <a:pt x="6210439" y="3141427"/>
                  <a:pt x="6169822" y="3145185"/>
                </a:cubicBezTo>
                <a:cubicBezTo>
                  <a:pt x="6129203" y="3148943"/>
                  <a:pt x="6091688" y="3162491"/>
                  <a:pt x="6074996" y="3165647"/>
                </a:cubicBezTo>
                <a:lnTo>
                  <a:pt x="6069677" y="3164110"/>
                </a:lnTo>
                <a:lnTo>
                  <a:pt x="6049786" y="3164793"/>
                </a:lnTo>
                <a:lnTo>
                  <a:pt x="6042433" y="3156444"/>
                </a:lnTo>
                <a:lnTo>
                  <a:pt x="6011238" y="3151351"/>
                </a:lnTo>
                <a:cubicBezTo>
                  <a:pt x="5999830" y="3150764"/>
                  <a:pt x="5971276" y="3151677"/>
                  <a:pt x="5958523" y="3154995"/>
                </a:cubicBezTo>
                <a:lnTo>
                  <a:pt x="5760067" y="3170687"/>
                </a:lnTo>
                <a:lnTo>
                  <a:pt x="5628108" y="3171710"/>
                </a:lnTo>
                <a:lnTo>
                  <a:pt x="5472054" y="3157690"/>
                </a:lnTo>
                <a:cubicBezTo>
                  <a:pt x="5479284" y="3144662"/>
                  <a:pt x="5440157" y="3158728"/>
                  <a:pt x="5433909" y="3146437"/>
                </a:cubicBezTo>
                <a:cubicBezTo>
                  <a:pt x="5430517" y="3136405"/>
                  <a:pt x="5392976" y="3131721"/>
                  <a:pt x="5382817" y="3128735"/>
                </a:cubicBezTo>
                <a:lnTo>
                  <a:pt x="5262912" y="3108318"/>
                </a:lnTo>
                <a:cubicBezTo>
                  <a:pt x="5252746" y="3108134"/>
                  <a:pt x="5231699" y="3099824"/>
                  <a:pt x="5224109" y="3097194"/>
                </a:cubicBezTo>
                <a:lnTo>
                  <a:pt x="5175808" y="3094204"/>
                </a:lnTo>
                <a:lnTo>
                  <a:pt x="5157702" y="3086981"/>
                </a:lnTo>
                <a:lnTo>
                  <a:pt x="5143747" y="3083581"/>
                </a:lnTo>
                <a:lnTo>
                  <a:pt x="5140744" y="3081480"/>
                </a:lnTo>
                <a:cubicBezTo>
                  <a:pt x="5135026" y="3077440"/>
                  <a:pt x="5129229" y="3073629"/>
                  <a:pt x="5122807" y="3070627"/>
                </a:cubicBezTo>
                <a:cubicBezTo>
                  <a:pt x="5109467" y="3099246"/>
                  <a:pt x="5066004" y="3049810"/>
                  <a:pt x="5066938" y="3077198"/>
                </a:cubicBezTo>
                <a:cubicBezTo>
                  <a:pt x="5029345" y="3065682"/>
                  <a:pt x="5040096" y="3094771"/>
                  <a:pt x="5012662" y="3060817"/>
                </a:cubicBezTo>
                <a:cubicBezTo>
                  <a:pt x="4938174" y="3061200"/>
                  <a:pt x="4917504" y="3074207"/>
                  <a:pt x="4841589" y="3036800"/>
                </a:cubicBezTo>
                <a:cubicBezTo>
                  <a:pt x="4807890" y="3020158"/>
                  <a:pt x="4785258" y="3009012"/>
                  <a:pt x="4763595" y="3009032"/>
                </a:cubicBezTo>
                <a:cubicBezTo>
                  <a:pt x="4742475" y="3004532"/>
                  <a:pt x="4730631" y="3001709"/>
                  <a:pt x="4724334" y="3000018"/>
                </a:cubicBezTo>
                <a:lnTo>
                  <a:pt x="4722324" y="2999269"/>
                </a:lnTo>
                <a:lnTo>
                  <a:pt x="4723259" y="2999058"/>
                </a:lnTo>
                <a:cubicBezTo>
                  <a:pt x="4722296" y="2998416"/>
                  <a:pt x="4719415" y="2997810"/>
                  <a:pt x="4718350" y="2997788"/>
                </a:cubicBezTo>
                <a:lnTo>
                  <a:pt x="4722324" y="2999269"/>
                </a:lnTo>
                <a:lnTo>
                  <a:pt x="4716674" y="3000544"/>
                </a:lnTo>
                <a:cubicBezTo>
                  <a:pt x="4681300" y="2993588"/>
                  <a:pt x="4525895" y="2992780"/>
                  <a:pt x="4516962" y="2990642"/>
                </a:cubicBezTo>
                <a:cubicBezTo>
                  <a:pt x="4458971" y="2977530"/>
                  <a:pt x="4463810" y="2976789"/>
                  <a:pt x="4429691" y="2979991"/>
                </a:cubicBezTo>
                <a:cubicBezTo>
                  <a:pt x="4424455" y="2983362"/>
                  <a:pt x="4370126" y="2977068"/>
                  <a:pt x="4364023" y="2978645"/>
                </a:cubicBezTo>
                <a:lnTo>
                  <a:pt x="4318114" y="2985260"/>
                </a:lnTo>
                <a:lnTo>
                  <a:pt x="4316258" y="2983919"/>
                </a:lnTo>
                <a:cubicBezTo>
                  <a:pt x="4307275" y="2980548"/>
                  <a:pt x="4301145" y="2980549"/>
                  <a:pt x="4296292" y="2982040"/>
                </a:cubicBezTo>
                <a:lnTo>
                  <a:pt x="4291212" y="2984957"/>
                </a:lnTo>
                <a:lnTo>
                  <a:pt x="4277290" y="2984711"/>
                </a:lnTo>
                <a:lnTo>
                  <a:pt x="4249265" y="2987035"/>
                </a:lnTo>
                <a:lnTo>
                  <a:pt x="4203199" y="2984240"/>
                </a:lnTo>
                <a:cubicBezTo>
                  <a:pt x="4203096" y="2983820"/>
                  <a:pt x="4202995" y="2983401"/>
                  <a:pt x="4202893" y="2982981"/>
                </a:cubicBezTo>
                <a:cubicBezTo>
                  <a:pt x="4201267" y="2980144"/>
                  <a:pt x="4198292" y="2978025"/>
                  <a:pt x="4192396" y="2977347"/>
                </a:cubicBezTo>
                <a:cubicBezTo>
                  <a:pt x="4205365" y="2960058"/>
                  <a:pt x="4162425" y="2961953"/>
                  <a:pt x="4143893" y="2961482"/>
                </a:cubicBezTo>
                <a:cubicBezTo>
                  <a:pt x="4125868" y="2954416"/>
                  <a:pt x="4100250" y="2940836"/>
                  <a:pt x="4084245" y="2934949"/>
                </a:cubicBezTo>
                <a:lnTo>
                  <a:pt x="4075694" y="2934114"/>
                </a:lnTo>
                <a:cubicBezTo>
                  <a:pt x="4075655" y="2934013"/>
                  <a:pt x="4075614" y="2933914"/>
                  <a:pt x="4075575" y="2933815"/>
                </a:cubicBezTo>
                <a:cubicBezTo>
                  <a:pt x="4073829" y="2933031"/>
                  <a:pt x="4071057" y="2932530"/>
                  <a:pt x="4066658" y="2932371"/>
                </a:cubicBezTo>
                <a:lnTo>
                  <a:pt x="4060102" y="2932589"/>
                </a:lnTo>
                <a:lnTo>
                  <a:pt x="4043512" y="2930968"/>
                </a:lnTo>
                <a:lnTo>
                  <a:pt x="4038145" y="2928534"/>
                </a:lnTo>
                <a:lnTo>
                  <a:pt x="4036511" y="2924867"/>
                </a:lnTo>
                <a:lnTo>
                  <a:pt x="4034926" y="2925102"/>
                </a:lnTo>
                <a:cubicBezTo>
                  <a:pt x="4022576" y="2929966"/>
                  <a:pt x="4018025" y="2938342"/>
                  <a:pt x="4005686" y="2912534"/>
                </a:cubicBezTo>
                <a:lnTo>
                  <a:pt x="3937994" y="2895077"/>
                </a:lnTo>
                <a:cubicBezTo>
                  <a:pt x="3921658" y="2902801"/>
                  <a:pt x="3909686" y="2898112"/>
                  <a:pt x="3898423" y="2889422"/>
                </a:cubicBezTo>
                <a:cubicBezTo>
                  <a:pt x="3862243" y="2889918"/>
                  <a:pt x="3830779" y="2876048"/>
                  <a:pt x="3790908" y="2869184"/>
                </a:cubicBezTo>
                <a:cubicBezTo>
                  <a:pt x="3742158" y="2854478"/>
                  <a:pt x="3726280" y="2852501"/>
                  <a:pt x="3683661" y="2845261"/>
                </a:cubicBezTo>
                <a:lnTo>
                  <a:pt x="3611183" y="2812990"/>
                </a:lnTo>
                <a:lnTo>
                  <a:pt x="3605003" y="2814352"/>
                </a:lnTo>
                <a:cubicBezTo>
                  <a:pt x="3600731" y="2814971"/>
                  <a:pt x="3597877" y="2814971"/>
                  <a:pt x="3595884" y="2814516"/>
                </a:cubicBezTo>
                <a:lnTo>
                  <a:pt x="3595649" y="2814247"/>
                </a:lnTo>
                <a:lnTo>
                  <a:pt x="3587126" y="2814937"/>
                </a:lnTo>
                <a:cubicBezTo>
                  <a:pt x="3572774" y="2816728"/>
                  <a:pt x="3550540" y="2802529"/>
                  <a:pt x="3537283" y="2805238"/>
                </a:cubicBezTo>
                <a:cubicBezTo>
                  <a:pt x="3515092" y="2800942"/>
                  <a:pt x="3489773" y="2807207"/>
                  <a:pt x="3474371" y="2801577"/>
                </a:cubicBezTo>
                <a:lnTo>
                  <a:pt x="3401876" y="2789529"/>
                </a:lnTo>
                <a:lnTo>
                  <a:pt x="3365036" y="2806481"/>
                </a:lnTo>
                <a:cubicBezTo>
                  <a:pt x="3361007" y="2808779"/>
                  <a:pt x="3355145" y="2809857"/>
                  <a:pt x="3345174" y="2808163"/>
                </a:cubicBezTo>
                <a:lnTo>
                  <a:pt x="3342846" y="2807188"/>
                </a:lnTo>
                <a:cubicBezTo>
                  <a:pt x="3337528" y="2809659"/>
                  <a:pt x="3296694" y="2810789"/>
                  <a:pt x="3263504" y="2813065"/>
                </a:cubicBezTo>
                <a:cubicBezTo>
                  <a:pt x="3210873" y="2815406"/>
                  <a:pt x="3204538" y="2823378"/>
                  <a:pt x="3143704" y="2820840"/>
                </a:cubicBezTo>
                <a:cubicBezTo>
                  <a:pt x="3083839" y="2822069"/>
                  <a:pt x="3073438" y="2828075"/>
                  <a:pt x="3031439" y="2823483"/>
                </a:cubicBezTo>
                <a:lnTo>
                  <a:pt x="2782717" y="2845304"/>
                </a:lnTo>
                <a:cubicBezTo>
                  <a:pt x="2720447" y="2872959"/>
                  <a:pt x="2718750" y="2842390"/>
                  <a:pt x="2647675" y="2855840"/>
                </a:cubicBezTo>
                <a:cubicBezTo>
                  <a:pt x="2583664" y="2795905"/>
                  <a:pt x="2609849" y="2834173"/>
                  <a:pt x="2569176" y="2829599"/>
                </a:cubicBezTo>
                <a:lnTo>
                  <a:pt x="2444403" y="2843500"/>
                </a:lnTo>
                <a:cubicBezTo>
                  <a:pt x="2412730" y="2860060"/>
                  <a:pt x="2355175" y="2829971"/>
                  <a:pt x="2316260" y="2851967"/>
                </a:cubicBezTo>
                <a:cubicBezTo>
                  <a:pt x="2277148" y="2852505"/>
                  <a:pt x="2234330" y="2848310"/>
                  <a:pt x="2209726" y="2846734"/>
                </a:cubicBezTo>
                <a:cubicBezTo>
                  <a:pt x="2172984" y="2843077"/>
                  <a:pt x="2131016" y="2834145"/>
                  <a:pt x="2095813" y="2830023"/>
                </a:cubicBezTo>
                <a:cubicBezTo>
                  <a:pt x="2078687" y="2843632"/>
                  <a:pt x="2046700" y="2821328"/>
                  <a:pt x="1998504" y="2822003"/>
                </a:cubicBezTo>
                <a:cubicBezTo>
                  <a:pt x="1979851" y="2837650"/>
                  <a:pt x="1965997" y="2822267"/>
                  <a:pt x="1929320" y="2843948"/>
                </a:cubicBezTo>
                <a:cubicBezTo>
                  <a:pt x="1927506" y="2842156"/>
                  <a:pt x="1925308" y="2840529"/>
                  <a:pt x="1922798" y="2839117"/>
                </a:cubicBezTo>
                <a:cubicBezTo>
                  <a:pt x="1908224" y="2830923"/>
                  <a:pt x="1886476" y="2831636"/>
                  <a:pt x="1874228" y="2840712"/>
                </a:cubicBezTo>
                <a:cubicBezTo>
                  <a:pt x="1844711" y="2855471"/>
                  <a:pt x="1815838" y="2863248"/>
                  <a:pt x="1787803" y="2868334"/>
                </a:cubicBezTo>
                <a:lnTo>
                  <a:pt x="1739352" y="2863283"/>
                </a:lnTo>
                <a:cubicBezTo>
                  <a:pt x="1720756" y="2859717"/>
                  <a:pt x="1697809" y="2850808"/>
                  <a:pt x="1676219" y="2846934"/>
                </a:cubicBezTo>
                <a:cubicBezTo>
                  <a:pt x="1653856" y="2845729"/>
                  <a:pt x="1629782" y="2852334"/>
                  <a:pt x="1609817" y="2840037"/>
                </a:cubicBezTo>
                <a:cubicBezTo>
                  <a:pt x="1570834" y="2828361"/>
                  <a:pt x="1525521" y="2848516"/>
                  <a:pt x="1497258" y="2814447"/>
                </a:cubicBezTo>
                <a:cubicBezTo>
                  <a:pt x="1419429" y="2799738"/>
                  <a:pt x="1265224" y="2779725"/>
                  <a:pt x="1151127" y="2765012"/>
                </a:cubicBezTo>
                <a:cubicBezTo>
                  <a:pt x="1044820" y="2755201"/>
                  <a:pt x="911490" y="2756949"/>
                  <a:pt x="859417" y="2755579"/>
                </a:cubicBezTo>
                <a:lnTo>
                  <a:pt x="838688" y="2756792"/>
                </a:lnTo>
                <a:cubicBezTo>
                  <a:pt x="829380" y="2753383"/>
                  <a:pt x="823010" y="2753358"/>
                  <a:pt x="817957" y="2754828"/>
                </a:cubicBezTo>
                <a:lnTo>
                  <a:pt x="812654" y="2757722"/>
                </a:lnTo>
                <a:lnTo>
                  <a:pt x="721195" y="2756632"/>
                </a:lnTo>
                <a:cubicBezTo>
                  <a:pt x="721095" y="2756212"/>
                  <a:pt x="720991" y="2755791"/>
                  <a:pt x="720890" y="2755370"/>
                </a:cubicBezTo>
                <a:cubicBezTo>
                  <a:pt x="719222" y="2752527"/>
                  <a:pt x="716144" y="2750395"/>
                  <a:pt x="710023" y="2749693"/>
                </a:cubicBezTo>
                <a:cubicBezTo>
                  <a:pt x="689532" y="2741604"/>
                  <a:pt x="619665" y="2714421"/>
                  <a:pt x="597940" y="2706835"/>
                </a:cubicBezTo>
                <a:cubicBezTo>
                  <a:pt x="587430" y="2706236"/>
                  <a:pt x="583862" y="2704593"/>
                  <a:pt x="579683" y="2704183"/>
                </a:cubicBezTo>
                <a:lnTo>
                  <a:pt x="572865" y="2704372"/>
                </a:lnTo>
                <a:cubicBezTo>
                  <a:pt x="550627" y="2698066"/>
                  <a:pt x="474197" y="2673651"/>
                  <a:pt x="446247" y="2666342"/>
                </a:cubicBezTo>
                <a:cubicBezTo>
                  <a:pt x="429213" y="2673994"/>
                  <a:pt x="416808" y="2669256"/>
                  <a:pt x="405163" y="2660519"/>
                </a:cubicBezTo>
                <a:cubicBezTo>
                  <a:pt x="367566" y="2660861"/>
                  <a:pt x="334968" y="2646856"/>
                  <a:pt x="293583" y="2639823"/>
                </a:cubicBezTo>
                <a:lnTo>
                  <a:pt x="119529" y="2588018"/>
                </a:lnTo>
                <a:cubicBezTo>
                  <a:pt x="73377" y="2578908"/>
                  <a:pt x="36403" y="2586550"/>
                  <a:pt x="16674" y="2585162"/>
                </a:cubicBezTo>
                <a:lnTo>
                  <a:pt x="1150" y="2579693"/>
                </a:lnTo>
                <a:cubicBezTo>
                  <a:pt x="-1438" y="2323697"/>
                  <a:pt x="1148" y="1341304"/>
                  <a:pt x="1148" y="1049184"/>
                </a:cubicBezTo>
                <a:lnTo>
                  <a:pt x="1148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07918B-D751-41DA-B67D-F26946530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4072" y="1097280"/>
            <a:ext cx="19833264" cy="141316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 defTabSz="914400">
              <a:lnSpc>
                <a:spcPct val="90000"/>
              </a:lnSpc>
              <a:spcBef>
                <a:spcPct val="0"/>
              </a:spcBef>
            </a:pPr>
            <a:r>
              <a:rPr lang="en-US" sz="80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Заключение</a:t>
            </a:r>
            <a:endParaRPr lang="en-US" sz="8000" kern="12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B2537A4-39C1-4B37-96A4-FDD7920687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63039" y="2693323"/>
            <a:ext cx="21247331" cy="10906299"/>
          </a:xfr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indent="-228600" defTabSz="914400" rtl="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Перевод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–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это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несомненно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очень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древний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вид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человеческой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деятельности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На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первых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уроках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английского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языка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я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без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труда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переводила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слова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sport, football, computer и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др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Но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в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переводческой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практике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существует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понятие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трудностей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перевода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Так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я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узнала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что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при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переводе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нельзя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полностью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доверять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схожести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английских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и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русских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слов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Как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выяснилось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часто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подобные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слова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не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имеют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ничего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общего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смыслу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и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называются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они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«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Ложными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друзьями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переводчика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».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Данная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категория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слов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может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вводить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в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заблуждение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даже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опытных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переводчиков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на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высоком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уровне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владеющих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языком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приводя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к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возможным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искажениям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смысла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при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переводе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. К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примеру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английское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слово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“magazine”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многим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напоминает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русское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слово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«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магазин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». В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действительности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же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оно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переводится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«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журнал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».</a:t>
            </a:r>
          </a:p>
          <a:p>
            <a:pPr indent="-228600" defTabSz="914400" rtl="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В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данном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исследовательском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проекте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было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подробно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рассмотрено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такое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явление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как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«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ложные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друзья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переводчика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». В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теоретической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части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работы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были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выявлены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причины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возникновения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таких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слов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их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типы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Тема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интересна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с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точки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зрения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лексикологии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переводоведения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и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истории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языка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indent="-228600" defTabSz="914400" rtl="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В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практической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части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я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проводила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тестирование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на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знание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таких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слов-ловушек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Результаты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проведенной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работы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позволяют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убедиться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в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том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что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проблема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«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ложных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друзей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переводчика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»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актуальна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так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как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большинство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моих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одноклассников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переводят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такие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слова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неправильно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Результаты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исследования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подтверждают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выдвинутую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мною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гипотезу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о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том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что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ученики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неправильно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переведут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«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ложные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друзья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переводчика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»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на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русский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язык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если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будут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опираться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на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родной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язык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Для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того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чтобы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минимизировать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ошибки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в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переводе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ложных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друзей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переводчика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я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создала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игру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с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такими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словами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взяв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за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основу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учебники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 Spotlight 5-9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классов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в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помощь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учащимся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Полученные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результаты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исследования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дают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возможность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утверждать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что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продукт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исследовательской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работы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является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актуальным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и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востребованным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Существует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возможность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использования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его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на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уроках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английского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языка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Практическая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значимость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работы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заключается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в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том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что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умение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правильно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переводить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ложные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друзья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переводчика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поможет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современным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школьникам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избежать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ошибок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как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в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письменных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переводах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так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и в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устной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речи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соответственно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школьники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будут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делать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меньше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ошибок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на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ВПР, ОГЭ, ЕГЭ. Я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считаю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что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данная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группа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лексики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требует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повышенного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внимания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стороны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учащихся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средних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и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старших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классов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Тщательный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анализ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контекста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–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как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узкого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так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и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широкого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использование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словарей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могут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обезопасить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«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ложных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друзей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переводчика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» и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превратить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их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в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настоящих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друзей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indent="-228600" defTabSz="914400" rtl="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Таким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образом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цель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и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задачи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исследовательского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проекта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были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достигнуты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pPr indent="-228600" defTabSz="914400" rtl="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1600" kern="12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8937420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9" name="Rectangle 198">
            <a:extLst>
              <a:ext uri="{FF2B5EF4-FFF2-40B4-BE49-F238E27FC236}">
                <a16:creationId xmlns:a16="http://schemas.microsoft.com/office/drawing/2014/main" id="{131BAD53-4E89-4F62-BBB7-26359763ED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4384000" cy="13716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Freeform: Shape 200">
            <a:extLst>
              <a:ext uri="{FF2B5EF4-FFF2-40B4-BE49-F238E27FC236}">
                <a16:creationId xmlns:a16="http://schemas.microsoft.com/office/drawing/2014/main" id="{62756DA2-40EB-4C6F-B962-5822FFB54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306876" cy="13716000"/>
          </a:xfrm>
          <a:custGeom>
            <a:avLst/>
            <a:gdLst>
              <a:gd name="connsiteX0" fmla="*/ 0 w 6096000"/>
              <a:gd name="connsiteY0" fmla="*/ 0 h 6858000"/>
              <a:gd name="connsiteX1" fmla="*/ 5567517 w 6096000"/>
              <a:gd name="connsiteY1" fmla="*/ 0 h 6858000"/>
              <a:gd name="connsiteX2" fmla="*/ 5566938 w 6096000"/>
              <a:gd name="connsiteY2" fmla="*/ 1705 h 6858000"/>
              <a:gd name="connsiteX3" fmla="*/ 5551594 w 6096000"/>
              <a:gd name="connsiteY3" fmla="*/ 17287 h 6858000"/>
              <a:gd name="connsiteX4" fmla="*/ 5545641 w 6096000"/>
              <a:gd name="connsiteY4" fmla="*/ 130336 h 6858000"/>
              <a:gd name="connsiteX5" fmla="*/ 5538289 w 6096000"/>
              <a:gd name="connsiteY5" fmla="*/ 187093 h 6858000"/>
              <a:gd name="connsiteX6" fmla="*/ 5545790 w 6096000"/>
              <a:gd name="connsiteY6" fmla="*/ 265704 h 6858000"/>
              <a:gd name="connsiteX7" fmla="*/ 5542313 w 6096000"/>
              <a:gd name="connsiteY7" fmla="*/ 354566 h 6858000"/>
              <a:gd name="connsiteX8" fmla="*/ 5524126 w 6096000"/>
              <a:gd name="connsiteY8" fmla="*/ 472000 h 6858000"/>
              <a:gd name="connsiteX9" fmla="*/ 5522170 w 6096000"/>
              <a:gd name="connsiteY9" fmla="*/ 473782 h 6858000"/>
              <a:gd name="connsiteX10" fmla="*/ 5521798 w 6096000"/>
              <a:gd name="connsiteY10" fmla="*/ 491380 h 6858000"/>
              <a:gd name="connsiteX11" fmla="*/ 5536419 w 6096000"/>
              <a:gd name="connsiteY11" fmla="*/ 531675 h 6858000"/>
              <a:gd name="connsiteX12" fmla="*/ 5533435 w 6096000"/>
              <a:gd name="connsiteY12" fmla="*/ 536015 h 6858000"/>
              <a:gd name="connsiteX13" fmla="*/ 5538088 w 6096000"/>
              <a:gd name="connsiteY13" fmla="*/ 572092 h 6858000"/>
              <a:gd name="connsiteX14" fmla="*/ 5536061 w 6096000"/>
              <a:gd name="connsiteY14" fmla="*/ 572511 h 6858000"/>
              <a:gd name="connsiteX15" fmla="*/ 5528218 w 6096000"/>
              <a:gd name="connsiteY15" fmla="*/ 582332 h 6858000"/>
              <a:gd name="connsiteX16" fmla="*/ 5518011 w 6096000"/>
              <a:gd name="connsiteY16" fmla="*/ 601285 h 6858000"/>
              <a:gd name="connsiteX17" fmla="*/ 5473174 w 6096000"/>
              <a:gd name="connsiteY17" fmla="*/ 681608 h 6858000"/>
              <a:gd name="connsiteX18" fmla="*/ 5472963 w 6096000"/>
              <a:gd name="connsiteY18" fmla="*/ 689151 h 6858000"/>
              <a:gd name="connsiteX19" fmla="*/ 5472485 w 6096000"/>
              <a:gd name="connsiteY19" fmla="*/ 689289 h 6858000"/>
              <a:gd name="connsiteX20" fmla="*/ 5471326 w 6096000"/>
              <a:gd name="connsiteY20" fmla="*/ 697222 h 6858000"/>
              <a:gd name="connsiteX21" fmla="*/ 5472164 w 6096000"/>
              <a:gd name="connsiteY21" fmla="*/ 717531 h 6858000"/>
              <a:gd name="connsiteX22" fmla="*/ 5468891 w 6096000"/>
              <a:gd name="connsiteY22" fmla="*/ 722494 h 6858000"/>
              <a:gd name="connsiteX23" fmla="*/ 5463081 w 6096000"/>
              <a:gd name="connsiteY23" fmla="*/ 724368 h 6858000"/>
              <a:gd name="connsiteX24" fmla="*/ 5446981 w 6096000"/>
              <a:gd name="connsiteY24" fmla="*/ 752692 h 6858000"/>
              <a:gd name="connsiteX25" fmla="*/ 5417190 w 6096000"/>
              <a:gd name="connsiteY25" fmla="*/ 816346 h 6858000"/>
              <a:gd name="connsiteX26" fmla="*/ 5388958 w 6096000"/>
              <a:gd name="connsiteY26" fmla="*/ 889417 h 6858000"/>
              <a:gd name="connsiteX27" fmla="*/ 5307044 w 6096000"/>
              <a:gd name="connsiteY27" fmla="*/ 1063288 h 6858000"/>
              <a:gd name="connsiteX28" fmla="*/ 5303837 w 6096000"/>
              <a:gd name="connsiteY28" fmla="*/ 1157176 h 6858000"/>
              <a:gd name="connsiteX29" fmla="*/ 5286494 w 6096000"/>
              <a:gd name="connsiteY29" fmla="*/ 1210776 h 6858000"/>
              <a:gd name="connsiteX30" fmla="*/ 5282463 w 6096000"/>
              <a:gd name="connsiteY30" fmla="*/ 1301993 h 6858000"/>
              <a:gd name="connsiteX31" fmla="*/ 5252235 w 6096000"/>
              <a:gd name="connsiteY31" fmla="*/ 1360879 h 6858000"/>
              <a:gd name="connsiteX32" fmla="*/ 5244497 w 6096000"/>
              <a:gd name="connsiteY32" fmla="*/ 1404045 h 6858000"/>
              <a:gd name="connsiteX33" fmla="*/ 5223823 w 6096000"/>
              <a:gd name="connsiteY33" fmla="*/ 1429568 h 6858000"/>
              <a:gd name="connsiteX34" fmla="*/ 5224851 w 6096000"/>
              <a:gd name="connsiteY34" fmla="*/ 1430305 h 6858000"/>
              <a:gd name="connsiteX35" fmla="*/ 5212394 w 6096000"/>
              <a:gd name="connsiteY35" fmla="*/ 1463304 h 6858000"/>
              <a:gd name="connsiteX36" fmla="*/ 5209958 w 6096000"/>
              <a:gd name="connsiteY36" fmla="*/ 1514846 h 6858000"/>
              <a:gd name="connsiteX37" fmla="*/ 5206417 w 6096000"/>
              <a:gd name="connsiteY37" fmla="*/ 1519731 h 6858000"/>
              <a:gd name="connsiteX38" fmla="*/ 5206640 w 6096000"/>
              <a:gd name="connsiteY38" fmla="*/ 1519929 h 6858000"/>
              <a:gd name="connsiteX39" fmla="*/ 5207632 w 6096000"/>
              <a:gd name="connsiteY39" fmla="*/ 1546022 h 6858000"/>
              <a:gd name="connsiteX40" fmla="*/ 5212030 w 6096000"/>
              <a:gd name="connsiteY40" fmla="*/ 1578752 h 6858000"/>
              <a:gd name="connsiteX41" fmla="*/ 5203533 w 6096000"/>
              <a:gd name="connsiteY41" fmla="*/ 1647555 h 6858000"/>
              <a:gd name="connsiteX42" fmla="*/ 5190877 w 6096000"/>
              <a:gd name="connsiteY42" fmla="*/ 1715685 h 6858000"/>
              <a:gd name="connsiteX43" fmla="*/ 5184235 w 6096000"/>
              <a:gd name="connsiteY43" fmla="*/ 1740358 h 6858000"/>
              <a:gd name="connsiteX44" fmla="*/ 5181475 w 6096000"/>
              <a:gd name="connsiteY44" fmla="*/ 1784314 h 6858000"/>
              <a:gd name="connsiteX45" fmla="*/ 5185845 w 6096000"/>
              <a:gd name="connsiteY45" fmla="*/ 1804434 h 6858000"/>
              <a:gd name="connsiteX46" fmla="*/ 5185068 w 6096000"/>
              <a:gd name="connsiteY46" fmla="*/ 1805316 h 6858000"/>
              <a:gd name="connsiteX47" fmla="*/ 5188593 w 6096000"/>
              <a:gd name="connsiteY47" fmla="*/ 1807109 h 6858000"/>
              <a:gd name="connsiteX48" fmla="*/ 5185920 w 6096000"/>
              <a:gd name="connsiteY48" fmla="*/ 1821003 h 6858000"/>
              <a:gd name="connsiteX49" fmla="*/ 5183543 w 6096000"/>
              <a:gd name="connsiteY49" fmla="*/ 1824832 h 6858000"/>
              <a:gd name="connsiteX50" fmla="*/ 5182235 w 6096000"/>
              <a:gd name="connsiteY50" fmla="*/ 1830429 h 6858000"/>
              <a:gd name="connsiteX51" fmla="*/ 5182525 w 6096000"/>
              <a:gd name="connsiteY51" fmla="*/ 1830569 h 6858000"/>
              <a:gd name="connsiteX52" fmla="*/ 5180663 w 6096000"/>
              <a:gd name="connsiteY52" fmla="*/ 1835810 h 6858000"/>
              <a:gd name="connsiteX53" fmla="*/ 5167452 w 6096000"/>
              <a:gd name="connsiteY53" fmla="*/ 1861483 h 6858000"/>
              <a:gd name="connsiteX54" fmla="*/ 5174266 w 6096000"/>
              <a:gd name="connsiteY54" fmla="*/ 1892417 h 6858000"/>
              <a:gd name="connsiteX55" fmla="*/ 5189262 w 6096000"/>
              <a:gd name="connsiteY55" fmla="*/ 1895114 h 6858000"/>
              <a:gd name="connsiteX56" fmla="*/ 5187100 w 6096000"/>
              <a:gd name="connsiteY56" fmla="*/ 1899379 h 6858000"/>
              <a:gd name="connsiteX57" fmla="*/ 5180471 w 6096000"/>
              <a:gd name="connsiteY57" fmla="*/ 1907867 h 6858000"/>
              <a:gd name="connsiteX58" fmla="*/ 5181361 w 6096000"/>
              <a:gd name="connsiteY58" fmla="*/ 1910265 h 6858000"/>
              <a:gd name="connsiteX59" fmla="*/ 5178268 w 6096000"/>
              <a:gd name="connsiteY59" fmla="*/ 1935584 h 6858000"/>
              <a:gd name="connsiteX60" fmla="*/ 5183619 w 6096000"/>
              <a:gd name="connsiteY60" fmla="*/ 1942021 h 6858000"/>
              <a:gd name="connsiteX61" fmla="*/ 5184480 w 6096000"/>
              <a:gd name="connsiteY61" fmla="*/ 1945112 h 6858000"/>
              <a:gd name="connsiteX62" fmla="*/ 5172776 w 6096000"/>
              <a:gd name="connsiteY62" fmla="*/ 1961162 h 6858000"/>
              <a:gd name="connsiteX63" fmla="*/ 5168513 w 6096000"/>
              <a:gd name="connsiteY63" fmla="*/ 1969445 h 6858000"/>
              <a:gd name="connsiteX64" fmla="*/ 5126597 w 6096000"/>
              <a:gd name="connsiteY64" fmla="*/ 2024270 h 6858000"/>
              <a:gd name="connsiteX65" fmla="*/ 5119528 w 6096000"/>
              <a:gd name="connsiteY65" fmla="*/ 2107942 h 6858000"/>
              <a:gd name="connsiteX66" fmla="*/ 5110356 w 6096000"/>
              <a:gd name="connsiteY66" fmla="*/ 2193455 h 6858000"/>
              <a:gd name="connsiteX67" fmla="*/ 5104992 w 6096000"/>
              <a:gd name="connsiteY67" fmla="*/ 2260088 h 6858000"/>
              <a:gd name="connsiteX68" fmla="*/ 5059439 w 6096000"/>
              <a:gd name="connsiteY68" fmla="*/ 2335735 h 6858000"/>
              <a:gd name="connsiteX69" fmla="*/ 5022061 w 6096000"/>
              <a:gd name="connsiteY69" fmla="*/ 2408995 h 6858000"/>
              <a:gd name="connsiteX70" fmla="*/ 5022253 w 6096000"/>
              <a:gd name="connsiteY70" fmla="*/ 2445869 h 6858000"/>
              <a:gd name="connsiteX71" fmla="*/ 5011426 w 6096000"/>
              <a:gd name="connsiteY71" fmla="*/ 2496499 h 6858000"/>
              <a:gd name="connsiteX72" fmla="*/ 4994224 w 6096000"/>
              <a:gd name="connsiteY72" fmla="*/ 2549900 h 6858000"/>
              <a:gd name="connsiteX73" fmla="*/ 4995245 w 6096000"/>
              <a:gd name="connsiteY73" fmla="*/ 2596456 h 6858000"/>
              <a:gd name="connsiteX74" fmla="*/ 4988570 w 6096000"/>
              <a:gd name="connsiteY74" fmla="*/ 2606088 h 6858000"/>
              <a:gd name="connsiteX75" fmla="*/ 4988371 w 6096000"/>
              <a:gd name="connsiteY75" fmla="*/ 2635351 h 6858000"/>
              <a:gd name="connsiteX76" fmla="*/ 4983212 w 6096000"/>
              <a:gd name="connsiteY76" fmla="*/ 2665666 h 6858000"/>
              <a:gd name="connsiteX77" fmla="*/ 4968234 w 6096000"/>
              <a:gd name="connsiteY77" fmla="*/ 2715895 h 6858000"/>
              <a:gd name="connsiteX78" fmla="*/ 4975888 w 6096000"/>
              <a:gd name="connsiteY78" fmla="*/ 2725052 h 6858000"/>
              <a:gd name="connsiteX79" fmla="*/ 4980195 w 6096000"/>
              <a:gd name="connsiteY79" fmla="*/ 2726489 h 6858000"/>
              <a:gd name="connsiteX80" fmla="*/ 4976218 w 6096000"/>
              <a:gd name="connsiteY80" fmla="*/ 2740278 h 6858000"/>
              <a:gd name="connsiteX81" fmla="*/ 4980571 w 6096000"/>
              <a:gd name="connsiteY81" fmla="*/ 2751112 h 6858000"/>
              <a:gd name="connsiteX82" fmla="*/ 4973893 w 6096000"/>
              <a:gd name="connsiteY82" fmla="*/ 2760208 h 6858000"/>
              <a:gd name="connsiteX83" fmla="*/ 4979005 w 6096000"/>
              <a:gd name="connsiteY83" fmla="*/ 2790136 h 6858000"/>
              <a:gd name="connsiteX84" fmla="*/ 4986137 w 6096000"/>
              <a:gd name="connsiteY84" fmla="*/ 2804183 h 6858000"/>
              <a:gd name="connsiteX85" fmla="*/ 4986175 w 6096000"/>
              <a:gd name="connsiteY85" fmla="*/ 2825860 h 6858000"/>
              <a:gd name="connsiteX86" fmla="*/ 4993936 w 6096000"/>
              <a:gd name="connsiteY86" fmla="*/ 2911749 h 6858000"/>
              <a:gd name="connsiteX87" fmla="*/ 4992563 w 6096000"/>
              <a:gd name="connsiteY87" fmla="*/ 2977278 h 6858000"/>
              <a:gd name="connsiteX88" fmla="*/ 4980516 w 6096000"/>
              <a:gd name="connsiteY88" fmla="*/ 2991092 h 6858000"/>
              <a:gd name="connsiteX89" fmla="*/ 4992801 w 6096000"/>
              <a:gd name="connsiteY89" fmla="*/ 3020247 h 6858000"/>
              <a:gd name="connsiteX90" fmla="*/ 5014805 w 6096000"/>
              <a:gd name="connsiteY90" fmla="*/ 3065434 h 6858000"/>
              <a:gd name="connsiteX91" fmla="*/ 5002733 w 6096000"/>
              <a:gd name="connsiteY91" fmla="*/ 3103777 h 6858000"/>
              <a:gd name="connsiteX92" fmla="*/ 5002941 w 6096000"/>
              <a:gd name="connsiteY92" fmla="*/ 3151828 h 6858000"/>
              <a:gd name="connsiteX93" fmla="*/ 5002883 w 6096000"/>
              <a:gd name="connsiteY93" fmla="*/ 3180546 h 6858000"/>
              <a:gd name="connsiteX94" fmla="*/ 5016711 w 6096000"/>
              <a:gd name="connsiteY94" fmla="*/ 3258677 h 6858000"/>
              <a:gd name="connsiteX95" fmla="*/ 5017918 w 6096000"/>
              <a:gd name="connsiteY95" fmla="*/ 3262610 h 6858000"/>
              <a:gd name="connsiteX96" fmla="*/ 5011672 w 6096000"/>
              <a:gd name="connsiteY96" fmla="*/ 3277179 h 6858000"/>
              <a:gd name="connsiteX97" fmla="*/ 5009344 w 6096000"/>
              <a:gd name="connsiteY97" fmla="*/ 3278130 h 6858000"/>
              <a:gd name="connsiteX98" fmla="*/ 5026770 w 6096000"/>
              <a:gd name="connsiteY98" fmla="*/ 3325671 h 6858000"/>
              <a:gd name="connsiteX99" fmla="*/ 5024571 w 6096000"/>
              <a:gd name="connsiteY99" fmla="*/ 3332072 h 6858000"/>
              <a:gd name="connsiteX100" fmla="*/ 5041705 w 6096000"/>
              <a:gd name="connsiteY100" fmla="*/ 3362948 h 6858000"/>
              <a:gd name="connsiteX101" fmla="*/ 5047477 w 6096000"/>
              <a:gd name="connsiteY101" fmla="*/ 3378959 h 6858000"/>
              <a:gd name="connsiteX102" fmla="*/ 5060758 w 6096000"/>
              <a:gd name="connsiteY102" fmla="*/ 3407057 h 6858000"/>
              <a:gd name="connsiteX103" fmla="*/ 5058968 w 6096000"/>
              <a:gd name="connsiteY103" fmla="*/ 3409825 h 6858000"/>
              <a:gd name="connsiteX104" fmla="*/ 5062667 w 6096000"/>
              <a:gd name="connsiteY104" fmla="*/ 3415218 h 6858000"/>
              <a:gd name="connsiteX105" fmla="*/ 5060928 w 6096000"/>
              <a:gd name="connsiteY105" fmla="*/ 3419880 h 6858000"/>
              <a:gd name="connsiteX106" fmla="*/ 5062923 w 6096000"/>
              <a:gd name="connsiteY106" fmla="*/ 3424545 h 6858000"/>
              <a:gd name="connsiteX107" fmla="*/ 5064623 w 6096000"/>
              <a:gd name="connsiteY107" fmla="*/ 3476412 h 6858000"/>
              <a:gd name="connsiteX108" fmla="*/ 5069684 w 6096000"/>
              <a:gd name="connsiteY108" fmla="*/ 3486850 h 6858000"/>
              <a:gd name="connsiteX109" fmla="*/ 5063339 w 6096000"/>
              <a:gd name="connsiteY109" fmla="*/ 3496391 h 6858000"/>
              <a:gd name="connsiteX110" fmla="*/ 5070139 w 6096000"/>
              <a:gd name="connsiteY110" fmla="*/ 3531201 h 6858000"/>
              <a:gd name="connsiteX111" fmla="*/ 5079896 w 6096000"/>
              <a:gd name="connsiteY111" fmla="*/ 3542019 h 6858000"/>
              <a:gd name="connsiteX112" fmla="*/ 5087540 w 6096000"/>
              <a:gd name="connsiteY112" fmla="*/ 3552249 h 6858000"/>
              <a:gd name="connsiteX113" fmla="*/ 5087902 w 6096000"/>
              <a:gd name="connsiteY113" fmla="*/ 3553678 h 6858000"/>
              <a:gd name="connsiteX114" fmla="*/ 5091509 w 6096000"/>
              <a:gd name="connsiteY114" fmla="*/ 3568021 h 6858000"/>
              <a:gd name="connsiteX115" fmla="*/ 5091934 w 6096000"/>
              <a:gd name="connsiteY115" fmla="*/ 3569719 h 6858000"/>
              <a:gd name="connsiteX116" fmla="*/ 5089362 w 6096000"/>
              <a:gd name="connsiteY116" fmla="*/ 3586412 h 6858000"/>
              <a:gd name="connsiteX117" fmla="*/ 5092358 w 6096000"/>
              <a:gd name="connsiteY117" fmla="*/ 3597336 h 6858000"/>
              <a:gd name="connsiteX118" fmla="*/ 5084254 w 6096000"/>
              <a:gd name="connsiteY118" fmla="*/ 3606007 h 6858000"/>
              <a:gd name="connsiteX119" fmla="*/ 5084281 w 6096000"/>
              <a:gd name="connsiteY119" fmla="*/ 3641228 h 6858000"/>
              <a:gd name="connsiteX120" fmla="*/ 5091848 w 6096000"/>
              <a:gd name="connsiteY120" fmla="*/ 3653088 h 6858000"/>
              <a:gd name="connsiteX121" fmla="*/ 5097436 w 6096000"/>
              <a:gd name="connsiteY121" fmla="*/ 3664114 h 6858000"/>
              <a:gd name="connsiteX122" fmla="*/ 5097518 w 6096000"/>
              <a:gd name="connsiteY122" fmla="*/ 3665569 h 6858000"/>
              <a:gd name="connsiteX123" fmla="*/ 5099829 w 6096000"/>
              <a:gd name="connsiteY123" fmla="*/ 3707357 h 6858000"/>
              <a:gd name="connsiteX124" fmla="*/ 5114696 w 6096000"/>
              <a:gd name="connsiteY124" fmla="*/ 3778166 h 6858000"/>
              <a:gd name="connsiteX125" fmla="*/ 5135379 w 6096000"/>
              <a:gd name="connsiteY125" fmla="*/ 3878222 h 6858000"/>
              <a:gd name="connsiteX126" fmla="*/ 5130138 w 6096000"/>
              <a:gd name="connsiteY126" fmla="*/ 4048117 h 6858000"/>
              <a:gd name="connsiteX127" fmla="*/ 5090040 w 6096000"/>
              <a:gd name="connsiteY127" fmla="*/ 4219510 h 6858000"/>
              <a:gd name="connsiteX128" fmla="*/ 5092812 w 6096000"/>
              <a:gd name="connsiteY128" fmla="*/ 4411258 h 6858000"/>
              <a:gd name="connsiteX129" fmla="*/ 5084599 w 6096000"/>
              <a:gd name="connsiteY129" fmla="*/ 4488531 h 6858000"/>
              <a:gd name="connsiteX130" fmla="*/ 5084072 w 6096000"/>
              <a:gd name="connsiteY130" fmla="*/ 4539168 h 6858000"/>
              <a:gd name="connsiteX131" fmla="*/ 5068936 w 6096000"/>
              <a:gd name="connsiteY131" fmla="*/ 4625153 h 6858000"/>
              <a:gd name="connsiteX132" fmla="*/ 5059114 w 6096000"/>
              <a:gd name="connsiteY132" fmla="*/ 4733115 h 6858000"/>
              <a:gd name="connsiteX133" fmla="*/ 5037209 w 6096000"/>
              <a:gd name="connsiteY133" fmla="*/ 4844323 h 6858000"/>
              <a:gd name="connsiteX134" fmla="*/ 5020638 w 6096000"/>
              <a:gd name="connsiteY134" fmla="*/ 4877992 h 6858000"/>
              <a:gd name="connsiteX135" fmla="*/ 5006413 w 6096000"/>
              <a:gd name="connsiteY135" fmla="*/ 4925805 h 6858000"/>
              <a:gd name="connsiteX136" fmla="*/ 4971037 w 6096000"/>
              <a:gd name="connsiteY136" fmla="*/ 5009272 h 6858000"/>
              <a:gd name="connsiteX137" fmla="*/ 4963105 w 6096000"/>
              <a:gd name="connsiteY137" fmla="*/ 5111369 h 6858000"/>
              <a:gd name="connsiteX138" fmla="*/ 4976341 w 6096000"/>
              <a:gd name="connsiteY138" fmla="*/ 5210876 h 6858000"/>
              <a:gd name="connsiteX139" fmla="*/ 4980617 w 6096000"/>
              <a:gd name="connsiteY139" fmla="*/ 5269726 h 6858000"/>
              <a:gd name="connsiteX140" fmla="*/ 4997733 w 6096000"/>
              <a:gd name="connsiteY140" fmla="*/ 5464225 h 6858000"/>
              <a:gd name="connsiteX141" fmla="*/ 5001400 w 6096000"/>
              <a:gd name="connsiteY141" fmla="*/ 5594585 h 6858000"/>
              <a:gd name="connsiteX142" fmla="*/ 4983700 w 6096000"/>
              <a:gd name="connsiteY142" fmla="*/ 5667896 h 6858000"/>
              <a:gd name="connsiteX143" fmla="*/ 4968506 w 6096000"/>
              <a:gd name="connsiteY143" fmla="*/ 5769225 h 6858000"/>
              <a:gd name="connsiteX144" fmla="*/ 4969765 w 6096000"/>
              <a:gd name="connsiteY144" fmla="*/ 5823324 h 6858000"/>
              <a:gd name="connsiteX145" fmla="*/ 4966129 w 6096000"/>
              <a:gd name="connsiteY145" fmla="*/ 5862699 h 6858000"/>
              <a:gd name="connsiteX146" fmla="*/ 4970695 w 6096000"/>
              <a:gd name="connsiteY146" fmla="*/ 5906467 h 6858000"/>
              <a:gd name="connsiteX147" fmla="*/ 4991568 w 6096000"/>
              <a:gd name="connsiteY147" fmla="*/ 5939847 h 6858000"/>
              <a:gd name="connsiteX148" fmla="*/ 4986815 w 6096000"/>
              <a:gd name="connsiteY148" fmla="*/ 5973994 h 6858000"/>
              <a:gd name="connsiteX149" fmla="*/ 4987776 w 6096000"/>
              <a:gd name="connsiteY149" fmla="*/ 6089693 h 6858000"/>
              <a:gd name="connsiteX150" fmla="*/ 4991621 w 6096000"/>
              <a:gd name="connsiteY150" fmla="*/ 6224938 h 6858000"/>
              <a:gd name="connsiteX151" fmla="*/ 5017157 w 6096000"/>
              <a:gd name="connsiteY151" fmla="*/ 6370251 h 6858000"/>
              <a:gd name="connsiteX152" fmla="*/ 5040797 w 6096000"/>
              <a:gd name="connsiteY152" fmla="*/ 6541313 h 6858000"/>
              <a:gd name="connsiteX153" fmla="*/ 5045375 w 6096000"/>
              <a:gd name="connsiteY153" fmla="*/ 6640957 h 6858000"/>
              <a:gd name="connsiteX154" fmla="*/ 5058442 w 6096000"/>
              <a:gd name="connsiteY154" fmla="*/ 6705297 h 6858000"/>
              <a:gd name="connsiteX155" fmla="*/ 5071125 w 6096000"/>
              <a:gd name="connsiteY155" fmla="*/ 6759582 h 6858000"/>
              <a:gd name="connsiteX156" fmla="*/ 5069172 w 6096000"/>
              <a:gd name="connsiteY156" fmla="*/ 6817746 h 6858000"/>
              <a:gd name="connsiteX157" fmla="*/ 5072322 w 6096000"/>
              <a:gd name="connsiteY157" fmla="*/ 6843646 h 6858000"/>
              <a:gd name="connsiteX158" fmla="*/ 5091388 w 6096000"/>
              <a:gd name="connsiteY158" fmla="*/ 6857998 h 6858000"/>
              <a:gd name="connsiteX159" fmla="*/ 6096000 w 6096000"/>
              <a:gd name="connsiteY159" fmla="*/ 6857998 h 6858000"/>
              <a:gd name="connsiteX160" fmla="*/ 6096000 w 6096000"/>
              <a:gd name="connsiteY160" fmla="*/ 6858000 h 6858000"/>
              <a:gd name="connsiteX161" fmla="*/ 0 w 6096000"/>
              <a:gd name="connsiteY16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5567517" y="0"/>
                </a:lnTo>
                <a:lnTo>
                  <a:pt x="5566938" y="1705"/>
                </a:lnTo>
                <a:cubicBezTo>
                  <a:pt x="5563126" y="8440"/>
                  <a:pt x="5558112" y="13784"/>
                  <a:pt x="5551594" y="17287"/>
                </a:cubicBezTo>
                <a:cubicBezTo>
                  <a:pt x="5562364" y="82036"/>
                  <a:pt x="5510349" y="69804"/>
                  <a:pt x="5545641" y="130336"/>
                </a:cubicBezTo>
                <a:cubicBezTo>
                  <a:pt x="5526953" y="117589"/>
                  <a:pt x="5536978" y="162458"/>
                  <a:pt x="5538289" y="187093"/>
                </a:cubicBezTo>
                <a:cubicBezTo>
                  <a:pt x="5536205" y="226511"/>
                  <a:pt x="5545722" y="205530"/>
                  <a:pt x="5545790" y="265704"/>
                </a:cubicBezTo>
                <a:cubicBezTo>
                  <a:pt x="5542296" y="317533"/>
                  <a:pt x="5543813" y="325288"/>
                  <a:pt x="5542313" y="354566"/>
                </a:cubicBezTo>
                <a:lnTo>
                  <a:pt x="5524126" y="472000"/>
                </a:lnTo>
                <a:lnTo>
                  <a:pt x="5522170" y="473782"/>
                </a:lnTo>
                <a:cubicBezTo>
                  <a:pt x="5517847" y="482008"/>
                  <a:pt x="5518682" y="487340"/>
                  <a:pt x="5521798" y="491380"/>
                </a:cubicBezTo>
                <a:lnTo>
                  <a:pt x="5536419" y="531675"/>
                </a:lnTo>
                <a:lnTo>
                  <a:pt x="5533435" y="536015"/>
                </a:lnTo>
                <a:lnTo>
                  <a:pt x="5538088" y="572092"/>
                </a:lnTo>
                <a:lnTo>
                  <a:pt x="5536061" y="572511"/>
                </a:lnTo>
                <a:cubicBezTo>
                  <a:pt x="5531611" y="574271"/>
                  <a:pt x="5528529" y="577121"/>
                  <a:pt x="5528218" y="582332"/>
                </a:cubicBezTo>
                <a:cubicBezTo>
                  <a:pt x="5498002" y="573171"/>
                  <a:pt x="5516262" y="585107"/>
                  <a:pt x="5518011" y="601285"/>
                </a:cubicBezTo>
                <a:cubicBezTo>
                  <a:pt x="5508838" y="617831"/>
                  <a:pt x="5480684" y="666964"/>
                  <a:pt x="5473174" y="681608"/>
                </a:cubicBezTo>
                <a:cubicBezTo>
                  <a:pt x="5473102" y="684122"/>
                  <a:pt x="5473033" y="686637"/>
                  <a:pt x="5472963" y="689151"/>
                </a:cubicBezTo>
                <a:lnTo>
                  <a:pt x="5472485" y="689289"/>
                </a:lnTo>
                <a:cubicBezTo>
                  <a:pt x="5471434" y="690905"/>
                  <a:pt x="5470986" y="693376"/>
                  <a:pt x="5471326" y="697222"/>
                </a:cubicBezTo>
                <a:cubicBezTo>
                  <a:pt x="5471606" y="703992"/>
                  <a:pt x="5471884" y="710761"/>
                  <a:pt x="5472164" y="717531"/>
                </a:cubicBezTo>
                <a:lnTo>
                  <a:pt x="5468891" y="722494"/>
                </a:lnTo>
                <a:lnTo>
                  <a:pt x="5463081" y="724368"/>
                </a:lnTo>
                <a:lnTo>
                  <a:pt x="5446981" y="752692"/>
                </a:lnTo>
                <a:cubicBezTo>
                  <a:pt x="5454691" y="764380"/>
                  <a:pt x="5422719" y="808083"/>
                  <a:pt x="5417190" y="816346"/>
                </a:cubicBezTo>
                <a:lnTo>
                  <a:pt x="5388958" y="889417"/>
                </a:lnTo>
                <a:cubicBezTo>
                  <a:pt x="5320491" y="969963"/>
                  <a:pt x="5321907" y="1005331"/>
                  <a:pt x="5307044" y="1063288"/>
                </a:cubicBezTo>
                <a:cubicBezTo>
                  <a:pt x="5313332" y="1111028"/>
                  <a:pt x="5317096" y="1110140"/>
                  <a:pt x="5303837" y="1157176"/>
                </a:cubicBezTo>
                <a:cubicBezTo>
                  <a:pt x="5301103" y="1192124"/>
                  <a:pt x="5301884" y="1197232"/>
                  <a:pt x="5286494" y="1210776"/>
                </a:cubicBezTo>
                <a:lnTo>
                  <a:pt x="5282463" y="1301993"/>
                </a:lnTo>
                <a:lnTo>
                  <a:pt x="5252235" y="1360879"/>
                </a:lnTo>
                <a:lnTo>
                  <a:pt x="5244497" y="1404045"/>
                </a:lnTo>
                <a:lnTo>
                  <a:pt x="5223823" y="1429568"/>
                </a:lnTo>
                <a:lnTo>
                  <a:pt x="5224851" y="1430305"/>
                </a:lnTo>
                <a:cubicBezTo>
                  <a:pt x="5226697" y="1432466"/>
                  <a:pt x="5214738" y="1459891"/>
                  <a:pt x="5212394" y="1463304"/>
                </a:cubicBezTo>
                <a:cubicBezTo>
                  <a:pt x="5209912" y="1477394"/>
                  <a:pt x="5213027" y="1501295"/>
                  <a:pt x="5209958" y="1514846"/>
                </a:cubicBezTo>
                <a:lnTo>
                  <a:pt x="5206417" y="1519731"/>
                </a:lnTo>
                <a:lnTo>
                  <a:pt x="5206640" y="1519929"/>
                </a:lnTo>
                <a:cubicBezTo>
                  <a:pt x="5206490" y="1521210"/>
                  <a:pt x="5209710" y="1543635"/>
                  <a:pt x="5207632" y="1546022"/>
                </a:cubicBezTo>
                <a:lnTo>
                  <a:pt x="5212030" y="1578752"/>
                </a:lnTo>
                <a:cubicBezTo>
                  <a:pt x="5206147" y="1605585"/>
                  <a:pt x="5226381" y="1622803"/>
                  <a:pt x="5203533" y="1647555"/>
                </a:cubicBezTo>
                <a:cubicBezTo>
                  <a:pt x="5198128" y="1672675"/>
                  <a:pt x="5203213" y="1694404"/>
                  <a:pt x="5190877" y="1715685"/>
                </a:cubicBezTo>
                <a:cubicBezTo>
                  <a:pt x="5196815" y="1724301"/>
                  <a:pt x="5198098" y="1732435"/>
                  <a:pt x="5184235" y="1740358"/>
                </a:cubicBezTo>
                <a:cubicBezTo>
                  <a:pt x="5182625" y="1763793"/>
                  <a:pt x="5198368" y="1769422"/>
                  <a:pt x="5181475" y="1784314"/>
                </a:cubicBezTo>
                <a:cubicBezTo>
                  <a:pt x="5205987" y="1797417"/>
                  <a:pt x="5195246" y="1798221"/>
                  <a:pt x="5185845" y="1804434"/>
                </a:cubicBezTo>
                <a:lnTo>
                  <a:pt x="5185068" y="1805316"/>
                </a:lnTo>
                <a:lnTo>
                  <a:pt x="5188593" y="1807109"/>
                </a:lnTo>
                <a:lnTo>
                  <a:pt x="5185920" y="1821003"/>
                </a:lnTo>
                <a:lnTo>
                  <a:pt x="5183543" y="1824832"/>
                </a:lnTo>
                <a:cubicBezTo>
                  <a:pt x="5182284" y="1827468"/>
                  <a:pt x="5181937" y="1829219"/>
                  <a:pt x="5182235" y="1830429"/>
                </a:cubicBezTo>
                <a:lnTo>
                  <a:pt x="5182525" y="1830569"/>
                </a:lnTo>
                <a:lnTo>
                  <a:pt x="5180663" y="1835810"/>
                </a:lnTo>
                <a:cubicBezTo>
                  <a:pt x="5176779" y="1844665"/>
                  <a:pt x="5172297" y="1853278"/>
                  <a:pt x="5167452" y="1861483"/>
                </a:cubicBezTo>
                <a:cubicBezTo>
                  <a:pt x="5179827" y="1866643"/>
                  <a:pt x="5166788" y="1884999"/>
                  <a:pt x="5174266" y="1892417"/>
                </a:cubicBezTo>
                <a:lnTo>
                  <a:pt x="5189262" y="1895114"/>
                </a:lnTo>
                <a:lnTo>
                  <a:pt x="5187100" y="1899379"/>
                </a:lnTo>
                <a:lnTo>
                  <a:pt x="5180471" y="1907867"/>
                </a:lnTo>
                <a:cubicBezTo>
                  <a:pt x="5179609" y="1909162"/>
                  <a:pt x="5179647" y="1909994"/>
                  <a:pt x="5181361" y="1910265"/>
                </a:cubicBezTo>
                <a:cubicBezTo>
                  <a:pt x="5180995" y="1914884"/>
                  <a:pt x="5177893" y="1930292"/>
                  <a:pt x="5178268" y="1935584"/>
                </a:cubicBezTo>
                <a:lnTo>
                  <a:pt x="5183619" y="1942021"/>
                </a:lnTo>
                <a:lnTo>
                  <a:pt x="5184480" y="1945112"/>
                </a:lnTo>
                <a:lnTo>
                  <a:pt x="5172776" y="1961162"/>
                </a:lnTo>
                <a:lnTo>
                  <a:pt x="5168513" y="1969445"/>
                </a:lnTo>
                <a:lnTo>
                  <a:pt x="5126597" y="2024270"/>
                </a:lnTo>
                <a:lnTo>
                  <a:pt x="5119528" y="2107942"/>
                </a:lnTo>
                <a:cubicBezTo>
                  <a:pt x="5089290" y="2138038"/>
                  <a:pt x="5110415" y="2159228"/>
                  <a:pt x="5110356" y="2193455"/>
                </a:cubicBezTo>
                <a:cubicBezTo>
                  <a:pt x="5101302" y="2220953"/>
                  <a:pt x="5110381" y="2224200"/>
                  <a:pt x="5104992" y="2260088"/>
                </a:cubicBezTo>
                <a:cubicBezTo>
                  <a:pt x="5096504" y="2291744"/>
                  <a:pt x="5078225" y="2299003"/>
                  <a:pt x="5059439" y="2335735"/>
                </a:cubicBezTo>
                <a:cubicBezTo>
                  <a:pt x="5029465" y="2329020"/>
                  <a:pt x="5058046" y="2407546"/>
                  <a:pt x="5022061" y="2408995"/>
                </a:cubicBezTo>
                <a:cubicBezTo>
                  <a:pt x="5023289" y="2413465"/>
                  <a:pt x="5019654" y="2441580"/>
                  <a:pt x="5022253" y="2445869"/>
                </a:cubicBezTo>
                <a:cubicBezTo>
                  <a:pt x="5022440" y="2449625"/>
                  <a:pt x="5011241" y="2492743"/>
                  <a:pt x="5011426" y="2496499"/>
                </a:cubicBezTo>
                <a:lnTo>
                  <a:pt x="4994224" y="2549900"/>
                </a:lnTo>
                <a:cubicBezTo>
                  <a:pt x="4992353" y="2564757"/>
                  <a:pt x="4998952" y="2582253"/>
                  <a:pt x="4995245" y="2596456"/>
                </a:cubicBezTo>
                <a:lnTo>
                  <a:pt x="4988570" y="2606088"/>
                </a:lnTo>
                <a:cubicBezTo>
                  <a:pt x="4988504" y="2615842"/>
                  <a:pt x="4988436" y="2625597"/>
                  <a:pt x="4988371" y="2635351"/>
                </a:cubicBezTo>
                <a:lnTo>
                  <a:pt x="4983212" y="2665666"/>
                </a:lnTo>
                <a:lnTo>
                  <a:pt x="4968234" y="2715895"/>
                </a:lnTo>
                <a:lnTo>
                  <a:pt x="4975888" y="2725052"/>
                </a:lnTo>
                <a:lnTo>
                  <a:pt x="4980195" y="2726489"/>
                </a:lnTo>
                <a:lnTo>
                  <a:pt x="4976218" y="2740278"/>
                </a:lnTo>
                <a:lnTo>
                  <a:pt x="4980571" y="2751112"/>
                </a:lnTo>
                <a:lnTo>
                  <a:pt x="4973893" y="2760208"/>
                </a:lnTo>
                <a:lnTo>
                  <a:pt x="4979005" y="2790136"/>
                </a:lnTo>
                <a:lnTo>
                  <a:pt x="4986137" y="2804183"/>
                </a:lnTo>
                <a:cubicBezTo>
                  <a:pt x="4986150" y="2811409"/>
                  <a:pt x="4986162" y="2818634"/>
                  <a:pt x="4986175" y="2825860"/>
                </a:cubicBezTo>
                <a:cubicBezTo>
                  <a:pt x="4987474" y="2843788"/>
                  <a:pt x="4992871" y="2886513"/>
                  <a:pt x="4993936" y="2911749"/>
                </a:cubicBezTo>
                <a:cubicBezTo>
                  <a:pt x="4993313" y="2946689"/>
                  <a:pt x="4980300" y="2954448"/>
                  <a:pt x="4992563" y="2977278"/>
                </a:cubicBezTo>
                <a:cubicBezTo>
                  <a:pt x="4985688" y="2983455"/>
                  <a:pt x="4982051" y="2987749"/>
                  <a:pt x="4980516" y="2991092"/>
                </a:cubicBezTo>
                <a:cubicBezTo>
                  <a:pt x="4975910" y="3001119"/>
                  <a:pt x="4990216" y="3002537"/>
                  <a:pt x="4992801" y="3020247"/>
                </a:cubicBezTo>
                <a:cubicBezTo>
                  <a:pt x="4998517" y="3032637"/>
                  <a:pt x="5013148" y="3051512"/>
                  <a:pt x="5014805" y="3065434"/>
                </a:cubicBezTo>
                <a:cubicBezTo>
                  <a:pt x="4998836" y="3057428"/>
                  <a:pt x="5016840" y="3105196"/>
                  <a:pt x="5002733" y="3103777"/>
                </a:cubicBezTo>
                <a:cubicBezTo>
                  <a:pt x="5022381" y="3124610"/>
                  <a:pt x="4997365" y="3128169"/>
                  <a:pt x="5002941" y="3151828"/>
                </a:cubicBezTo>
                <a:cubicBezTo>
                  <a:pt x="5010264" y="3163902"/>
                  <a:pt x="5011356" y="3171780"/>
                  <a:pt x="5002883" y="3180546"/>
                </a:cubicBezTo>
                <a:cubicBezTo>
                  <a:pt x="5038586" y="3236545"/>
                  <a:pt x="5003723" y="3210316"/>
                  <a:pt x="5016711" y="3258677"/>
                </a:cubicBezTo>
                <a:lnTo>
                  <a:pt x="5017918" y="3262610"/>
                </a:lnTo>
                <a:lnTo>
                  <a:pt x="5011672" y="3277179"/>
                </a:lnTo>
                <a:lnTo>
                  <a:pt x="5009344" y="3278130"/>
                </a:lnTo>
                <a:lnTo>
                  <a:pt x="5026770" y="3325671"/>
                </a:lnTo>
                <a:lnTo>
                  <a:pt x="5024571" y="3332072"/>
                </a:lnTo>
                <a:lnTo>
                  <a:pt x="5041705" y="3362948"/>
                </a:lnTo>
                <a:lnTo>
                  <a:pt x="5047477" y="3378959"/>
                </a:lnTo>
                <a:lnTo>
                  <a:pt x="5060758" y="3407057"/>
                </a:lnTo>
                <a:lnTo>
                  <a:pt x="5058968" y="3409825"/>
                </a:lnTo>
                <a:lnTo>
                  <a:pt x="5062667" y="3415218"/>
                </a:lnTo>
                <a:lnTo>
                  <a:pt x="5060928" y="3419880"/>
                </a:lnTo>
                <a:lnTo>
                  <a:pt x="5062923" y="3424545"/>
                </a:lnTo>
                <a:cubicBezTo>
                  <a:pt x="5063537" y="3433967"/>
                  <a:pt x="5063494" y="3466028"/>
                  <a:pt x="5064623" y="3476412"/>
                </a:cubicBezTo>
                <a:lnTo>
                  <a:pt x="5069684" y="3486850"/>
                </a:lnTo>
                <a:lnTo>
                  <a:pt x="5063339" y="3496391"/>
                </a:lnTo>
                <a:lnTo>
                  <a:pt x="5070139" y="3531201"/>
                </a:lnTo>
                <a:lnTo>
                  <a:pt x="5079896" y="3542019"/>
                </a:lnTo>
                <a:lnTo>
                  <a:pt x="5087540" y="3552249"/>
                </a:lnTo>
                <a:lnTo>
                  <a:pt x="5087902" y="3553678"/>
                </a:lnTo>
                <a:lnTo>
                  <a:pt x="5091509" y="3568021"/>
                </a:lnTo>
                <a:lnTo>
                  <a:pt x="5091934" y="3569719"/>
                </a:lnTo>
                <a:lnTo>
                  <a:pt x="5089362" y="3586412"/>
                </a:lnTo>
                <a:lnTo>
                  <a:pt x="5092358" y="3597336"/>
                </a:lnTo>
                <a:lnTo>
                  <a:pt x="5084254" y="3606007"/>
                </a:lnTo>
                <a:cubicBezTo>
                  <a:pt x="5084262" y="3617747"/>
                  <a:pt x="5084273" y="3629488"/>
                  <a:pt x="5084281" y="3641228"/>
                </a:cubicBezTo>
                <a:lnTo>
                  <a:pt x="5091848" y="3653088"/>
                </a:lnTo>
                <a:lnTo>
                  <a:pt x="5097436" y="3664114"/>
                </a:lnTo>
                <a:cubicBezTo>
                  <a:pt x="5097463" y="3664599"/>
                  <a:pt x="5097491" y="3665084"/>
                  <a:pt x="5097518" y="3665569"/>
                </a:cubicBezTo>
                <a:cubicBezTo>
                  <a:pt x="5097915" y="3672776"/>
                  <a:pt x="5096966" y="3688591"/>
                  <a:pt x="5099829" y="3707357"/>
                </a:cubicBezTo>
                <a:cubicBezTo>
                  <a:pt x="5100505" y="3724716"/>
                  <a:pt x="5118078" y="3760234"/>
                  <a:pt x="5114696" y="3778166"/>
                </a:cubicBezTo>
                <a:cubicBezTo>
                  <a:pt x="5141627" y="3845122"/>
                  <a:pt x="5125427" y="3821305"/>
                  <a:pt x="5135379" y="3878222"/>
                </a:cubicBezTo>
                <a:cubicBezTo>
                  <a:pt x="5161519" y="3905047"/>
                  <a:pt x="5125417" y="4015047"/>
                  <a:pt x="5130138" y="4048117"/>
                </a:cubicBezTo>
                <a:cubicBezTo>
                  <a:pt x="5081804" y="4192084"/>
                  <a:pt x="5096262" y="4158987"/>
                  <a:pt x="5090040" y="4219510"/>
                </a:cubicBezTo>
                <a:cubicBezTo>
                  <a:pt x="5104553" y="4280033"/>
                  <a:pt x="5065380" y="4345686"/>
                  <a:pt x="5092812" y="4411258"/>
                </a:cubicBezTo>
                <a:cubicBezTo>
                  <a:pt x="5090630" y="4437329"/>
                  <a:pt x="5083878" y="4473140"/>
                  <a:pt x="5084599" y="4488531"/>
                </a:cubicBezTo>
                <a:cubicBezTo>
                  <a:pt x="5084423" y="4505410"/>
                  <a:pt x="5084248" y="4522289"/>
                  <a:pt x="5084072" y="4539168"/>
                </a:cubicBezTo>
                <a:cubicBezTo>
                  <a:pt x="5072114" y="4567830"/>
                  <a:pt x="5064305" y="4588197"/>
                  <a:pt x="5068936" y="4625153"/>
                </a:cubicBezTo>
                <a:cubicBezTo>
                  <a:pt x="5077433" y="4662889"/>
                  <a:pt x="5065899" y="4679357"/>
                  <a:pt x="5059114" y="4733115"/>
                </a:cubicBezTo>
                <a:cubicBezTo>
                  <a:pt x="5068687" y="4752352"/>
                  <a:pt x="5055370" y="4832308"/>
                  <a:pt x="5037209" y="4844323"/>
                </a:cubicBezTo>
                <a:cubicBezTo>
                  <a:pt x="5033444" y="4857054"/>
                  <a:pt x="5040194" y="4871554"/>
                  <a:pt x="5020638" y="4877992"/>
                </a:cubicBezTo>
                <a:cubicBezTo>
                  <a:pt x="4997151" y="4888353"/>
                  <a:pt x="5034418" y="4931200"/>
                  <a:pt x="5006413" y="4925805"/>
                </a:cubicBezTo>
                <a:cubicBezTo>
                  <a:pt x="5031964" y="4956261"/>
                  <a:pt x="4982840" y="4982633"/>
                  <a:pt x="4971037" y="5009272"/>
                </a:cubicBezTo>
                <a:cubicBezTo>
                  <a:pt x="4973259" y="5034036"/>
                  <a:pt x="4968375" y="5053859"/>
                  <a:pt x="4963105" y="5111369"/>
                </a:cubicBezTo>
                <a:cubicBezTo>
                  <a:pt x="4973224" y="5141336"/>
                  <a:pt x="4937413" y="5161742"/>
                  <a:pt x="4976341" y="5210876"/>
                </a:cubicBezTo>
                <a:cubicBezTo>
                  <a:pt x="4972455" y="5212581"/>
                  <a:pt x="4977054" y="5227501"/>
                  <a:pt x="4980617" y="5269726"/>
                </a:cubicBezTo>
                <a:cubicBezTo>
                  <a:pt x="4984182" y="5311951"/>
                  <a:pt x="4990390" y="5400671"/>
                  <a:pt x="4997733" y="5464225"/>
                </a:cubicBezTo>
                <a:cubicBezTo>
                  <a:pt x="5001765" y="5536542"/>
                  <a:pt x="4990225" y="5517959"/>
                  <a:pt x="5001400" y="5594585"/>
                </a:cubicBezTo>
                <a:cubicBezTo>
                  <a:pt x="4999908" y="5619318"/>
                  <a:pt x="4974042" y="5647975"/>
                  <a:pt x="4983700" y="5667896"/>
                </a:cubicBezTo>
                <a:cubicBezTo>
                  <a:pt x="4976834" y="5696311"/>
                  <a:pt x="4975579" y="5738356"/>
                  <a:pt x="4968506" y="5769225"/>
                </a:cubicBezTo>
                <a:cubicBezTo>
                  <a:pt x="4968926" y="5787258"/>
                  <a:pt x="4969344" y="5805291"/>
                  <a:pt x="4969765" y="5823324"/>
                </a:cubicBezTo>
                <a:cubicBezTo>
                  <a:pt x="4966122" y="5853058"/>
                  <a:pt x="4965608" y="5838948"/>
                  <a:pt x="4966129" y="5862699"/>
                </a:cubicBezTo>
                <a:lnTo>
                  <a:pt x="4970695" y="5906467"/>
                </a:lnTo>
                <a:lnTo>
                  <a:pt x="4991568" y="5939847"/>
                </a:lnTo>
                <a:cubicBezTo>
                  <a:pt x="4998848" y="5955713"/>
                  <a:pt x="4974731" y="5940131"/>
                  <a:pt x="4986815" y="5973994"/>
                </a:cubicBezTo>
                <a:cubicBezTo>
                  <a:pt x="4961187" y="5997051"/>
                  <a:pt x="4983444" y="6032039"/>
                  <a:pt x="4987776" y="6089693"/>
                </a:cubicBezTo>
                <a:lnTo>
                  <a:pt x="4991621" y="6224938"/>
                </a:lnTo>
                <a:cubicBezTo>
                  <a:pt x="4988442" y="6270972"/>
                  <a:pt x="5008962" y="6317522"/>
                  <a:pt x="5017157" y="6370251"/>
                </a:cubicBezTo>
                <a:cubicBezTo>
                  <a:pt x="5025353" y="6422980"/>
                  <a:pt x="5039938" y="6490855"/>
                  <a:pt x="5040797" y="6541313"/>
                </a:cubicBezTo>
                <a:cubicBezTo>
                  <a:pt x="5039898" y="6576319"/>
                  <a:pt x="5031912" y="6591883"/>
                  <a:pt x="5045375" y="6640957"/>
                </a:cubicBezTo>
                <a:cubicBezTo>
                  <a:pt x="5057505" y="6669536"/>
                  <a:pt x="5052276" y="6675394"/>
                  <a:pt x="5058442" y="6705297"/>
                </a:cubicBezTo>
                <a:cubicBezTo>
                  <a:pt x="5057367" y="6727133"/>
                  <a:pt x="5067901" y="6732087"/>
                  <a:pt x="5071125" y="6759582"/>
                </a:cubicBezTo>
                <a:cubicBezTo>
                  <a:pt x="5055614" y="6796071"/>
                  <a:pt x="5051656" y="6769544"/>
                  <a:pt x="5069172" y="6817746"/>
                </a:cubicBezTo>
                <a:cubicBezTo>
                  <a:pt x="5060956" y="6828354"/>
                  <a:pt x="5064525" y="6836369"/>
                  <a:pt x="5072322" y="6843646"/>
                </a:cubicBezTo>
                <a:lnTo>
                  <a:pt x="5091388" y="6857998"/>
                </a:lnTo>
                <a:lnTo>
                  <a:pt x="6096000" y="6857998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2" name="Спасибо за внимание!"/>
          <p:cNvSpPr txBox="1">
            <a:spLocks noGrp="1"/>
          </p:cNvSpPr>
          <p:nvPr>
            <p:ph type="body" idx="1"/>
          </p:nvPr>
        </p:nvSpPr>
        <p:spPr>
          <a:xfrm>
            <a:off x="1724731" y="1380226"/>
            <a:ext cx="10024445" cy="108251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0"/>
              </a:spcBef>
              <a:buSzTx/>
              <a:buNone/>
              <a:defRPr sz="112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 defTabSz="914400" rtl="0">
              <a:lnSpc>
                <a:spcPct val="90000"/>
              </a:lnSpc>
              <a:spcAft>
                <a:spcPts val="600"/>
              </a:spcAft>
            </a:pPr>
            <a:r>
              <a:rPr lang="en-US" sz="9600" kern="1200" dirty="0" err="1">
                <a:solidFill>
                  <a:schemeClr val="tx1"/>
                </a:solidFill>
              </a:rPr>
              <a:t>Спасибо</a:t>
            </a:r>
            <a:r>
              <a:rPr lang="en-US" sz="9600" kern="1200" dirty="0">
                <a:solidFill>
                  <a:schemeClr val="tx1"/>
                </a:solidFill>
              </a:rPr>
              <a:t> </a:t>
            </a:r>
            <a:r>
              <a:rPr lang="en-US" sz="9600" kern="1200" dirty="0" err="1">
                <a:solidFill>
                  <a:schemeClr val="tx1"/>
                </a:solidFill>
              </a:rPr>
              <a:t>за</a:t>
            </a:r>
            <a:r>
              <a:rPr lang="en-US" sz="9600" kern="1200" dirty="0">
                <a:solidFill>
                  <a:schemeClr val="tx1"/>
                </a:solidFill>
              </a:rPr>
              <a:t> </a:t>
            </a:r>
            <a:r>
              <a:rPr lang="en-US" sz="9600" kern="1200" dirty="0" err="1">
                <a:solidFill>
                  <a:schemeClr val="tx1"/>
                </a:solidFill>
              </a:rPr>
              <a:t>внимание</a:t>
            </a:r>
            <a:r>
              <a:rPr lang="en-US" sz="9600" kern="1200" dirty="0">
                <a:solidFill>
                  <a:schemeClr val="tx1"/>
                </a:solidFill>
              </a:rPr>
              <a:t>!</a:t>
            </a:r>
          </a:p>
        </p:txBody>
      </p:sp>
      <p:pic>
        <p:nvPicPr>
          <p:cNvPr id="1026" name="Picture 2" descr="Смотреть исходное изображение">
            <a:extLst>
              <a:ext uri="{FF2B5EF4-FFF2-40B4-BE49-F238E27FC236}">
                <a16:creationId xmlns:a16="http://schemas.microsoft.com/office/drawing/2014/main" id="{61870BAB-9E42-4BA0-8848-5A2020D8DF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0890914" y="4758218"/>
            <a:ext cx="12310282" cy="4247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9A36457-A5F4-4103-A443-02581C0918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4384000" cy="13716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AA5CF486-D9E5-4A66-898A-F3D62B81B1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294" y="-10"/>
            <a:ext cx="24386298" cy="4400128"/>
          </a:xfrm>
          <a:custGeom>
            <a:avLst/>
            <a:gdLst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57107 w 12192001"/>
              <a:gd name="connsiteY22" fmla="*/ 792050 h 2344739"/>
              <a:gd name="connsiteX23" fmla="*/ 11810326 w 12192001"/>
              <a:gd name="connsiteY23" fmla="*/ 799074 h 2344739"/>
              <a:gd name="connsiteX24" fmla="*/ 11550277 w 12192001"/>
              <a:gd name="connsiteY24" fmla="*/ 918898 h 2344739"/>
              <a:gd name="connsiteX25" fmla="*/ 11306392 w 12192001"/>
              <a:gd name="connsiteY25" fmla="*/ 1272239 h 2344739"/>
              <a:gd name="connsiteX26" fmla="*/ 11309326 w 12192001"/>
              <a:gd name="connsiteY26" fmla="*/ 1274846 h 2344739"/>
              <a:gd name="connsiteX27" fmla="*/ 11294224 w 12192001"/>
              <a:gd name="connsiteY27" fmla="*/ 1283683 h 2344739"/>
              <a:gd name="connsiteX28" fmla="*/ 11245526 w 12192001"/>
              <a:gd name="connsiteY28" fmla="*/ 1274060 h 2344739"/>
              <a:gd name="connsiteX29" fmla="*/ 11227161 w 12192001"/>
              <a:gd name="connsiteY29" fmla="*/ 1276236 h 2344739"/>
              <a:gd name="connsiteX30" fmla="*/ 11216939 w 12192001"/>
              <a:gd name="connsiteY30" fmla="*/ 1275961 h 2344739"/>
              <a:gd name="connsiteX31" fmla="*/ 11216036 w 12192001"/>
              <a:gd name="connsiteY31" fmla="*/ 1275018 h 2344739"/>
              <a:gd name="connsiteX32" fmla="*/ 11187737 w 12192001"/>
              <a:gd name="connsiteY32" fmla="*/ 1292383 h 2344739"/>
              <a:gd name="connsiteX33" fmla="*/ 11183353 w 12192001"/>
              <a:gd name="connsiteY33" fmla="*/ 1292525 h 2344739"/>
              <a:gd name="connsiteX34" fmla="*/ 11165706 w 12192001"/>
              <a:gd name="connsiteY34" fmla="*/ 1306612 h 2344739"/>
              <a:gd name="connsiteX35" fmla="*/ 11156163 w 12192001"/>
              <a:gd name="connsiteY35" fmla="*/ 1312414 h 2344739"/>
              <a:gd name="connsiteX36" fmla="*/ 11154348 w 12192001"/>
              <a:gd name="connsiteY36" fmla="*/ 1317097 h 2344739"/>
              <a:gd name="connsiteX37" fmla="*/ 11139813 w 12192001"/>
              <a:gd name="connsiteY37" fmla="*/ 1324115 h 2344739"/>
              <a:gd name="connsiteX38" fmla="*/ 11137813 w 12192001"/>
              <a:gd name="connsiteY38" fmla="*/ 1323772 h 2344739"/>
              <a:gd name="connsiteX39" fmla="*/ 11127060 w 12192001"/>
              <a:gd name="connsiteY39" fmla="*/ 1333832 h 2344739"/>
              <a:gd name="connsiteX40" fmla="*/ 11119543 w 12192001"/>
              <a:gd name="connsiteY40" fmla="*/ 1347424 h 2344739"/>
              <a:gd name="connsiteX41" fmla="*/ 10893535 w 12192001"/>
              <a:gd name="connsiteY41" fmla="*/ 1473399 h 2344739"/>
              <a:gd name="connsiteX42" fmla="*/ 10772152 w 12192001"/>
              <a:gd name="connsiteY42" fmla="*/ 1523191 h 2344739"/>
              <a:gd name="connsiteX43" fmla="*/ 10626520 w 12192001"/>
              <a:gd name="connsiteY43" fmla="*/ 1559229 h 2344739"/>
              <a:gd name="connsiteX44" fmla="*/ 10580747 w 12192001"/>
              <a:gd name="connsiteY44" fmla="*/ 1568689 h 2344739"/>
              <a:gd name="connsiteX45" fmla="*/ 10546642 w 12192001"/>
              <a:gd name="connsiteY45" fmla="*/ 1598423 h 2344739"/>
              <a:gd name="connsiteX46" fmla="*/ 10528495 w 12192001"/>
              <a:gd name="connsiteY46" fmla="*/ 1596907 h 2344739"/>
              <a:gd name="connsiteX47" fmla="*/ 10525298 w 12192001"/>
              <a:gd name="connsiteY47" fmla="*/ 1596411 h 2344739"/>
              <a:gd name="connsiteX48" fmla="*/ 10513981 w 12192001"/>
              <a:gd name="connsiteY48" fmla="*/ 1599537 h 2344739"/>
              <a:gd name="connsiteX49" fmla="*/ 10490587 w 12192001"/>
              <a:gd name="connsiteY49" fmla="*/ 1594156 h 2344739"/>
              <a:gd name="connsiteX50" fmla="*/ 10470270 w 12192001"/>
              <a:gd name="connsiteY50" fmla="*/ 1601693 h 2344739"/>
              <a:gd name="connsiteX51" fmla="*/ 10375894 w 12192001"/>
              <a:gd name="connsiteY51" fmla="*/ 1644598 h 2344739"/>
              <a:gd name="connsiteX52" fmla="*/ 10318190 w 12192001"/>
              <a:gd name="connsiteY52" fmla="*/ 1666221 h 2344739"/>
              <a:gd name="connsiteX53" fmla="*/ 10294319 w 12192001"/>
              <a:gd name="connsiteY53" fmla="*/ 1668079 h 2344739"/>
              <a:gd name="connsiteX54" fmla="*/ 10262295 w 12192001"/>
              <a:gd name="connsiteY54" fmla="*/ 1674948 h 2344739"/>
              <a:gd name="connsiteX55" fmla="*/ 10204270 w 12192001"/>
              <a:gd name="connsiteY55" fmla="*/ 1682149 h 2344739"/>
              <a:gd name="connsiteX56" fmla="*/ 10176611 w 12192001"/>
              <a:gd name="connsiteY56" fmla="*/ 1692943 h 2344739"/>
              <a:gd name="connsiteX57" fmla="*/ 10163922 w 12192001"/>
              <a:gd name="connsiteY57" fmla="*/ 1693739 h 2344739"/>
              <a:gd name="connsiteX58" fmla="*/ 10155160 w 12192001"/>
              <a:gd name="connsiteY58" fmla="*/ 1707487 h 2344739"/>
              <a:gd name="connsiteX59" fmla="*/ 10117119 w 12192001"/>
              <a:gd name="connsiteY59" fmla="*/ 1731142 h 2344739"/>
              <a:gd name="connsiteX60" fmla="*/ 10100445 w 12192001"/>
              <a:gd name="connsiteY60" fmla="*/ 1742432 h 2344739"/>
              <a:gd name="connsiteX61" fmla="*/ 10082169 w 12192001"/>
              <a:gd name="connsiteY61" fmla="*/ 1743296 h 2344739"/>
              <a:gd name="connsiteX62" fmla="*/ 10039240 w 12192001"/>
              <a:gd name="connsiteY62" fmla="*/ 1741632 h 2344739"/>
              <a:gd name="connsiteX63" fmla="*/ 9960019 w 12192001"/>
              <a:gd name="connsiteY63" fmla="*/ 1757147 h 2344739"/>
              <a:gd name="connsiteX64" fmla="*/ 9847792 w 12192001"/>
              <a:gd name="connsiteY64" fmla="*/ 1763915 h 2344739"/>
              <a:gd name="connsiteX65" fmla="*/ 9728309 w 12192001"/>
              <a:gd name="connsiteY65" fmla="*/ 1784122 h 2344739"/>
              <a:gd name="connsiteX66" fmla="*/ 9584507 w 12192001"/>
              <a:gd name="connsiteY66" fmla="*/ 1795542 h 2344739"/>
              <a:gd name="connsiteX67" fmla="*/ 9343052 w 12192001"/>
              <a:gd name="connsiteY67" fmla="*/ 1841244 h 2344739"/>
              <a:gd name="connsiteX68" fmla="*/ 9231370 w 12192001"/>
              <a:gd name="connsiteY68" fmla="*/ 1893149 h 2344739"/>
              <a:gd name="connsiteX69" fmla="*/ 9194810 w 12192001"/>
              <a:gd name="connsiteY69" fmla="*/ 1903228 h 2344739"/>
              <a:gd name="connsiteX70" fmla="*/ 9189246 w 12192001"/>
              <a:gd name="connsiteY70" fmla="*/ 1912467 h 2344739"/>
              <a:gd name="connsiteX71" fmla="*/ 9151232 w 12192001"/>
              <a:gd name="connsiteY71" fmla="*/ 1923669 h 2344739"/>
              <a:gd name="connsiteX72" fmla="*/ 9150210 w 12192001"/>
              <a:gd name="connsiteY72" fmla="*/ 1922604 h 2344739"/>
              <a:gd name="connsiteX73" fmla="*/ 9137318 w 12192001"/>
              <a:gd name="connsiteY73" fmla="*/ 1920435 h 2344739"/>
              <a:gd name="connsiteX74" fmla="*/ 9113812 w 12192001"/>
              <a:gd name="connsiteY74" fmla="*/ 1919069 h 2344739"/>
              <a:gd name="connsiteX75" fmla="*/ 9053453 w 12192001"/>
              <a:gd name="connsiteY75" fmla="*/ 1910755 h 2344739"/>
              <a:gd name="connsiteX76" fmla="*/ 9005486 w 12192001"/>
              <a:gd name="connsiteY76" fmla="*/ 1914040 h 2344739"/>
              <a:gd name="connsiteX77" fmla="*/ 9005201 w 12192001"/>
              <a:gd name="connsiteY77" fmla="*/ 1913800 h 2344739"/>
              <a:gd name="connsiteX78" fmla="*/ 8996232 w 12192001"/>
              <a:gd name="connsiteY78" fmla="*/ 1915011 h 2344739"/>
              <a:gd name="connsiteX79" fmla="*/ 8990394 w 12192001"/>
              <a:gd name="connsiteY79" fmla="*/ 1917072 h 2344739"/>
              <a:gd name="connsiteX80" fmla="*/ 8974337 w 12192001"/>
              <a:gd name="connsiteY80" fmla="*/ 1920298 h 2344739"/>
              <a:gd name="connsiteX81" fmla="*/ 8968011 w 12192001"/>
              <a:gd name="connsiteY81" fmla="*/ 1919598 h 2344739"/>
              <a:gd name="connsiteX82" fmla="*/ 8963048 w 12192001"/>
              <a:gd name="connsiteY82" fmla="*/ 1917373 h 2344739"/>
              <a:gd name="connsiteX83" fmla="*/ 8928988 w 12192001"/>
              <a:gd name="connsiteY83" fmla="*/ 1914185 h 2344739"/>
              <a:gd name="connsiteX84" fmla="*/ 8752444 w 12192001"/>
              <a:gd name="connsiteY84" fmla="*/ 1933417 h 2344739"/>
              <a:gd name="connsiteX85" fmla="*/ 8707847 w 12192001"/>
              <a:gd name="connsiteY85" fmla="*/ 1935518 h 2344739"/>
              <a:gd name="connsiteX86" fmla="*/ 8596071 w 12192001"/>
              <a:gd name="connsiteY86" fmla="*/ 1944090 h 2344739"/>
              <a:gd name="connsiteX87" fmla="*/ 8525230 w 12192001"/>
              <a:gd name="connsiteY87" fmla="*/ 1929248 h 2344739"/>
              <a:gd name="connsiteX88" fmla="*/ 8510983 w 12192001"/>
              <a:gd name="connsiteY88" fmla="*/ 1935163 h 2344739"/>
              <a:gd name="connsiteX89" fmla="*/ 8506167 w 12192001"/>
              <a:gd name="connsiteY89" fmla="*/ 1938164 h 2344739"/>
              <a:gd name="connsiteX90" fmla="*/ 8497968 w 12192001"/>
              <a:gd name="connsiteY90" fmla="*/ 1940902 h 2344739"/>
              <a:gd name="connsiteX91" fmla="*/ 8497594 w 12192001"/>
              <a:gd name="connsiteY91" fmla="*/ 1940723 h 2344739"/>
              <a:gd name="connsiteX92" fmla="*/ 8490249 w 12192001"/>
              <a:gd name="connsiteY92" fmla="*/ 1943773 h 2344739"/>
              <a:gd name="connsiteX93" fmla="*/ 8367182 w 12192001"/>
              <a:gd name="connsiteY93" fmla="*/ 1957815 h 2344739"/>
              <a:gd name="connsiteX94" fmla="*/ 8353799 w 12192001"/>
              <a:gd name="connsiteY94" fmla="*/ 1958009 h 2344739"/>
              <a:gd name="connsiteX95" fmla="*/ 8352373 w 12192001"/>
              <a:gd name="connsiteY95" fmla="*/ 1957169 h 2344739"/>
              <a:gd name="connsiteX96" fmla="*/ 8320104 w 12192001"/>
              <a:gd name="connsiteY96" fmla="*/ 1974587 h 2344739"/>
              <a:gd name="connsiteX97" fmla="*/ 8314433 w 12192001"/>
              <a:gd name="connsiteY97" fmla="*/ 1974913 h 2344739"/>
              <a:gd name="connsiteX98" fmla="*/ 8295174 w 12192001"/>
              <a:gd name="connsiteY98" fmla="*/ 1988808 h 2344739"/>
              <a:gd name="connsiteX99" fmla="*/ 8284276 w 12192001"/>
              <a:gd name="connsiteY99" fmla="*/ 1994631 h 2344739"/>
              <a:gd name="connsiteX100" fmla="*/ 8283150 w 12192001"/>
              <a:gd name="connsiteY100" fmla="*/ 1999074 h 2344739"/>
              <a:gd name="connsiteX101" fmla="*/ 8266076 w 12192001"/>
              <a:gd name="connsiteY101" fmla="*/ 2006249 h 2344739"/>
              <a:gd name="connsiteX102" fmla="*/ 8263377 w 12192001"/>
              <a:gd name="connsiteY102" fmla="*/ 2006019 h 2344739"/>
              <a:gd name="connsiteX103" fmla="*/ 8252033 w 12192001"/>
              <a:gd name="connsiteY103" fmla="*/ 2015862 h 2344739"/>
              <a:gd name="connsiteX104" fmla="*/ 8245834 w 12192001"/>
              <a:gd name="connsiteY104" fmla="*/ 2028854 h 2344739"/>
              <a:gd name="connsiteX105" fmla="*/ 8090272 w 12192001"/>
              <a:gd name="connsiteY105" fmla="*/ 2075015 h 2344739"/>
              <a:gd name="connsiteX106" fmla="*/ 7905407 w 12192001"/>
              <a:gd name="connsiteY106" fmla="*/ 2116988 h 2344739"/>
              <a:gd name="connsiteX107" fmla="*/ 7718745 w 12192001"/>
              <a:gd name="connsiteY107" fmla="*/ 2142703 h 2344739"/>
              <a:gd name="connsiteX108" fmla="*/ 7614347 w 12192001"/>
              <a:gd name="connsiteY108" fmla="*/ 2139232 h 2344739"/>
              <a:gd name="connsiteX109" fmla="*/ 7527543 w 12192001"/>
              <a:gd name="connsiteY109" fmla="*/ 2145060 h 2344739"/>
              <a:gd name="connsiteX110" fmla="*/ 7519571 w 12192001"/>
              <a:gd name="connsiteY110" fmla="*/ 2147613 h 2344739"/>
              <a:gd name="connsiteX111" fmla="*/ 7507411 w 12192001"/>
              <a:gd name="connsiteY111" fmla="*/ 2148948 h 2344739"/>
              <a:gd name="connsiteX112" fmla="*/ 7507040 w 12192001"/>
              <a:gd name="connsiteY112" fmla="*/ 2148621 h 2344739"/>
              <a:gd name="connsiteX113" fmla="*/ 7495795 w 12192001"/>
              <a:gd name="connsiteY113" fmla="*/ 2150573 h 2344739"/>
              <a:gd name="connsiteX114" fmla="*/ 7405391 w 12192001"/>
              <a:gd name="connsiteY114" fmla="*/ 2142468 h 2344739"/>
              <a:gd name="connsiteX115" fmla="*/ 7312180 w 12192001"/>
              <a:gd name="connsiteY115" fmla="*/ 2132873 h 2344739"/>
              <a:gd name="connsiteX116" fmla="*/ 7310853 w 12192001"/>
              <a:gd name="connsiteY116" fmla="*/ 2131431 h 2344739"/>
              <a:gd name="connsiteX117" fmla="*/ 7218559 w 12192001"/>
              <a:gd name="connsiteY117" fmla="*/ 2156680 h 2344739"/>
              <a:gd name="connsiteX118" fmla="*/ 7201101 w 12192001"/>
              <a:gd name="connsiteY118" fmla="*/ 2161230 h 2344739"/>
              <a:gd name="connsiteX119" fmla="*/ 7197004 w 12192001"/>
              <a:gd name="connsiteY119" fmla="*/ 2166588 h 2344739"/>
              <a:gd name="connsiteX120" fmla="*/ 7170808 w 12192001"/>
              <a:gd name="connsiteY120" fmla="*/ 2171236 h 2344739"/>
              <a:gd name="connsiteX121" fmla="*/ 7096988 w 12192001"/>
              <a:gd name="connsiteY121" fmla="*/ 2183464 h 2344739"/>
              <a:gd name="connsiteX122" fmla="*/ 7018496 w 12192001"/>
              <a:gd name="connsiteY122" fmla="*/ 2183090 h 2344739"/>
              <a:gd name="connsiteX123" fmla="*/ 6904146 w 12192001"/>
              <a:gd name="connsiteY123" fmla="*/ 2212596 h 2344739"/>
              <a:gd name="connsiteX124" fmla="*/ 6708222 w 12192001"/>
              <a:gd name="connsiteY124" fmla="*/ 2240551 h 2344739"/>
              <a:gd name="connsiteX125" fmla="*/ 6549454 w 12192001"/>
              <a:gd name="connsiteY125" fmla="*/ 2269327 h 2344739"/>
              <a:gd name="connsiteX126" fmla="*/ 6317560 w 12192001"/>
              <a:gd name="connsiteY126" fmla="*/ 2316127 h 2344739"/>
              <a:gd name="connsiteX127" fmla="*/ 6168674 w 12192001"/>
              <a:gd name="connsiteY127" fmla="*/ 2318214 h 2344739"/>
              <a:gd name="connsiteX128" fmla="*/ 6073848 w 12192001"/>
              <a:gd name="connsiteY128" fmla="*/ 2338676 h 2344739"/>
              <a:gd name="connsiteX129" fmla="*/ 6068529 w 12192001"/>
              <a:gd name="connsiteY129" fmla="*/ 2337139 h 2344739"/>
              <a:gd name="connsiteX130" fmla="*/ 6048638 w 12192001"/>
              <a:gd name="connsiteY130" fmla="*/ 2337822 h 2344739"/>
              <a:gd name="connsiteX131" fmla="*/ 6041285 w 12192001"/>
              <a:gd name="connsiteY131" fmla="*/ 2329473 h 2344739"/>
              <a:gd name="connsiteX132" fmla="*/ 6010090 w 12192001"/>
              <a:gd name="connsiteY132" fmla="*/ 2324380 h 2344739"/>
              <a:gd name="connsiteX133" fmla="*/ 5957375 w 12192001"/>
              <a:gd name="connsiteY133" fmla="*/ 2328024 h 2344739"/>
              <a:gd name="connsiteX134" fmla="*/ 5758919 w 12192001"/>
              <a:gd name="connsiteY134" fmla="*/ 2343716 h 2344739"/>
              <a:gd name="connsiteX135" fmla="*/ 5626960 w 12192001"/>
              <a:gd name="connsiteY135" fmla="*/ 2344739 h 2344739"/>
              <a:gd name="connsiteX136" fmla="*/ 5470906 w 12192001"/>
              <a:gd name="connsiteY136" fmla="*/ 2330719 h 2344739"/>
              <a:gd name="connsiteX137" fmla="*/ 5432761 w 12192001"/>
              <a:gd name="connsiteY137" fmla="*/ 2319466 h 2344739"/>
              <a:gd name="connsiteX138" fmla="*/ 5381669 w 12192001"/>
              <a:gd name="connsiteY138" fmla="*/ 2301764 h 2344739"/>
              <a:gd name="connsiteX139" fmla="*/ 5261764 w 12192001"/>
              <a:gd name="connsiteY139" fmla="*/ 2281347 h 2344739"/>
              <a:gd name="connsiteX140" fmla="*/ 5222961 w 12192001"/>
              <a:gd name="connsiteY140" fmla="*/ 2270223 h 2344739"/>
              <a:gd name="connsiteX141" fmla="*/ 5174660 w 12192001"/>
              <a:gd name="connsiteY141" fmla="*/ 2267233 h 2344739"/>
              <a:gd name="connsiteX142" fmla="*/ 5156554 w 12192001"/>
              <a:gd name="connsiteY142" fmla="*/ 2260010 h 2344739"/>
              <a:gd name="connsiteX143" fmla="*/ 5142599 w 12192001"/>
              <a:gd name="connsiteY143" fmla="*/ 2256610 h 2344739"/>
              <a:gd name="connsiteX144" fmla="*/ 5139596 w 12192001"/>
              <a:gd name="connsiteY144" fmla="*/ 2254509 h 2344739"/>
              <a:gd name="connsiteX145" fmla="*/ 5121659 w 12192001"/>
              <a:gd name="connsiteY145" fmla="*/ 2243656 h 2344739"/>
              <a:gd name="connsiteX146" fmla="*/ 5065790 w 12192001"/>
              <a:gd name="connsiteY146" fmla="*/ 2250227 h 2344739"/>
              <a:gd name="connsiteX147" fmla="*/ 5011514 w 12192001"/>
              <a:gd name="connsiteY147" fmla="*/ 2233846 h 2344739"/>
              <a:gd name="connsiteX148" fmla="*/ 4840441 w 12192001"/>
              <a:gd name="connsiteY148" fmla="*/ 2209829 h 2344739"/>
              <a:gd name="connsiteX149" fmla="*/ 4762447 w 12192001"/>
              <a:gd name="connsiteY149" fmla="*/ 2182061 h 2344739"/>
              <a:gd name="connsiteX150" fmla="*/ 4723186 w 12192001"/>
              <a:gd name="connsiteY150" fmla="*/ 2173047 h 2344739"/>
              <a:gd name="connsiteX151" fmla="*/ 4721176 w 12192001"/>
              <a:gd name="connsiteY151" fmla="*/ 2172298 h 2344739"/>
              <a:gd name="connsiteX152" fmla="*/ 4722111 w 12192001"/>
              <a:gd name="connsiteY152" fmla="*/ 2172087 h 2344739"/>
              <a:gd name="connsiteX153" fmla="*/ 4717202 w 12192001"/>
              <a:gd name="connsiteY153" fmla="*/ 2170817 h 2344739"/>
              <a:gd name="connsiteX154" fmla="*/ 4721176 w 12192001"/>
              <a:gd name="connsiteY154" fmla="*/ 2172298 h 2344739"/>
              <a:gd name="connsiteX155" fmla="*/ 4715526 w 12192001"/>
              <a:gd name="connsiteY155" fmla="*/ 2173573 h 2344739"/>
              <a:gd name="connsiteX156" fmla="*/ 4515814 w 12192001"/>
              <a:gd name="connsiteY156" fmla="*/ 2163671 h 2344739"/>
              <a:gd name="connsiteX157" fmla="*/ 4428543 w 12192001"/>
              <a:gd name="connsiteY157" fmla="*/ 2153020 h 2344739"/>
              <a:gd name="connsiteX158" fmla="*/ 4362875 w 12192001"/>
              <a:gd name="connsiteY158" fmla="*/ 2151674 h 2344739"/>
              <a:gd name="connsiteX159" fmla="*/ 4316966 w 12192001"/>
              <a:gd name="connsiteY159" fmla="*/ 2158289 h 2344739"/>
              <a:gd name="connsiteX160" fmla="*/ 4315110 w 12192001"/>
              <a:gd name="connsiteY160" fmla="*/ 2156948 h 2344739"/>
              <a:gd name="connsiteX161" fmla="*/ 4295144 w 12192001"/>
              <a:gd name="connsiteY161" fmla="*/ 2155069 h 2344739"/>
              <a:gd name="connsiteX162" fmla="*/ 4290064 w 12192001"/>
              <a:gd name="connsiteY162" fmla="*/ 2157986 h 2344739"/>
              <a:gd name="connsiteX163" fmla="*/ 4276142 w 12192001"/>
              <a:gd name="connsiteY163" fmla="*/ 2157740 h 2344739"/>
              <a:gd name="connsiteX164" fmla="*/ 4248117 w 12192001"/>
              <a:gd name="connsiteY164" fmla="*/ 2160064 h 2344739"/>
              <a:gd name="connsiteX165" fmla="*/ 4202051 w 12192001"/>
              <a:gd name="connsiteY165" fmla="*/ 2157269 h 2344739"/>
              <a:gd name="connsiteX166" fmla="*/ 4201745 w 12192001"/>
              <a:gd name="connsiteY166" fmla="*/ 2156010 h 2344739"/>
              <a:gd name="connsiteX167" fmla="*/ 4191248 w 12192001"/>
              <a:gd name="connsiteY167" fmla="*/ 2150376 h 2344739"/>
              <a:gd name="connsiteX168" fmla="*/ 4142745 w 12192001"/>
              <a:gd name="connsiteY168" fmla="*/ 2134511 h 2344739"/>
              <a:gd name="connsiteX169" fmla="*/ 4083097 w 12192001"/>
              <a:gd name="connsiteY169" fmla="*/ 2107978 h 2344739"/>
              <a:gd name="connsiteX170" fmla="*/ 4074546 w 12192001"/>
              <a:gd name="connsiteY170" fmla="*/ 2107143 h 2344739"/>
              <a:gd name="connsiteX171" fmla="*/ 4074427 w 12192001"/>
              <a:gd name="connsiteY171" fmla="*/ 2106844 h 2344739"/>
              <a:gd name="connsiteX172" fmla="*/ 4065510 w 12192001"/>
              <a:gd name="connsiteY172" fmla="*/ 2105400 h 2344739"/>
              <a:gd name="connsiteX173" fmla="*/ 4058954 w 12192001"/>
              <a:gd name="connsiteY173" fmla="*/ 2105618 h 2344739"/>
              <a:gd name="connsiteX174" fmla="*/ 4042364 w 12192001"/>
              <a:gd name="connsiteY174" fmla="*/ 2103997 h 2344739"/>
              <a:gd name="connsiteX175" fmla="*/ 4036997 w 12192001"/>
              <a:gd name="connsiteY175" fmla="*/ 2101563 h 2344739"/>
              <a:gd name="connsiteX176" fmla="*/ 4035363 w 12192001"/>
              <a:gd name="connsiteY176" fmla="*/ 2097896 h 2344739"/>
              <a:gd name="connsiteX177" fmla="*/ 4033778 w 12192001"/>
              <a:gd name="connsiteY177" fmla="*/ 2098131 h 2344739"/>
              <a:gd name="connsiteX178" fmla="*/ 4004538 w 12192001"/>
              <a:gd name="connsiteY178" fmla="*/ 2085563 h 2344739"/>
              <a:gd name="connsiteX179" fmla="*/ 3936846 w 12192001"/>
              <a:gd name="connsiteY179" fmla="*/ 2068106 h 2344739"/>
              <a:gd name="connsiteX180" fmla="*/ 3897275 w 12192001"/>
              <a:gd name="connsiteY180" fmla="*/ 2062451 h 2344739"/>
              <a:gd name="connsiteX181" fmla="*/ 3789760 w 12192001"/>
              <a:gd name="connsiteY181" fmla="*/ 2042213 h 2344739"/>
              <a:gd name="connsiteX182" fmla="*/ 3682513 w 12192001"/>
              <a:gd name="connsiteY182" fmla="*/ 2018290 h 2344739"/>
              <a:gd name="connsiteX183" fmla="*/ 3610035 w 12192001"/>
              <a:gd name="connsiteY183" fmla="*/ 1986019 h 2344739"/>
              <a:gd name="connsiteX184" fmla="*/ 3603855 w 12192001"/>
              <a:gd name="connsiteY184" fmla="*/ 1987381 h 2344739"/>
              <a:gd name="connsiteX185" fmla="*/ 3594736 w 12192001"/>
              <a:gd name="connsiteY185" fmla="*/ 1987545 h 2344739"/>
              <a:gd name="connsiteX186" fmla="*/ 3594501 w 12192001"/>
              <a:gd name="connsiteY186" fmla="*/ 1987276 h 2344739"/>
              <a:gd name="connsiteX187" fmla="*/ 3585978 w 12192001"/>
              <a:gd name="connsiteY187" fmla="*/ 1987966 h 2344739"/>
              <a:gd name="connsiteX188" fmla="*/ 3536135 w 12192001"/>
              <a:gd name="connsiteY188" fmla="*/ 1978267 h 2344739"/>
              <a:gd name="connsiteX189" fmla="*/ 3473223 w 12192001"/>
              <a:gd name="connsiteY189" fmla="*/ 1974606 h 2344739"/>
              <a:gd name="connsiteX190" fmla="*/ 3400728 w 12192001"/>
              <a:gd name="connsiteY190" fmla="*/ 1962558 h 2344739"/>
              <a:gd name="connsiteX191" fmla="*/ 3363888 w 12192001"/>
              <a:gd name="connsiteY191" fmla="*/ 1979510 h 2344739"/>
              <a:gd name="connsiteX192" fmla="*/ 3344026 w 12192001"/>
              <a:gd name="connsiteY192" fmla="*/ 1981192 h 2344739"/>
              <a:gd name="connsiteX193" fmla="*/ 3341698 w 12192001"/>
              <a:gd name="connsiteY193" fmla="*/ 1980217 h 2344739"/>
              <a:gd name="connsiteX194" fmla="*/ 3262356 w 12192001"/>
              <a:gd name="connsiteY194" fmla="*/ 1986094 h 2344739"/>
              <a:gd name="connsiteX195" fmla="*/ 3142556 w 12192001"/>
              <a:gd name="connsiteY195" fmla="*/ 1993869 h 2344739"/>
              <a:gd name="connsiteX196" fmla="*/ 3030291 w 12192001"/>
              <a:gd name="connsiteY196" fmla="*/ 1996512 h 2344739"/>
              <a:gd name="connsiteX197" fmla="*/ 2781569 w 12192001"/>
              <a:gd name="connsiteY197" fmla="*/ 2018333 h 2344739"/>
              <a:gd name="connsiteX198" fmla="*/ 2646527 w 12192001"/>
              <a:gd name="connsiteY198" fmla="*/ 2028869 h 2344739"/>
              <a:gd name="connsiteX199" fmla="*/ 2568028 w 12192001"/>
              <a:gd name="connsiteY199" fmla="*/ 2002628 h 2344739"/>
              <a:gd name="connsiteX200" fmla="*/ 2443255 w 12192001"/>
              <a:gd name="connsiteY200" fmla="*/ 2016529 h 2344739"/>
              <a:gd name="connsiteX201" fmla="*/ 2315112 w 12192001"/>
              <a:gd name="connsiteY201" fmla="*/ 2024996 h 2344739"/>
              <a:gd name="connsiteX202" fmla="*/ 2208578 w 12192001"/>
              <a:gd name="connsiteY202" fmla="*/ 2019763 h 2344739"/>
              <a:gd name="connsiteX203" fmla="*/ 2094665 w 12192001"/>
              <a:gd name="connsiteY203" fmla="*/ 2003052 h 2344739"/>
              <a:gd name="connsiteX204" fmla="*/ 1997356 w 12192001"/>
              <a:gd name="connsiteY204" fmla="*/ 1995032 h 2344739"/>
              <a:gd name="connsiteX205" fmla="*/ 1928172 w 12192001"/>
              <a:gd name="connsiteY205" fmla="*/ 2016977 h 2344739"/>
              <a:gd name="connsiteX206" fmla="*/ 1921650 w 12192001"/>
              <a:gd name="connsiteY206" fmla="*/ 2012146 h 2344739"/>
              <a:gd name="connsiteX207" fmla="*/ 1873080 w 12192001"/>
              <a:gd name="connsiteY207" fmla="*/ 2013741 h 2344739"/>
              <a:gd name="connsiteX208" fmla="*/ 1786655 w 12192001"/>
              <a:gd name="connsiteY208" fmla="*/ 2041363 h 2344739"/>
              <a:gd name="connsiteX209" fmla="*/ 1738204 w 12192001"/>
              <a:gd name="connsiteY209" fmla="*/ 2036312 h 2344739"/>
              <a:gd name="connsiteX210" fmla="*/ 1675071 w 12192001"/>
              <a:gd name="connsiteY210" fmla="*/ 2019963 h 2344739"/>
              <a:gd name="connsiteX211" fmla="*/ 1608669 w 12192001"/>
              <a:gd name="connsiteY211" fmla="*/ 2013066 h 2344739"/>
              <a:gd name="connsiteX212" fmla="*/ 1496110 w 12192001"/>
              <a:gd name="connsiteY212" fmla="*/ 1987476 h 2344739"/>
              <a:gd name="connsiteX213" fmla="*/ 1149979 w 12192001"/>
              <a:gd name="connsiteY213" fmla="*/ 1938041 h 2344739"/>
              <a:gd name="connsiteX214" fmla="*/ 858269 w 12192001"/>
              <a:gd name="connsiteY214" fmla="*/ 1928608 h 2344739"/>
              <a:gd name="connsiteX215" fmla="*/ 837540 w 12192001"/>
              <a:gd name="connsiteY215" fmla="*/ 1929821 h 2344739"/>
              <a:gd name="connsiteX216" fmla="*/ 816809 w 12192001"/>
              <a:gd name="connsiteY216" fmla="*/ 1927857 h 2344739"/>
              <a:gd name="connsiteX217" fmla="*/ 811506 w 12192001"/>
              <a:gd name="connsiteY217" fmla="*/ 1930751 h 2344739"/>
              <a:gd name="connsiteX218" fmla="*/ 797041 w 12192001"/>
              <a:gd name="connsiteY218" fmla="*/ 1930446 h 2344739"/>
              <a:gd name="connsiteX219" fmla="*/ 767901 w 12192001"/>
              <a:gd name="connsiteY219" fmla="*/ 1932653 h 2344739"/>
              <a:gd name="connsiteX220" fmla="*/ 763053 w 12192001"/>
              <a:gd name="connsiteY220" fmla="*/ 1930432 h 2344739"/>
              <a:gd name="connsiteX221" fmla="*/ 720047 w 12192001"/>
              <a:gd name="connsiteY221" fmla="*/ 1929661 h 2344739"/>
              <a:gd name="connsiteX222" fmla="*/ 719742 w 12192001"/>
              <a:gd name="connsiteY222" fmla="*/ 1928399 h 2344739"/>
              <a:gd name="connsiteX223" fmla="*/ 708875 w 12192001"/>
              <a:gd name="connsiteY223" fmla="*/ 1922722 h 2344739"/>
              <a:gd name="connsiteX224" fmla="*/ 596792 w 12192001"/>
              <a:gd name="connsiteY224" fmla="*/ 1879864 h 2344739"/>
              <a:gd name="connsiteX225" fmla="*/ 578535 w 12192001"/>
              <a:gd name="connsiteY225" fmla="*/ 1877212 h 2344739"/>
              <a:gd name="connsiteX226" fmla="*/ 571717 w 12192001"/>
              <a:gd name="connsiteY226" fmla="*/ 1877401 h 2344739"/>
              <a:gd name="connsiteX227" fmla="*/ 445099 w 12192001"/>
              <a:gd name="connsiteY227" fmla="*/ 1839371 h 2344739"/>
              <a:gd name="connsiteX228" fmla="*/ 404015 w 12192001"/>
              <a:gd name="connsiteY228" fmla="*/ 1833548 h 2344739"/>
              <a:gd name="connsiteX229" fmla="*/ 292435 w 12192001"/>
              <a:gd name="connsiteY229" fmla="*/ 1812852 h 2344739"/>
              <a:gd name="connsiteX230" fmla="*/ 118381 w 12192001"/>
              <a:gd name="connsiteY230" fmla="*/ 1761047 h 2344739"/>
              <a:gd name="connsiteX231" fmla="*/ 15526 w 12192001"/>
              <a:gd name="connsiteY231" fmla="*/ 1758191 h 2344739"/>
              <a:gd name="connsiteX232" fmla="*/ 2 w 12192001"/>
              <a:gd name="connsiteY232" fmla="*/ 1752722 h 2344739"/>
              <a:gd name="connsiteX233" fmla="*/ 1 w 12192001"/>
              <a:gd name="connsiteY233" fmla="*/ 762497 h 2344739"/>
              <a:gd name="connsiteX234" fmla="*/ 0 w 12192001"/>
              <a:gd name="connsiteY234" fmla="*/ 762497 h 2344739"/>
              <a:gd name="connsiteX235" fmla="*/ 0 w 12192001"/>
              <a:gd name="connsiteY235" fmla="*/ 222213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57107 w 12192001"/>
              <a:gd name="connsiteY22" fmla="*/ 792050 h 2344739"/>
              <a:gd name="connsiteX23" fmla="*/ 11810326 w 12192001"/>
              <a:gd name="connsiteY23" fmla="*/ 799074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309326 w 12192001"/>
              <a:gd name="connsiteY26" fmla="*/ 1274846 h 2344739"/>
              <a:gd name="connsiteX27" fmla="*/ 11294224 w 12192001"/>
              <a:gd name="connsiteY27" fmla="*/ 1283683 h 2344739"/>
              <a:gd name="connsiteX28" fmla="*/ 11245526 w 12192001"/>
              <a:gd name="connsiteY28" fmla="*/ 1274060 h 2344739"/>
              <a:gd name="connsiteX29" fmla="*/ 11227161 w 12192001"/>
              <a:gd name="connsiteY29" fmla="*/ 1276236 h 2344739"/>
              <a:gd name="connsiteX30" fmla="*/ 11216939 w 12192001"/>
              <a:gd name="connsiteY30" fmla="*/ 1275961 h 2344739"/>
              <a:gd name="connsiteX31" fmla="*/ 11216036 w 12192001"/>
              <a:gd name="connsiteY31" fmla="*/ 1275018 h 2344739"/>
              <a:gd name="connsiteX32" fmla="*/ 11187737 w 12192001"/>
              <a:gd name="connsiteY32" fmla="*/ 1292383 h 2344739"/>
              <a:gd name="connsiteX33" fmla="*/ 11183353 w 12192001"/>
              <a:gd name="connsiteY33" fmla="*/ 1292525 h 2344739"/>
              <a:gd name="connsiteX34" fmla="*/ 11165706 w 12192001"/>
              <a:gd name="connsiteY34" fmla="*/ 1306612 h 2344739"/>
              <a:gd name="connsiteX35" fmla="*/ 11156163 w 12192001"/>
              <a:gd name="connsiteY35" fmla="*/ 1312414 h 2344739"/>
              <a:gd name="connsiteX36" fmla="*/ 11154348 w 12192001"/>
              <a:gd name="connsiteY36" fmla="*/ 1317097 h 2344739"/>
              <a:gd name="connsiteX37" fmla="*/ 11139813 w 12192001"/>
              <a:gd name="connsiteY37" fmla="*/ 1324115 h 2344739"/>
              <a:gd name="connsiteX38" fmla="*/ 11137813 w 12192001"/>
              <a:gd name="connsiteY38" fmla="*/ 1323772 h 2344739"/>
              <a:gd name="connsiteX39" fmla="*/ 11127060 w 12192001"/>
              <a:gd name="connsiteY39" fmla="*/ 1333832 h 2344739"/>
              <a:gd name="connsiteX40" fmla="*/ 11119543 w 12192001"/>
              <a:gd name="connsiteY40" fmla="*/ 1347424 h 2344739"/>
              <a:gd name="connsiteX41" fmla="*/ 10893535 w 12192001"/>
              <a:gd name="connsiteY41" fmla="*/ 1473399 h 2344739"/>
              <a:gd name="connsiteX42" fmla="*/ 10772152 w 12192001"/>
              <a:gd name="connsiteY42" fmla="*/ 1523191 h 2344739"/>
              <a:gd name="connsiteX43" fmla="*/ 10626520 w 12192001"/>
              <a:gd name="connsiteY43" fmla="*/ 1559229 h 2344739"/>
              <a:gd name="connsiteX44" fmla="*/ 10580747 w 12192001"/>
              <a:gd name="connsiteY44" fmla="*/ 1568689 h 2344739"/>
              <a:gd name="connsiteX45" fmla="*/ 10546642 w 12192001"/>
              <a:gd name="connsiteY45" fmla="*/ 1598423 h 2344739"/>
              <a:gd name="connsiteX46" fmla="*/ 10528495 w 12192001"/>
              <a:gd name="connsiteY46" fmla="*/ 1596907 h 2344739"/>
              <a:gd name="connsiteX47" fmla="*/ 10525298 w 12192001"/>
              <a:gd name="connsiteY47" fmla="*/ 1596411 h 2344739"/>
              <a:gd name="connsiteX48" fmla="*/ 10513981 w 12192001"/>
              <a:gd name="connsiteY48" fmla="*/ 1599537 h 2344739"/>
              <a:gd name="connsiteX49" fmla="*/ 10490587 w 12192001"/>
              <a:gd name="connsiteY49" fmla="*/ 1594156 h 2344739"/>
              <a:gd name="connsiteX50" fmla="*/ 10470270 w 12192001"/>
              <a:gd name="connsiteY50" fmla="*/ 1601693 h 2344739"/>
              <a:gd name="connsiteX51" fmla="*/ 10375894 w 12192001"/>
              <a:gd name="connsiteY51" fmla="*/ 1644598 h 2344739"/>
              <a:gd name="connsiteX52" fmla="*/ 10318190 w 12192001"/>
              <a:gd name="connsiteY52" fmla="*/ 1666221 h 2344739"/>
              <a:gd name="connsiteX53" fmla="*/ 10294319 w 12192001"/>
              <a:gd name="connsiteY53" fmla="*/ 1668079 h 2344739"/>
              <a:gd name="connsiteX54" fmla="*/ 10262295 w 12192001"/>
              <a:gd name="connsiteY54" fmla="*/ 1674948 h 2344739"/>
              <a:gd name="connsiteX55" fmla="*/ 10204270 w 12192001"/>
              <a:gd name="connsiteY55" fmla="*/ 1682149 h 2344739"/>
              <a:gd name="connsiteX56" fmla="*/ 10176611 w 12192001"/>
              <a:gd name="connsiteY56" fmla="*/ 1692943 h 2344739"/>
              <a:gd name="connsiteX57" fmla="*/ 10163922 w 12192001"/>
              <a:gd name="connsiteY57" fmla="*/ 1693739 h 2344739"/>
              <a:gd name="connsiteX58" fmla="*/ 10155160 w 12192001"/>
              <a:gd name="connsiteY58" fmla="*/ 1707487 h 2344739"/>
              <a:gd name="connsiteX59" fmla="*/ 10117119 w 12192001"/>
              <a:gd name="connsiteY59" fmla="*/ 1731142 h 2344739"/>
              <a:gd name="connsiteX60" fmla="*/ 10100445 w 12192001"/>
              <a:gd name="connsiteY60" fmla="*/ 1742432 h 2344739"/>
              <a:gd name="connsiteX61" fmla="*/ 10082169 w 12192001"/>
              <a:gd name="connsiteY61" fmla="*/ 1743296 h 2344739"/>
              <a:gd name="connsiteX62" fmla="*/ 10039240 w 12192001"/>
              <a:gd name="connsiteY62" fmla="*/ 1741632 h 2344739"/>
              <a:gd name="connsiteX63" fmla="*/ 9960019 w 12192001"/>
              <a:gd name="connsiteY63" fmla="*/ 1757147 h 2344739"/>
              <a:gd name="connsiteX64" fmla="*/ 9847792 w 12192001"/>
              <a:gd name="connsiteY64" fmla="*/ 1763915 h 2344739"/>
              <a:gd name="connsiteX65" fmla="*/ 9728309 w 12192001"/>
              <a:gd name="connsiteY65" fmla="*/ 1784122 h 2344739"/>
              <a:gd name="connsiteX66" fmla="*/ 9584507 w 12192001"/>
              <a:gd name="connsiteY66" fmla="*/ 1795542 h 2344739"/>
              <a:gd name="connsiteX67" fmla="*/ 9343052 w 12192001"/>
              <a:gd name="connsiteY67" fmla="*/ 1841244 h 2344739"/>
              <a:gd name="connsiteX68" fmla="*/ 9231370 w 12192001"/>
              <a:gd name="connsiteY68" fmla="*/ 1893149 h 2344739"/>
              <a:gd name="connsiteX69" fmla="*/ 9194810 w 12192001"/>
              <a:gd name="connsiteY69" fmla="*/ 1903228 h 2344739"/>
              <a:gd name="connsiteX70" fmla="*/ 9189246 w 12192001"/>
              <a:gd name="connsiteY70" fmla="*/ 1912467 h 2344739"/>
              <a:gd name="connsiteX71" fmla="*/ 9151232 w 12192001"/>
              <a:gd name="connsiteY71" fmla="*/ 1923669 h 2344739"/>
              <a:gd name="connsiteX72" fmla="*/ 9150210 w 12192001"/>
              <a:gd name="connsiteY72" fmla="*/ 1922604 h 2344739"/>
              <a:gd name="connsiteX73" fmla="*/ 9137318 w 12192001"/>
              <a:gd name="connsiteY73" fmla="*/ 1920435 h 2344739"/>
              <a:gd name="connsiteX74" fmla="*/ 9113812 w 12192001"/>
              <a:gd name="connsiteY74" fmla="*/ 1919069 h 2344739"/>
              <a:gd name="connsiteX75" fmla="*/ 9053453 w 12192001"/>
              <a:gd name="connsiteY75" fmla="*/ 1910755 h 2344739"/>
              <a:gd name="connsiteX76" fmla="*/ 9005486 w 12192001"/>
              <a:gd name="connsiteY76" fmla="*/ 1914040 h 2344739"/>
              <a:gd name="connsiteX77" fmla="*/ 9005201 w 12192001"/>
              <a:gd name="connsiteY77" fmla="*/ 1913800 h 2344739"/>
              <a:gd name="connsiteX78" fmla="*/ 8996232 w 12192001"/>
              <a:gd name="connsiteY78" fmla="*/ 1915011 h 2344739"/>
              <a:gd name="connsiteX79" fmla="*/ 8990394 w 12192001"/>
              <a:gd name="connsiteY79" fmla="*/ 1917072 h 2344739"/>
              <a:gd name="connsiteX80" fmla="*/ 8974337 w 12192001"/>
              <a:gd name="connsiteY80" fmla="*/ 1920298 h 2344739"/>
              <a:gd name="connsiteX81" fmla="*/ 8968011 w 12192001"/>
              <a:gd name="connsiteY81" fmla="*/ 1919598 h 2344739"/>
              <a:gd name="connsiteX82" fmla="*/ 8963048 w 12192001"/>
              <a:gd name="connsiteY82" fmla="*/ 1917373 h 2344739"/>
              <a:gd name="connsiteX83" fmla="*/ 8928988 w 12192001"/>
              <a:gd name="connsiteY83" fmla="*/ 1914185 h 2344739"/>
              <a:gd name="connsiteX84" fmla="*/ 8752444 w 12192001"/>
              <a:gd name="connsiteY84" fmla="*/ 1933417 h 2344739"/>
              <a:gd name="connsiteX85" fmla="*/ 8707847 w 12192001"/>
              <a:gd name="connsiteY85" fmla="*/ 1935518 h 2344739"/>
              <a:gd name="connsiteX86" fmla="*/ 8596071 w 12192001"/>
              <a:gd name="connsiteY86" fmla="*/ 1944090 h 2344739"/>
              <a:gd name="connsiteX87" fmla="*/ 8525230 w 12192001"/>
              <a:gd name="connsiteY87" fmla="*/ 1929248 h 2344739"/>
              <a:gd name="connsiteX88" fmla="*/ 8510983 w 12192001"/>
              <a:gd name="connsiteY88" fmla="*/ 1935163 h 2344739"/>
              <a:gd name="connsiteX89" fmla="*/ 8506167 w 12192001"/>
              <a:gd name="connsiteY89" fmla="*/ 1938164 h 2344739"/>
              <a:gd name="connsiteX90" fmla="*/ 8497968 w 12192001"/>
              <a:gd name="connsiteY90" fmla="*/ 1940902 h 2344739"/>
              <a:gd name="connsiteX91" fmla="*/ 8497594 w 12192001"/>
              <a:gd name="connsiteY91" fmla="*/ 1940723 h 2344739"/>
              <a:gd name="connsiteX92" fmla="*/ 8490249 w 12192001"/>
              <a:gd name="connsiteY92" fmla="*/ 1943773 h 2344739"/>
              <a:gd name="connsiteX93" fmla="*/ 8367182 w 12192001"/>
              <a:gd name="connsiteY93" fmla="*/ 1957815 h 2344739"/>
              <a:gd name="connsiteX94" fmla="*/ 8353799 w 12192001"/>
              <a:gd name="connsiteY94" fmla="*/ 1958009 h 2344739"/>
              <a:gd name="connsiteX95" fmla="*/ 8352373 w 12192001"/>
              <a:gd name="connsiteY95" fmla="*/ 1957169 h 2344739"/>
              <a:gd name="connsiteX96" fmla="*/ 8320104 w 12192001"/>
              <a:gd name="connsiteY96" fmla="*/ 1974587 h 2344739"/>
              <a:gd name="connsiteX97" fmla="*/ 8314433 w 12192001"/>
              <a:gd name="connsiteY97" fmla="*/ 1974913 h 2344739"/>
              <a:gd name="connsiteX98" fmla="*/ 8295174 w 12192001"/>
              <a:gd name="connsiteY98" fmla="*/ 1988808 h 2344739"/>
              <a:gd name="connsiteX99" fmla="*/ 8284276 w 12192001"/>
              <a:gd name="connsiteY99" fmla="*/ 1994631 h 2344739"/>
              <a:gd name="connsiteX100" fmla="*/ 8283150 w 12192001"/>
              <a:gd name="connsiteY100" fmla="*/ 1999074 h 2344739"/>
              <a:gd name="connsiteX101" fmla="*/ 8266076 w 12192001"/>
              <a:gd name="connsiteY101" fmla="*/ 2006249 h 2344739"/>
              <a:gd name="connsiteX102" fmla="*/ 8263377 w 12192001"/>
              <a:gd name="connsiteY102" fmla="*/ 2006019 h 2344739"/>
              <a:gd name="connsiteX103" fmla="*/ 8252033 w 12192001"/>
              <a:gd name="connsiteY103" fmla="*/ 2015862 h 2344739"/>
              <a:gd name="connsiteX104" fmla="*/ 8245834 w 12192001"/>
              <a:gd name="connsiteY104" fmla="*/ 2028854 h 2344739"/>
              <a:gd name="connsiteX105" fmla="*/ 8090272 w 12192001"/>
              <a:gd name="connsiteY105" fmla="*/ 2075015 h 2344739"/>
              <a:gd name="connsiteX106" fmla="*/ 7905407 w 12192001"/>
              <a:gd name="connsiteY106" fmla="*/ 2116988 h 2344739"/>
              <a:gd name="connsiteX107" fmla="*/ 7718745 w 12192001"/>
              <a:gd name="connsiteY107" fmla="*/ 2142703 h 2344739"/>
              <a:gd name="connsiteX108" fmla="*/ 7614347 w 12192001"/>
              <a:gd name="connsiteY108" fmla="*/ 2139232 h 2344739"/>
              <a:gd name="connsiteX109" fmla="*/ 7527543 w 12192001"/>
              <a:gd name="connsiteY109" fmla="*/ 2145060 h 2344739"/>
              <a:gd name="connsiteX110" fmla="*/ 7519571 w 12192001"/>
              <a:gd name="connsiteY110" fmla="*/ 2147613 h 2344739"/>
              <a:gd name="connsiteX111" fmla="*/ 7507411 w 12192001"/>
              <a:gd name="connsiteY111" fmla="*/ 2148948 h 2344739"/>
              <a:gd name="connsiteX112" fmla="*/ 7507040 w 12192001"/>
              <a:gd name="connsiteY112" fmla="*/ 2148621 h 2344739"/>
              <a:gd name="connsiteX113" fmla="*/ 7495795 w 12192001"/>
              <a:gd name="connsiteY113" fmla="*/ 2150573 h 2344739"/>
              <a:gd name="connsiteX114" fmla="*/ 7405391 w 12192001"/>
              <a:gd name="connsiteY114" fmla="*/ 2142468 h 2344739"/>
              <a:gd name="connsiteX115" fmla="*/ 7312180 w 12192001"/>
              <a:gd name="connsiteY115" fmla="*/ 2132873 h 2344739"/>
              <a:gd name="connsiteX116" fmla="*/ 7310853 w 12192001"/>
              <a:gd name="connsiteY116" fmla="*/ 2131431 h 2344739"/>
              <a:gd name="connsiteX117" fmla="*/ 7218559 w 12192001"/>
              <a:gd name="connsiteY117" fmla="*/ 2156680 h 2344739"/>
              <a:gd name="connsiteX118" fmla="*/ 7201101 w 12192001"/>
              <a:gd name="connsiteY118" fmla="*/ 2161230 h 2344739"/>
              <a:gd name="connsiteX119" fmla="*/ 7197004 w 12192001"/>
              <a:gd name="connsiteY119" fmla="*/ 2166588 h 2344739"/>
              <a:gd name="connsiteX120" fmla="*/ 7170808 w 12192001"/>
              <a:gd name="connsiteY120" fmla="*/ 2171236 h 2344739"/>
              <a:gd name="connsiteX121" fmla="*/ 7096988 w 12192001"/>
              <a:gd name="connsiteY121" fmla="*/ 2183464 h 2344739"/>
              <a:gd name="connsiteX122" fmla="*/ 7018496 w 12192001"/>
              <a:gd name="connsiteY122" fmla="*/ 2183090 h 2344739"/>
              <a:gd name="connsiteX123" fmla="*/ 6904146 w 12192001"/>
              <a:gd name="connsiteY123" fmla="*/ 2212596 h 2344739"/>
              <a:gd name="connsiteX124" fmla="*/ 6708222 w 12192001"/>
              <a:gd name="connsiteY124" fmla="*/ 2240551 h 2344739"/>
              <a:gd name="connsiteX125" fmla="*/ 6549454 w 12192001"/>
              <a:gd name="connsiteY125" fmla="*/ 2269327 h 2344739"/>
              <a:gd name="connsiteX126" fmla="*/ 6317560 w 12192001"/>
              <a:gd name="connsiteY126" fmla="*/ 2316127 h 2344739"/>
              <a:gd name="connsiteX127" fmla="*/ 6168674 w 12192001"/>
              <a:gd name="connsiteY127" fmla="*/ 2318214 h 2344739"/>
              <a:gd name="connsiteX128" fmla="*/ 6073848 w 12192001"/>
              <a:gd name="connsiteY128" fmla="*/ 2338676 h 2344739"/>
              <a:gd name="connsiteX129" fmla="*/ 6068529 w 12192001"/>
              <a:gd name="connsiteY129" fmla="*/ 2337139 h 2344739"/>
              <a:gd name="connsiteX130" fmla="*/ 6048638 w 12192001"/>
              <a:gd name="connsiteY130" fmla="*/ 2337822 h 2344739"/>
              <a:gd name="connsiteX131" fmla="*/ 6041285 w 12192001"/>
              <a:gd name="connsiteY131" fmla="*/ 2329473 h 2344739"/>
              <a:gd name="connsiteX132" fmla="*/ 6010090 w 12192001"/>
              <a:gd name="connsiteY132" fmla="*/ 2324380 h 2344739"/>
              <a:gd name="connsiteX133" fmla="*/ 5957375 w 12192001"/>
              <a:gd name="connsiteY133" fmla="*/ 2328024 h 2344739"/>
              <a:gd name="connsiteX134" fmla="*/ 5758919 w 12192001"/>
              <a:gd name="connsiteY134" fmla="*/ 2343716 h 2344739"/>
              <a:gd name="connsiteX135" fmla="*/ 5626960 w 12192001"/>
              <a:gd name="connsiteY135" fmla="*/ 2344739 h 2344739"/>
              <a:gd name="connsiteX136" fmla="*/ 5470906 w 12192001"/>
              <a:gd name="connsiteY136" fmla="*/ 2330719 h 2344739"/>
              <a:gd name="connsiteX137" fmla="*/ 5432761 w 12192001"/>
              <a:gd name="connsiteY137" fmla="*/ 2319466 h 2344739"/>
              <a:gd name="connsiteX138" fmla="*/ 5381669 w 12192001"/>
              <a:gd name="connsiteY138" fmla="*/ 2301764 h 2344739"/>
              <a:gd name="connsiteX139" fmla="*/ 5261764 w 12192001"/>
              <a:gd name="connsiteY139" fmla="*/ 2281347 h 2344739"/>
              <a:gd name="connsiteX140" fmla="*/ 5222961 w 12192001"/>
              <a:gd name="connsiteY140" fmla="*/ 2270223 h 2344739"/>
              <a:gd name="connsiteX141" fmla="*/ 5174660 w 12192001"/>
              <a:gd name="connsiteY141" fmla="*/ 2267233 h 2344739"/>
              <a:gd name="connsiteX142" fmla="*/ 5156554 w 12192001"/>
              <a:gd name="connsiteY142" fmla="*/ 2260010 h 2344739"/>
              <a:gd name="connsiteX143" fmla="*/ 5142599 w 12192001"/>
              <a:gd name="connsiteY143" fmla="*/ 2256610 h 2344739"/>
              <a:gd name="connsiteX144" fmla="*/ 5139596 w 12192001"/>
              <a:gd name="connsiteY144" fmla="*/ 2254509 h 2344739"/>
              <a:gd name="connsiteX145" fmla="*/ 5121659 w 12192001"/>
              <a:gd name="connsiteY145" fmla="*/ 2243656 h 2344739"/>
              <a:gd name="connsiteX146" fmla="*/ 5065790 w 12192001"/>
              <a:gd name="connsiteY146" fmla="*/ 2250227 h 2344739"/>
              <a:gd name="connsiteX147" fmla="*/ 5011514 w 12192001"/>
              <a:gd name="connsiteY147" fmla="*/ 2233846 h 2344739"/>
              <a:gd name="connsiteX148" fmla="*/ 4840441 w 12192001"/>
              <a:gd name="connsiteY148" fmla="*/ 2209829 h 2344739"/>
              <a:gd name="connsiteX149" fmla="*/ 4762447 w 12192001"/>
              <a:gd name="connsiteY149" fmla="*/ 2182061 h 2344739"/>
              <a:gd name="connsiteX150" fmla="*/ 4723186 w 12192001"/>
              <a:gd name="connsiteY150" fmla="*/ 2173047 h 2344739"/>
              <a:gd name="connsiteX151" fmla="*/ 4721176 w 12192001"/>
              <a:gd name="connsiteY151" fmla="*/ 2172298 h 2344739"/>
              <a:gd name="connsiteX152" fmla="*/ 4722111 w 12192001"/>
              <a:gd name="connsiteY152" fmla="*/ 2172087 h 2344739"/>
              <a:gd name="connsiteX153" fmla="*/ 4717202 w 12192001"/>
              <a:gd name="connsiteY153" fmla="*/ 2170817 h 2344739"/>
              <a:gd name="connsiteX154" fmla="*/ 4721176 w 12192001"/>
              <a:gd name="connsiteY154" fmla="*/ 2172298 h 2344739"/>
              <a:gd name="connsiteX155" fmla="*/ 4715526 w 12192001"/>
              <a:gd name="connsiteY155" fmla="*/ 2173573 h 2344739"/>
              <a:gd name="connsiteX156" fmla="*/ 4515814 w 12192001"/>
              <a:gd name="connsiteY156" fmla="*/ 2163671 h 2344739"/>
              <a:gd name="connsiteX157" fmla="*/ 4428543 w 12192001"/>
              <a:gd name="connsiteY157" fmla="*/ 2153020 h 2344739"/>
              <a:gd name="connsiteX158" fmla="*/ 4362875 w 12192001"/>
              <a:gd name="connsiteY158" fmla="*/ 2151674 h 2344739"/>
              <a:gd name="connsiteX159" fmla="*/ 4316966 w 12192001"/>
              <a:gd name="connsiteY159" fmla="*/ 2158289 h 2344739"/>
              <a:gd name="connsiteX160" fmla="*/ 4315110 w 12192001"/>
              <a:gd name="connsiteY160" fmla="*/ 2156948 h 2344739"/>
              <a:gd name="connsiteX161" fmla="*/ 4295144 w 12192001"/>
              <a:gd name="connsiteY161" fmla="*/ 2155069 h 2344739"/>
              <a:gd name="connsiteX162" fmla="*/ 4290064 w 12192001"/>
              <a:gd name="connsiteY162" fmla="*/ 2157986 h 2344739"/>
              <a:gd name="connsiteX163" fmla="*/ 4276142 w 12192001"/>
              <a:gd name="connsiteY163" fmla="*/ 2157740 h 2344739"/>
              <a:gd name="connsiteX164" fmla="*/ 4248117 w 12192001"/>
              <a:gd name="connsiteY164" fmla="*/ 2160064 h 2344739"/>
              <a:gd name="connsiteX165" fmla="*/ 4202051 w 12192001"/>
              <a:gd name="connsiteY165" fmla="*/ 2157269 h 2344739"/>
              <a:gd name="connsiteX166" fmla="*/ 4201745 w 12192001"/>
              <a:gd name="connsiteY166" fmla="*/ 2156010 h 2344739"/>
              <a:gd name="connsiteX167" fmla="*/ 4191248 w 12192001"/>
              <a:gd name="connsiteY167" fmla="*/ 2150376 h 2344739"/>
              <a:gd name="connsiteX168" fmla="*/ 4142745 w 12192001"/>
              <a:gd name="connsiteY168" fmla="*/ 2134511 h 2344739"/>
              <a:gd name="connsiteX169" fmla="*/ 4083097 w 12192001"/>
              <a:gd name="connsiteY169" fmla="*/ 2107978 h 2344739"/>
              <a:gd name="connsiteX170" fmla="*/ 4074546 w 12192001"/>
              <a:gd name="connsiteY170" fmla="*/ 2107143 h 2344739"/>
              <a:gd name="connsiteX171" fmla="*/ 4074427 w 12192001"/>
              <a:gd name="connsiteY171" fmla="*/ 2106844 h 2344739"/>
              <a:gd name="connsiteX172" fmla="*/ 4065510 w 12192001"/>
              <a:gd name="connsiteY172" fmla="*/ 2105400 h 2344739"/>
              <a:gd name="connsiteX173" fmla="*/ 4058954 w 12192001"/>
              <a:gd name="connsiteY173" fmla="*/ 2105618 h 2344739"/>
              <a:gd name="connsiteX174" fmla="*/ 4042364 w 12192001"/>
              <a:gd name="connsiteY174" fmla="*/ 2103997 h 2344739"/>
              <a:gd name="connsiteX175" fmla="*/ 4036997 w 12192001"/>
              <a:gd name="connsiteY175" fmla="*/ 2101563 h 2344739"/>
              <a:gd name="connsiteX176" fmla="*/ 4035363 w 12192001"/>
              <a:gd name="connsiteY176" fmla="*/ 2097896 h 2344739"/>
              <a:gd name="connsiteX177" fmla="*/ 4033778 w 12192001"/>
              <a:gd name="connsiteY177" fmla="*/ 2098131 h 2344739"/>
              <a:gd name="connsiteX178" fmla="*/ 4004538 w 12192001"/>
              <a:gd name="connsiteY178" fmla="*/ 2085563 h 2344739"/>
              <a:gd name="connsiteX179" fmla="*/ 3936846 w 12192001"/>
              <a:gd name="connsiteY179" fmla="*/ 2068106 h 2344739"/>
              <a:gd name="connsiteX180" fmla="*/ 3897275 w 12192001"/>
              <a:gd name="connsiteY180" fmla="*/ 2062451 h 2344739"/>
              <a:gd name="connsiteX181" fmla="*/ 3789760 w 12192001"/>
              <a:gd name="connsiteY181" fmla="*/ 2042213 h 2344739"/>
              <a:gd name="connsiteX182" fmla="*/ 3682513 w 12192001"/>
              <a:gd name="connsiteY182" fmla="*/ 2018290 h 2344739"/>
              <a:gd name="connsiteX183" fmla="*/ 3610035 w 12192001"/>
              <a:gd name="connsiteY183" fmla="*/ 1986019 h 2344739"/>
              <a:gd name="connsiteX184" fmla="*/ 3603855 w 12192001"/>
              <a:gd name="connsiteY184" fmla="*/ 1987381 h 2344739"/>
              <a:gd name="connsiteX185" fmla="*/ 3594736 w 12192001"/>
              <a:gd name="connsiteY185" fmla="*/ 1987545 h 2344739"/>
              <a:gd name="connsiteX186" fmla="*/ 3594501 w 12192001"/>
              <a:gd name="connsiteY186" fmla="*/ 1987276 h 2344739"/>
              <a:gd name="connsiteX187" fmla="*/ 3585978 w 12192001"/>
              <a:gd name="connsiteY187" fmla="*/ 1987966 h 2344739"/>
              <a:gd name="connsiteX188" fmla="*/ 3536135 w 12192001"/>
              <a:gd name="connsiteY188" fmla="*/ 1978267 h 2344739"/>
              <a:gd name="connsiteX189" fmla="*/ 3473223 w 12192001"/>
              <a:gd name="connsiteY189" fmla="*/ 1974606 h 2344739"/>
              <a:gd name="connsiteX190" fmla="*/ 3400728 w 12192001"/>
              <a:gd name="connsiteY190" fmla="*/ 1962558 h 2344739"/>
              <a:gd name="connsiteX191" fmla="*/ 3363888 w 12192001"/>
              <a:gd name="connsiteY191" fmla="*/ 1979510 h 2344739"/>
              <a:gd name="connsiteX192" fmla="*/ 3344026 w 12192001"/>
              <a:gd name="connsiteY192" fmla="*/ 1981192 h 2344739"/>
              <a:gd name="connsiteX193" fmla="*/ 3341698 w 12192001"/>
              <a:gd name="connsiteY193" fmla="*/ 1980217 h 2344739"/>
              <a:gd name="connsiteX194" fmla="*/ 3262356 w 12192001"/>
              <a:gd name="connsiteY194" fmla="*/ 1986094 h 2344739"/>
              <a:gd name="connsiteX195" fmla="*/ 3142556 w 12192001"/>
              <a:gd name="connsiteY195" fmla="*/ 1993869 h 2344739"/>
              <a:gd name="connsiteX196" fmla="*/ 3030291 w 12192001"/>
              <a:gd name="connsiteY196" fmla="*/ 1996512 h 2344739"/>
              <a:gd name="connsiteX197" fmla="*/ 2781569 w 12192001"/>
              <a:gd name="connsiteY197" fmla="*/ 2018333 h 2344739"/>
              <a:gd name="connsiteX198" fmla="*/ 2646527 w 12192001"/>
              <a:gd name="connsiteY198" fmla="*/ 2028869 h 2344739"/>
              <a:gd name="connsiteX199" fmla="*/ 2568028 w 12192001"/>
              <a:gd name="connsiteY199" fmla="*/ 2002628 h 2344739"/>
              <a:gd name="connsiteX200" fmla="*/ 2443255 w 12192001"/>
              <a:gd name="connsiteY200" fmla="*/ 2016529 h 2344739"/>
              <a:gd name="connsiteX201" fmla="*/ 2315112 w 12192001"/>
              <a:gd name="connsiteY201" fmla="*/ 2024996 h 2344739"/>
              <a:gd name="connsiteX202" fmla="*/ 2208578 w 12192001"/>
              <a:gd name="connsiteY202" fmla="*/ 2019763 h 2344739"/>
              <a:gd name="connsiteX203" fmla="*/ 2094665 w 12192001"/>
              <a:gd name="connsiteY203" fmla="*/ 2003052 h 2344739"/>
              <a:gd name="connsiteX204" fmla="*/ 1997356 w 12192001"/>
              <a:gd name="connsiteY204" fmla="*/ 1995032 h 2344739"/>
              <a:gd name="connsiteX205" fmla="*/ 1928172 w 12192001"/>
              <a:gd name="connsiteY205" fmla="*/ 2016977 h 2344739"/>
              <a:gd name="connsiteX206" fmla="*/ 1921650 w 12192001"/>
              <a:gd name="connsiteY206" fmla="*/ 2012146 h 2344739"/>
              <a:gd name="connsiteX207" fmla="*/ 1873080 w 12192001"/>
              <a:gd name="connsiteY207" fmla="*/ 2013741 h 2344739"/>
              <a:gd name="connsiteX208" fmla="*/ 1786655 w 12192001"/>
              <a:gd name="connsiteY208" fmla="*/ 2041363 h 2344739"/>
              <a:gd name="connsiteX209" fmla="*/ 1738204 w 12192001"/>
              <a:gd name="connsiteY209" fmla="*/ 2036312 h 2344739"/>
              <a:gd name="connsiteX210" fmla="*/ 1675071 w 12192001"/>
              <a:gd name="connsiteY210" fmla="*/ 2019963 h 2344739"/>
              <a:gd name="connsiteX211" fmla="*/ 1608669 w 12192001"/>
              <a:gd name="connsiteY211" fmla="*/ 2013066 h 2344739"/>
              <a:gd name="connsiteX212" fmla="*/ 1496110 w 12192001"/>
              <a:gd name="connsiteY212" fmla="*/ 1987476 h 2344739"/>
              <a:gd name="connsiteX213" fmla="*/ 1149979 w 12192001"/>
              <a:gd name="connsiteY213" fmla="*/ 1938041 h 2344739"/>
              <a:gd name="connsiteX214" fmla="*/ 858269 w 12192001"/>
              <a:gd name="connsiteY214" fmla="*/ 1928608 h 2344739"/>
              <a:gd name="connsiteX215" fmla="*/ 837540 w 12192001"/>
              <a:gd name="connsiteY215" fmla="*/ 1929821 h 2344739"/>
              <a:gd name="connsiteX216" fmla="*/ 816809 w 12192001"/>
              <a:gd name="connsiteY216" fmla="*/ 1927857 h 2344739"/>
              <a:gd name="connsiteX217" fmla="*/ 811506 w 12192001"/>
              <a:gd name="connsiteY217" fmla="*/ 1930751 h 2344739"/>
              <a:gd name="connsiteX218" fmla="*/ 797041 w 12192001"/>
              <a:gd name="connsiteY218" fmla="*/ 1930446 h 2344739"/>
              <a:gd name="connsiteX219" fmla="*/ 767901 w 12192001"/>
              <a:gd name="connsiteY219" fmla="*/ 1932653 h 2344739"/>
              <a:gd name="connsiteX220" fmla="*/ 763053 w 12192001"/>
              <a:gd name="connsiteY220" fmla="*/ 1930432 h 2344739"/>
              <a:gd name="connsiteX221" fmla="*/ 720047 w 12192001"/>
              <a:gd name="connsiteY221" fmla="*/ 1929661 h 2344739"/>
              <a:gd name="connsiteX222" fmla="*/ 719742 w 12192001"/>
              <a:gd name="connsiteY222" fmla="*/ 1928399 h 2344739"/>
              <a:gd name="connsiteX223" fmla="*/ 708875 w 12192001"/>
              <a:gd name="connsiteY223" fmla="*/ 1922722 h 2344739"/>
              <a:gd name="connsiteX224" fmla="*/ 596792 w 12192001"/>
              <a:gd name="connsiteY224" fmla="*/ 1879864 h 2344739"/>
              <a:gd name="connsiteX225" fmla="*/ 578535 w 12192001"/>
              <a:gd name="connsiteY225" fmla="*/ 1877212 h 2344739"/>
              <a:gd name="connsiteX226" fmla="*/ 571717 w 12192001"/>
              <a:gd name="connsiteY226" fmla="*/ 1877401 h 2344739"/>
              <a:gd name="connsiteX227" fmla="*/ 445099 w 12192001"/>
              <a:gd name="connsiteY227" fmla="*/ 1839371 h 2344739"/>
              <a:gd name="connsiteX228" fmla="*/ 404015 w 12192001"/>
              <a:gd name="connsiteY228" fmla="*/ 1833548 h 2344739"/>
              <a:gd name="connsiteX229" fmla="*/ 292435 w 12192001"/>
              <a:gd name="connsiteY229" fmla="*/ 1812852 h 2344739"/>
              <a:gd name="connsiteX230" fmla="*/ 118381 w 12192001"/>
              <a:gd name="connsiteY230" fmla="*/ 1761047 h 2344739"/>
              <a:gd name="connsiteX231" fmla="*/ 15526 w 12192001"/>
              <a:gd name="connsiteY231" fmla="*/ 1758191 h 2344739"/>
              <a:gd name="connsiteX232" fmla="*/ 2 w 12192001"/>
              <a:gd name="connsiteY232" fmla="*/ 1752722 h 2344739"/>
              <a:gd name="connsiteX233" fmla="*/ 1 w 12192001"/>
              <a:gd name="connsiteY233" fmla="*/ 762497 h 2344739"/>
              <a:gd name="connsiteX234" fmla="*/ 0 w 12192001"/>
              <a:gd name="connsiteY234" fmla="*/ 762497 h 2344739"/>
              <a:gd name="connsiteX235" fmla="*/ 0 w 12192001"/>
              <a:gd name="connsiteY235" fmla="*/ 222213 h 2344739"/>
              <a:gd name="connsiteX236" fmla="*/ 0 w 12192001"/>
              <a:gd name="connsiteY236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57107 w 12192001"/>
              <a:gd name="connsiteY22" fmla="*/ 792050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309326 w 12192001"/>
              <a:gd name="connsiteY26" fmla="*/ 1274846 h 2344739"/>
              <a:gd name="connsiteX27" fmla="*/ 11294224 w 12192001"/>
              <a:gd name="connsiteY27" fmla="*/ 1283683 h 2344739"/>
              <a:gd name="connsiteX28" fmla="*/ 11245526 w 12192001"/>
              <a:gd name="connsiteY28" fmla="*/ 1274060 h 2344739"/>
              <a:gd name="connsiteX29" fmla="*/ 11227161 w 12192001"/>
              <a:gd name="connsiteY29" fmla="*/ 1276236 h 2344739"/>
              <a:gd name="connsiteX30" fmla="*/ 11216939 w 12192001"/>
              <a:gd name="connsiteY30" fmla="*/ 1275961 h 2344739"/>
              <a:gd name="connsiteX31" fmla="*/ 11216036 w 12192001"/>
              <a:gd name="connsiteY31" fmla="*/ 1275018 h 2344739"/>
              <a:gd name="connsiteX32" fmla="*/ 11187737 w 12192001"/>
              <a:gd name="connsiteY32" fmla="*/ 1292383 h 2344739"/>
              <a:gd name="connsiteX33" fmla="*/ 11183353 w 12192001"/>
              <a:gd name="connsiteY33" fmla="*/ 1292525 h 2344739"/>
              <a:gd name="connsiteX34" fmla="*/ 11165706 w 12192001"/>
              <a:gd name="connsiteY34" fmla="*/ 1306612 h 2344739"/>
              <a:gd name="connsiteX35" fmla="*/ 11156163 w 12192001"/>
              <a:gd name="connsiteY35" fmla="*/ 1312414 h 2344739"/>
              <a:gd name="connsiteX36" fmla="*/ 11154348 w 12192001"/>
              <a:gd name="connsiteY36" fmla="*/ 1317097 h 2344739"/>
              <a:gd name="connsiteX37" fmla="*/ 11139813 w 12192001"/>
              <a:gd name="connsiteY37" fmla="*/ 1324115 h 2344739"/>
              <a:gd name="connsiteX38" fmla="*/ 11137813 w 12192001"/>
              <a:gd name="connsiteY38" fmla="*/ 1323772 h 2344739"/>
              <a:gd name="connsiteX39" fmla="*/ 11127060 w 12192001"/>
              <a:gd name="connsiteY39" fmla="*/ 1333832 h 2344739"/>
              <a:gd name="connsiteX40" fmla="*/ 11119543 w 12192001"/>
              <a:gd name="connsiteY40" fmla="*/ 1347424 h 2344739"/>
              <a:gd name="connsiteX41" fmla="*/ 10893535 w 12192001"/>
              <a:gd name="connsiteY41" fmla="*/ 1473399 h 2344739"/>
              <a:gd name="connsiteX42" fmla="*/ 10772152 w 12192001"/>
              <a:gd name="connsiteY42" fmla="*/ 1523191 h 2344739"/>
              <a:gd name="connsiteX43" fmla="*/ 10626520 w 12192001"/>
              <a:gd name="connsiteY43" fmla="*/ 1559229 h 2344739"/>
              <a:gd name="connsiteX44" fmla="*/ 10580747 w 12192001"/>
              <a:gd name="connsiteY44" fmla="*/ 1568689 h 2344739"/>
              <a:gd name="connsiteX45" fmla="*/ 10546642 w 12192001"/>
              <a:gd name="connsiteY45" fmla="*/ 1598423 h 2344739"/>
              <a:gd name="connsiteX46" fmla="*/ 10528495 w 12192001"/>
              <a:gd name="connsiteY46" fmla="*/ 1596907 h 2344739"/>
              <a:gd name="connsiteX47" fmla="*/ 10525298 w 12192001"/>
              <a:gd name="connsiteY47" fmla="*/ 1596411 h 2344739"/>
              <a:gd name="connsiteX48" fmla="*/ 10513981 w 12192001"/>
              <a:gd name="connsiteY48" fmla="*/ 1599537 h 2344739"/>
              <a:gd name="connsiteX49" fmla="*/ 10490587 w 12192001"/>
              <a:gd name="connsiteY49" fmla="*/ 1594156 h 2344739"/>
              <a:gd name="connsiteX50" fmla="*/ 10470270 w 12192001"/>
              <a:gd name="connsiteY50" fmla="*/ 1601693 h 2344739"/>
              <a:gd name="connsiteX51" fmla="*/ 10375894 w 12192001"/>
              <a:gd name="connsiteY51" fmla="*/ 1644598 h 2344739"/>
              <a:gd name="connsiteX52" fmla="*/ 10318190 w 12192001"/>
              <a:gd name="connsiteY52" fmla="*/ 1666221 h 2344739"/>
              <a:gd name="connsiteX53" fmla="*/ 10294319 w 12192001"/>
              <a:gd name="connsiteY53" fmla="*/ 1668079 h 2344739"/>
              <a:gd name="connsiteX54" fmla="*/ 10262295 w 12192001"/>
              <a:gd name="connsiteY54" fmla="*/ 1674948 h 2344739"/>
              <a:gd name="connsiteX55" fmla="*/ 10204270 w 12192001"/>
              <a:gd name="connsiteY55" fmla="*/ 1682149 h 2344739"/>
              <a:gd name="connsiteX56" fmla="*/ 10176611 w 12192001"/>
              <a:gd name="connsiteY56" fmla="*/ 1692943 h 2344739"/>
              <a:gd name="connsiteX57" fmla="*/ 10163922 w 12192001"/>
              <a:gd name="connsiteY57" fmla="*/ 1693739 h 2344739"/>
              <a:gd name="connsiteX58" fmla="*/ 10155160 w 12192001"/>
              <a:gd name="connsiteY58" fmla="*/ 1707487 h 2344739"/>
              <a:gd name="connsiteX59" fmla="*/ 10117119 w 12192001"/>
              <a:gd name="connsiteY59" fmla="*/ 1731142 h 2344739"/>
              <a:gd name="connsiteX60" fmla="*/ 10100445 w 12192001"/>
              <a:gd name="connsiteY60" fmla="*/ 1742432 h 2344739"/>
              <a:gd name="connsiteX61" fmla="*/ 10082169 w 12192001"/>
              <a:gd name="connsiteY61" fmla="*/ 1743296 h 2344739"/>
              <a:gd name="connsiteX62" fmla="*/ 10039240 w 12192001"/>
              <a:gd name="connsiteY62" fmla="*/ 1741632 h 2344739"/>
              <a:gd name="connsiteX63" fmla="*/ 9960019 w 12192001"/>
              <a:gd name="connsiteY63" fmla="*/ 1757147 h 2344739"/>
              <a:gd name="connsiteX64" fmla="*/ 9847792 w 12192001"/>
              <a:gd name="connsiteY64" fmla="*/ 1763915 h 2344739"/>
              <a:gd name="connsiteX65" fmla="*/ 9728309 w 12192001"/>
              <a:gd name="connsiteY65" fmla="*/ 1784122 h 2344739"/>
              <a:gd name="connsiteX66" fmla="*/ 9584507 w 12192001"/>
              <a:gd name="connsiteY66" fmla="*/ 1795542 h 2344739"/>
              <a:gd name="connsiteX67" fmla="*/ 9343052 w 12192001"/>
              <a:gd name="connsiteY67" fmla="*/ 1841244 h 2344739"/>
              <a:gd name="connsiteX68" fmla="*/ 9231370 w 12192001"/>
              <a:gd name="connsiteY68" fmla="*/ 1893149 h 2344739"/>
              <a:gd name="connsiteX69" fmla="*/ 9194810 w 12192001"/>
              <a:gd name="connsiteY69" fmla="*/ 1903228 h 2344739"/>
              <a:gd name="connsiteX70" fmla="*/ 9189246 w 12192001"/>
              <a:gd name="connsiteY70" fmla="*/ 1912467 h 2344739"/>
              <a:gd name="connsiteX71" fmla="*/ 9151232 w 12192001"/>
              <a:gd name="connsiteY71" fmla="*/ 1923669 h 2344739"/>
              <a:gd name="connsiteX72" fmla="*/ 9150210 w 12192001"/>
              <a:gd name="connsiteY72" fmla="*/ 1922604 h 2344739"/>
              <a:gd name="connsiteX73" fmla="*/ 9137318 w 12192001"/>
              <a:gd name="connsiteY73" fmla="*/ 1920435 h 2344739"/>
              <a:gd name="connsiteX74" fmla="*/ 9113812 w 12192001"/>
              <a:gd name="connsiteY74" fmla="*/ 1919069 h 2344739"/>
              <a:gd name="connsiteX75" fmla="*/ 9053453 w 12192001"/>
              <a:gd name="connsiteY75" fmla="*/ 1910755 h 2344739"/>
              <a:gd name="connsiteX76" fmla="*/ 9005486 w 12192001"/>
              <a:gd name="connsiteY76" fmla="*/ 1914040 h 2344739"/>
              <a:gd name="connsiteX77" fmla="*/ 9005201 w 12192001"/>
              <a:gd name="connsiteY77" fmla="*/ 1913800 h 2344739"/>
              <a:gd name="connsiteX78" fmla="*/ 8996232 w 12192001"/>
              <a:gd name="connsiteY78" fmla="*/ 1915011 h 2344739"/>
              <a:gd name="connsiteX79" fmla="*/ 8990394 w 12192001"/>
              <a:gd name="connsiteY79" fmla="*/ 1917072 h 2344739"/>
              <a:gd name="connsiteX80" fmla="*/ 8974337 w 12192001"/>
              <a:gd name="connsiteY80" fmla="*/ 1920298 h 2344739"/>
              <a:gd name="connsiteX81" fmla="*/ 8968011 w 12192001"/>
              <a:gd name="connsiteY81" fmla="*/ 1919598 h 2344739"/>
              <a:gd name="connsiteX82" fmla="*/ 8963048 w 12192001"/>
              <a:gd name="connsiteY82" fmla="*/ 1917373 h 2344739"/>
              <a:gd name="connsiteX83" fmla="*/ 8928988 w 12192001"/>
              <a:gd name="connsiteY83" fmla="*/ 1914185 h 2344739"/>
              <a:gd name="connsiteX84" fmla="*/ 8752444 w 12192001"/>
              <a:gd name="connsiteY84" fmla="*/ 1933417 h 2344739"/>
              <a:gd name="connsiteX85" fmla="*/ 8707847 w 12192001"/>
              <a:gd name="connsiteY85" fmla="*/ 1935518 h 2344739"/>
              <a:gd name="connsiteX86" fmla="*/ 8596071 w 12192001"/>
              <a:gd name="connsiteY86" fmla="*/ 1944090 h 2344739"/>
              <a:gd name="connsiteX87" fmla="*/ 8525230 w 12192001"/>
              <a:gd name="connsiteY87" fmla="*/ 1929248 h 2344739"/>
              <a:gd name="connsiteX88" fmla="*/ 8510983 w 12192001"/>
              <a:gd name="connsiteY88" fmla="*/ 1935163 h 2344739"/>
              <a:gd name="connsiteX89" fmla="*/ 8506167 w 12192001"/>
              <a:gd name="connsiteY89" fmla="*/ 1938164 h 2344739"/>
              <a:gd name="connsiteX90" fmla="*/ 8497968 w 12192001"/>
              <a:gd name="connsiteY90" fmla="*/ 1940902 h 2344739"/>
              <a:gd name="connsiteX91" fmla="*/ 8497594 w 12192001"/>
              <a:gd name="connsiteY91" fmla="*/ 1940723 h 2344739"/>
              <a:gd name="connsiteX92" fmla="*/ 8490249 w 12192001"/>
              <a:gd name="connsiteY92" fmla="*/ 1943773 h 2344739"/>
              <a:gd name="connsiteX93" fmla="*/ 8367182 w 12192001"/>
              <a:gd name="connsiteY93" fmla="*/ 1957815 h 2344739"/>
              <a:gd name="connsiteX94" fmla="*/ 8353799 w 12192001"/>
              <a:gd name="connsiteY94" fmla="*/ 1958009 h 2344739"/>
              <a:gd name="connsiteX95" fmla="*/ 8352373 w 12192001"/>
              <a:gd name="connsiteY95" fmla="*/ 1957169 h 2344739"/>
              <a:gd name="connsiteX96" fmla="*/ 8320104 w 12192001"/>
              <a:gd name="connsiteY96" fmla="*/ 1974587 h 2344739"/>
              <a:gd name="connsiteX97" fmla="*/ 8314433 w 12192001"/>
              <a:gd name="connsiteY97" fmla="*/ 1974913 h 2344739"/>
              <a:gd name="connsiteX98" fmla="*/ 8295174 w 12192001"/>
              <a:gd name="connsiteY98" fmla="*/ 1988808 h 2344739"/>
              <a:gd name="connsiteX99" fmla="*/ 8284276 w 12192001"/>
              <a:gd name="connsiteY99" fmla="*/ 1994631 h 2344739"/>
              <a:gd name="connsiteX100" fmla="*/ 8283150 w 12192001"/>
              <a:gd name="connsiteY100" fmla="*/ 1999074 h 2344739"/>
              <a:gd name="connsiteX101" fmla="*/ 8266076 w 12192001"/>
              <a:gd name="connsiteY101" fmla="*/ 2006249 h 2344739"/>
              <a:gd name="connsiteX102" fmla="*/ 8263377 w 12192001"/>
              <a:gd name="connsiteY102" fmla="*/ 2006019 h 2344739"/>
              <a:gd name="connsiteX103" fmla="*/ 8252033 w 12192001"/>
              <a:gd name="connsiteY103" fmla="*/ 2015862 h 2344739"/>
              <a:gd name="connsiteX104" fmla="*/ 8245834 w 12192001"/>
              <a:gd name="connsiteY104" fmla="*/ 2028854 h 2344739"/>
              <a:gd name="connsiteX105" fmla="*/ 8090272 w 12192001"/>
              <a:gd name="connsiteY105" fmla="*/ 2075015 h 2344739"/>
              <a:gd name="connsiteX106" fmla="*/ 7905407 w 12192001"/>
              <a:gd name="connsiteY106" fmla="*/ 2116988 h 2344739"/>
              <a:gd name="connsiteX107" fmla="*/ 7718745 w 12192001"/>
              <a:gd name="connsiteY107" fmla="*/ 2142703 h 2344739"/>
              <a:gd name="connsiteX108" fmla="*/ 7614347 w 12192001"/>
              <a:gd name="connsiteY108" fmla="*/ 2139232 h 2344739"/>
              <a:gd name="connsiteX109" fmla="*/ 7527543 w 12192001"/>
              <a:gd name="connsiteY109" fmla="*/ 2145060 h 2344739"/>
              <a:gd name="connsiteX110" fmla="*/ 7519571 w 12192001"/>
              <a:gd name="connsiteY110" fmla="*/ 2147613 h 2344739"/>
              <a:gd name="connsiteX111" fmla="*/ 7507411 w 12192001"/>
              <a:gd name="connsiteY111" fmla="*/ 2148948 h 2344739"/>
              <a:gd name="connsiteX112" fmla="*/ 7507040 w 12192001"/>
              <a:gd name="connsiteY112" fmla="*/ 2148621 h 2344739"/>
              <a:gd name="connsiteX113" fmla="*/ 7495795 w 12192001"/>
              <a:gd name="connsiteY113" fmla="*/ 2150573 h 2344739"/>
              <a:gd name="connsiteX114" fmla="*/ 7405391 w 12192001"/>
              <a:gd name="connsiteY114" fmla="*/ 2142468 h 2344739"/>
              <a:gd name="connsiteX115" fmla="*/ 7312180 w 12192001"/>
              <a:gd name="connsiteY115" fmla="*/ 2132873 h 2344739"/>
              <a:gd name="connsiteX116" fmla="*/ 7310853 w 12192001"/>
              <a:gd name="connsiteY116" fmla="*/ 2131431 h 2344739"/>
              <a:gd name="connsiteX117" fmla="*/ 7218559 w 12192001"/>
              <a:gd name="connsiteY117" fmla="*/ 2156680 h 2344739"/>
              <a:gd name="connsiteX118" fmla="*/ 7201101 w 12192001"/>
              <a:gd name="connsiteY118" fmla="*/ 2161230 h 2344739"/>
              <a:gd name="connsiteX119" fmla="*/ 7197004 w 12192001"/>
              <a:gd name="connsiteY119" fmla="*/ 2166588 h 2344739"/>
              <a:gd name="connsiteX120" fmla="*/ 7170808 w 12192001"/>
              <a:gd name="connsiteY120" fmla="*/ 2171236 h 2344739"/>
              <a:gd name="connsiteX121" fmla="*/ 7096988 w 12192001"/>
              <a:gd name="connsiteY121" fmla="*/ 2183464 h 2344739"/>
              <a:gd name="connsiteX122" fmla="*/ 7018496 w 12192001"/>
              <a:gd name="connsiteY122" fmla="*/ 2183090 h 2344739"/>
              <a:gd name="connsiteX123" fmla="*/ 6904146 w 12192001"/>
              <a:gd name="connsiteY123" fmla="*/ 2212596 h 2344739"/>
              <a:gd name="connsiteX124" fmla="*/ 6708222 w 12192001"/>
              <a:gd name="connsiteY124" fmla="*/ 2240551 h 2344739"/>
              <a:gd name="connsiteX125" fmla="*/ 6549454 w 12192001"/>
              <a:gd name="connsiteY125" fmla="*/ 2269327 h 2344739"/>
              <a:gd name="connsiteX126" fmla="*/ 6317560 w 12192001"/>
              <a:gd name="connsiteY126" fmla="*/ 2316127 h 2344739"/>
              <a:gd name="connsiteX127" fmla="*/ 6168674 w 12192001"/>
              <a:gd name="connsiteY127" fmla="*/ 2318214 h 2344739"/>
              <a:gd name="connsiteX128" fmla="*/ 6073848 w 12192001"/>
              <a:gd name="connsiteY128" fmla="*/ 2338676 h 2344739"/>
              <a:gd name="connsiteX129" fmla="*/ 6068529 w 12192001"/>
              <a:gd name="connsiteY129" fmla="*/ 2337139 h 2344739"/>
              <a:gd name="connsiteX130" fmla="*/ 6048638 w 12192001"/>
              <a:gd name="connsiteY130" fmla="*/ 2337822 h 2344739"/>
              <a:gd name="connsiteX131" fmla="*/ 6041285 w 12192001"/>
              <a:gd name="connsiteY131" fmla="*/ 2329473 h 2344739"/>
              <a:gd name="connsiteX132" fmla="*/ 6010090 w 12192001"/>
              <a:gd name="connsiteY132" fmla="*/ 2324380 h 2344739"/>
              <a:gd name="connsiteX133" fmla="*/ 5957375 w 12192001"/>
              <a:gd name="connsiteY133" fmla="*/ 2328024 h 2344739"/>
              <a:gd name="connsiteX134" fmla="*/ 5758919 w 12192001"/>
              <a:gd name="connsiteY134" fmla="*/ 2343716 h 2344739"/>
              <a:gd name="connsiteX135" fmla="*/ 5626960 w 12192001"/>
              <a:gd name="connsiteY135" fmla="*/ 2344739 h 2344739"/>
              <a:gd name="connsiteX136" fmla="*/ 5470906 w 12192001"/>
              <a:gd name="connsiteY136" fmla="*/ 2330719 h 2344739"/>
              <a:gd name="connsiteX137" fmla="*/ 5432761 w 12192001"/>
              <a:gd name="connsiteY137" fmla="*/ 2319466 h 2344739"/>
              <a:gd name="connsiteX138" fmla="*/ 5381669 w 12192001"/>
              <a:gd name="connsiteY138" fmla="*/ 2301764 h 2344739"/>
              <a:gd name="connsiteX139" fmla="*/ 5261764 w 12192001"/>
              <a:gd name="connsiteY139" fmla="*/ 2281347 h 2344739"/>
              <a:gd name="connsiteX140" fmla="*/ 5222961 w 12192001"/>
              <a:gd name="connsiteY140" fmla="*/ 2270223 h 2344739"/>
              <a:gd name="connsiteX141" fmla="*/ 5174660 w 12192001"/>
              <a:gd name="connsiteY141" fmla="*/ 2267233 h 2344739"/>
              <a:gd name="connsiteX142" fmla="*/ 5156554 w 12192001"/>
              <a:gd name="connsiteY142" fmla="*/ 2260010 h 2344739"/>
              <a:gd name="connsiteX143" fmla="*/ 5142599 w 12192001"/>
              <a:gd name="connsiteY143" fmla="*/ 2256610 h 2344739"/>
              <a:gd name="connsiteX144" fmla="*/ 5139596 w 12192001"/>
              <a:gd name="connsiteY144" fmla="*/ 2254509 h 2344739"/>
              <a:gd name="connsiteX145" fmla="*/ 5121659 w 12192001"/>
              <a:gd name="connsiteY145" fmla="*/ 2243656 h 2344739"/>
              <a:gd name="connsiteX146" fmla="*/ 5065790 w 12192001"/>
              <a:gd name="connsiteY146" fmla="*/ 2250227 h 2344739"/>
              <a:gd name="connsiteX147" fmla="*/ 5011514 w 12192001"/>
              <a:gd name="connsiteY147" fmla="*/ 2233846 h 2344739"/>
              <a:gd name="connsiteX148" fmla="*/ 4840441 w 12192001"/>
              <a:gd name="connsiteY148" fmla="*/ 2209829 h 2344739"/>
              <a:gd name="connsiteX149" fmla="*/ 4762447 w 12192001"/>
              <a:gd name="connsiteY149" fmla="*/ 2182061 h 2344739"/>
              <a:gd name="connsiteX150" fmla="*/ 4723186 w 12192001"/>
              <a:gd name="connsiteY150" fmla="*/ 2173047 h 2344739"/>
              <a:gd name="connsiteX151" fmla="*/ 4721176 w 12192001"/>
              <a:gd name="connsiteY151" fmla="*/ 2172298 h 2344739"/>
              <a:gd name="connsiteX152" fmla="*/ 4722111 w 12192001"/>
              <a:gd name="connsiteY152" fmla="*/ 2172087 h 2344739"/>
              <a:gd name="connsiteX153" fmla="*/ 4717202 w 12192001"/>
              <a:gd name="connsiteY153" fmla="*/ 2170817 h 2344739"/>
              <a:gd name="connsiteX154" fmla="*/ 4721176 w 12192001"/>
              <a:gd name="connsiteY154" fmla="*/ 2172298 h 2344739"/>
              <a:gd name="connsiteX155" fmla="*/ 4715526 w 12192001"/>
              <a:gd name="connsiteY155" fmla="*/ 2173573 h 2344739"/>
              <a:gd name="connsiteX156" fmla="*/ 4515814 w 12192001"/>
              <a:gd name="connsiteY156" fmla="*/ 2163671 h 2344739"/>
              <a:gd name="connsiteX157" fmla="*/ 4428543 w 12192001"/>
              <a:gd name="connsiteY157" fmla="*/ 2153020 h 2344739"/>
              <a:gd name="connsiteX158" fmla="*/ 4362875 w 12192001"/>
              <a:gd name="connsiteY158" fmla="*/ 2151674 h 2344739"/>
              <a:gd name="connsiteX159" fmla="*/ 4316966 w 12192001"/>
              <a:gd name="connsiteY159" fmla="*/ 2158289 h 2344739"/>
              <a:gd name="connsiteX160" fmla="*/ 4315110 w 12192001"/>
              <a:gd name="connsiteY160" fmla="*/ 2156948 h 2344739"/>
              <a:gd name="connsiteX161" fmla="*/ 4295144 w 12192001"/>
              <a:gd name="connsiteY161" fmla="*/ 2155069 h 2344739"/>
              <a:gd name="connsiteX162" fmla="*/ 4290064 w 12192001"/>
              <a:gd name="connsiteY162" fmla="*/ 2157986 h 2344739"/>
              <a:gd name="connsiteX163" fmla="*/ 4276142 w 12192001"/>
              <a:gd name="connsiteY163" fmla="*/ 2157740 h 2344739"/>
              <a:gd name="connsiteX164" fmla="*/ 4248117 w 12192001"/>
              <a:gd name="connsiteY164" fmla="*/ 2160064 h 2344739"/>
              <a:gd name="connsiteX165" fmla="*/ 4202051 w 12192001"/>
              <a:gd name="connsiteY165" fmla="*/ 2157269 h 2344739"/>
              <a:gd name="connsiteX166" fmla="*/ 4201745 w 12192001"/>
              <a:gd name="connsiteY166" fmla="*/ 2156010 h 2344739"/>
              <a:gd name="connsiteX167" fmla="*/ 4191248 w 12192001"/>
              <a:gd name="connsiteY167" fmla="*/ 2150376 h 2344739"/>
              <a:gd name="connsiteX168" fmla="*/ 4142745 w 12192001"/>
              <a:gd name="connsiteY168" fmla="*/ 2134511 h 2344739"/>
              <a:gd name="connsiteX169" fmla="*/ 4083097 w 12192001"/>
              <a:gd name="connsiteY169" fmla="*/ 2107978 h 2344739"/>
              <a:gd name="connsiteX170" fmla="*/ 4074546 w 12192001"/>
              <a:gd name="connsiteY170" fmla="*/ 2107143 h 2344739"/>
              <a:gd name="connsiteX171" fmla="*/ 4074427 w 12192001"/>
              <a:gd name="connsiteY171" fmla="*/ 2106844 h 2344739"/>
              <a:gd name="connsiteX172" fmla="*/ 4065510 w 12192001"/>
              <a:gd name="connsiteY172" fmla="*/ 2105400 h 2344739"/>
              <a:gd name="connsiteX173" fmla="*/ 4058954 w 12192001"/>
              <a:gd name="connsiteY173" fmla="*/ 2105618 h 2344739"/>
              <a:gd name="connsiteX174" fmla="*/ 4042364 w 12192001"/>
              <a:gd name="connsiteY174" fmla="*/ 2103997 h 2344739"/>
              <a:gd name="connsiteX175" fmla="*/ 4036997 w 12192001"/>
              <a:gd name="connsiteY175" fmla="*/ 2101563 h 2344739"/>
              <a:gd name="connsiteX176" fmla="*/ 4035363 w 12192001"/>
              <a:gd name="connsiteY176" fmla="*/ 2097896 h 2344739"/>
              <a:gd name="connsiteX177" fmla="*/ 4033778 w 12192001"/>
              <a:gd name="connsiteY177" fmla="*/ 2098131 h 2344739"/>
              <a:gd name="connsiteX178" fmla="*/ 4004538 w 12192001"/>
              <a:gd name="connsiteY178" fmla="*/ 2085563 h 2344739"/>
              <a:gd name="connsiteX179" fmla="*/ 3936846 w 12192001"/>
              <a:gd name="connsiteY179" fmla="*/ 2068106 h 2344739"/>
              <a:gd name="connsiteX180" fmla="*/ 3897275 w 12192001"/>
              <a:gd name="connsiteY180" fmla="*/ 2062451 h 2344739"/>
              <a:gd name="connsiteX181" fmla="*/ 3789760 w 12192001"/>
              <a:gd name="connsiteY181" fmla="*/ 2042213 h 2344739"/>
              <a:gd name="connsiteX182" fmla="*/ 3682513 w 12192001"/>
              <a:gd name="connsiteY182" fmla="*/ 2018290 h 2344739"/>
              <a:gd name="connsiteX183" fmla="*/ 3610035 w 12192001"/>
              <a:gd name="connsiteY183" fmla="*/ 1986019 h 2344739"/>
              <a:gd name="connsiteX184" fmla="*/ 3603855 w 12192001"/>
              <a:gd name="connsiteY184" fmla="*/ 1987381 h 2344739"/>
              <a:gd name="connsiteX185" fmla="*/ 3594736 w 12192001"/>
              <a:gd name="connsiteY185" fmla="*/ 1987545 h 2344739"/>
              <a:gd name="connsiteX186" fmla="*/ 3594501 w 12192001"/>
              <a:gd name="connsiteY186" fmla="*/ 1987276 h 2344739"/>
              <a:gd name="connsiteX187" fmla="*/ 3585978 w 12192001"/>
              <a:gd name="connsiteY187" fmla="*/ 1987966 h 2344739"/>
              <a:gd name="connsiteX188" fmla="*/ 3536135 w 12192001"/>
              <a:gd name="connsiteY188" fmla="*/ 1978267 h 2344739"/>
              <a:gd name="connsiteX189" fmla="*/ 3473223 w 12192001"/>
              <a:gd name="connsiteY189" fmla="*/ 1974606 h 2344739"/>
              <a:gd name="connsiteX190" fmla="*/ 3400728 w 12192001"/>
              <a:gd name="connsiteY190" fmla="*/ 1962558 h 2344739"/>
              <a:gd name="connsiteX191" fmla="*/ 3363888 w 12192001"/>
              <a:gd name="connsiteY191" fmla="*/ 1979510 h 2344739"/>
              <a:gd name="connsiteX192" fmla="*/ 3344026 w 12192001"/>
              <a:gd name="connsiteY192" fmla="*/ 1981192 h 2344739"/>
              <a:gd name="connsiteX193" fmla="*/ 3341698 w 12192001"/>
              <a:gd name="connsiteY193" fmla="*/ 1980217 h 2344739"/>
              <a:gd name="connsiteX194" fmla="*/ 3262356 w 12192001"/>
              <a:gd name="connsiteY194" fmla="*/ 1986094 h 2344739"/>
              <a:gd name="connsiteX195" fmla="*/ 3142556 w 12192001"/>
              <a:gd name="connsiteY195" fmla="*/ 1993869 h 2344739"/>
              <a:gd name="connsiteX196" fmla="*/ 3030291 w 12192001"/>
              <a:gd name="connsiteY196" fmla="*/ 1996512 h 2344739"/>
              <a:gd name="connsiteX197" fmla="*/ 2781569 w 12192001"/>
              <a:gd name="connsiteY197" fmla="*/ 2018333 h 2344739"/>
              <a:gd name="connsiteX198" fmla="*/ 2646527 w 12192001"/>
              <a:gd name="connsiteY198" fmla="*/ 2028869 h 2344739"/>
              <a:gd name="connsiteX199" fmla="*/ 2568028 w 12192001"/>
              <a:gd name="connsiteY199" fmla="*/ 2002628 h 2344739"/>
              <a:gd name="connsiteX200" fmla="*/ 2443255 w 12192001"/>
              <a:gd name="connsiteY200" fmla="*/ 2016529 h 2344739"/>
              <a:gd name="connsiteX201" fmla="*/ 2315112 w 12192001"/>
              <a:gd name="connsiteY201" fmla="*/ 2024996 h 2344739"/>
              <a:gd name="connsiteX202" fmla="*/ 2208578 w 12192001"/>
              <a:gd name="connsiteY202" fmla="*/ 2019763 h 2344739"/>
              <a:gd name="connsiteX203" fmla="*/ 2094665 w 12192001"/>
              <a:gd name="connsiteY203" fmla="*/ 2003052 h 2344739"/>
              <a:gd name="connsiteX204" fmla="*/ 1997356 w 12192001"/>
              <a:gd name="connsiteY204" fmla="*/ 1995032 h 2344739"/>
              <a:gd name="connsiteX205" fmla="*/ 1928172 w 12192001"/>
              <a:gd name="connsiteY205" fmla="*/ 2016977 h 2344739"/>
              <a:gd name="connsiteX206" fmla="*/ 1921650 w 12192001"/>
              <a:gd name="connsiteY206" fmla="*/ 2012146 h 2344739"/>
              <a:gd name="connsiteX207" fmla="*/ 1873080 w 12192001"/>
              <a:gd name="connsiteY207" fmla="*/ 2013741 h 2344739"/>
              <a:gd name="connsiteX208" fmla="*/ 1786655 w 12192001"/>
              <a:gd name="connsiteY208" fmla="*/ 2041363 h 2344739"/>
              <a:gd name="connsiteX209" fmla="*/ 1738204 w 12192001"/>
              <a:gd name="connsiteY209" fmla="*/ 2036312 h 2344739"/>
              <a:gd name="connsiteX210" fmla="*/ 1675071 w 12192001"/>
              <a:gd name="connsiteY210" fmla="*/ 2019963 h 2344739"/>
              <a:gd name="connsiteX211" fmla="*/ 1608669 w 12192001"/>
              <a:gd name="connsiteY211" fmla="*/ 2013066 h 2344739"/>
              <a:gd name="connsiteX212" fmla="*/ 1496110 w 12192001"/>
              <a:gd name="connsiteY212" fmla="*/ 1987476 h 2344739"/>
              <a:gd name="connsiteX213" fmla="*/ 1149979 w 12192001"/>
              <a:gd name="connsiteY213" fmla="*/ 1938041 h 2344739"/>
              <a:gd name="connsiteX214" fmla="*/ 858269 w 12192001"/>
              <a:gd name="connsiteY214" fmla="*/ 1928608 h 2344739"/>
              <a:gd name="connsiteX215" fmla="*/ 837540 w 12192001"/>
              <a:gd name="connsiteY215" fmla="*/ 1929821 h 2344739"/>
              <a:gd name="connsiteX216" fmla="*/ 816809 w 12192001"/>
              <a:gd name="connsiteY216" fmla="*/ 1927857 h 2344739"/>
              <a:gd name="connsiteX217" fmla="*/ 811506 w 12192001"/>
              <a:gd name="connsiteY217" fmla="*/ 1930751 h 2344739"/>
              <a:gd name="connsiteX218" fmla="*/ 797041 w 12192001"/>
              <a:gd name="connsiteY218" fmla="*/ 1930446 h 2344739"/>
              <a:gd name="connsiteX219" fmla="*/ 767901 w 12192001"/>
              <a:gd name="connsiteY219" fmla="*/ 1932653 h 2344739"/>
              <a:gd name="connsiteX220" fmla="*/ 763053 w 12192001"/>
              <a:gd name="connsiteY220" fmla="*/ 1930432 h 2344739"/>
              <a:gd name="connsiteX221" fmla="*/ 720047 w 12192001"/>
              <a:gd name="connsiteY221" fmla="*/ 1929661 h 2344739"/>
              <a:gd name="connsiteX222" fmla="*/ 719742 w 12192001"/>
              <a:gd name="connsiteY222" fmla="*/ 1928399 h 2344739"/>
              <a:gd name="connsiteX223" fmla="*/ 708875 w 12192001"/>
              <a:gd name="connsiteY223" fmla="*/ 1922722 h 2344739"/>
              <a:gd name="connsiteX224" fmla="*/ 596792 w 12192001"/>
              <a:gd name="connsiteY224" fmla="*/ 1879864 h 2344739"/>
              <a:gd name="connsiteX225" fmla="*/ 578535 w 12192001"/>
              <a:gd name="connsiteY225" fmla="*/ 1877212 h 2344739"/>
              <a:gd name="connsiteX226" fmla="*/ 571717 w 12192001"/>
              <a:gd name="connsiteY226" fmla="*/ 1877401 h 2344739"/>
              <a:gd name="connsiteX227" fmla="*/ 445099 w 12192001"/>
              <a:gd name="connsiteY227" fmla="*/ 1839371 h 2344739"/>
              <a:gd name="connsiteX228" fmla="*/ 404015 w 12192001"/>
              <a:gd name="connsiteY228" fmla="*/ 1833548 h 2344739"/>
              <a:gd name="connsiteX229" fmla="*/ 292435 w 12192001"/>
              <a:gd name="connsiteY229" fmla="*/ 1812852 h 2344739"/>
              <a:gd name="connsiteX230" fmla="*/ 118381 w 12192001"/>
              <a:gd name="connsiteY230" fmla="*/ 1761047 h 2344739"/>
              <a:gd name="connsiteX231" fmla="*/ 15526 w 12192001"/>
              <a:gd name="connsiteY231" fmla="*/ 1758191 h 2344739"/>
              <a:gd name="connsiteX232" fmla="*/ 2 w 12192001"/>
              <a:gd name="connsiteY232" fmla="*/ 1752722 h 2344739"/>
              <a:gd name="connsiteX233" fmla="*/ 1 w 12192001"/>
              <a:gd name="connsiteY233" fmla="*/ 762497 h 2344739"/>
              <a:gd name="connsiteX234" fmla="*/ 0 w 12192001"/>
              <a:gd name="connsiteY234" fmla="*/ 762497 h 2344739"/>
              <a:gd name="connsiteX235" fmla="*/ 0 w 12192001"/>
              <a:gd name="connsiteY235" fmla="*/ 222213 h 2344739"/>
              <a:gd name="connsiteX236" fmla="*/ 0 w 12192001"/>
              <a:gd name="connsiteY236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309326 w 12192001"/>
              <a:gd name="connsiteY26" fmla="*/ 1274846 h 2344739"/>
              <a:gd name="connsiteX27" fmla="*/ 11294224 w 12192001"/>
              <a:gd name="connsiteY27" fmla="*/ 1283683 h 2344739"/>
              <a:gd name="connsiteX28" fmla="*/ 11245526 w 12192001"/>
              <a:gd name="connsiteY28" fmla="*/ 1274060 h 2344739"/>
              <a:gd name="connsiteX29" fmla="*/ 11227161 w 12192001"/>
              <a:gd name="connsiteY29" fmla="*/ 1276236 h 2344739"/>
              <a:gd name="connsiteX30" fmla="*/ 11216939 w 12192001"/>
              <a:gd name="connsiteY30" fmla="*/ 1275961 h 2344739"/>
              <a:gd name="connsiteX31" fmla="*/ 11216036 w 12192001"/>
              <a:gd name="connsiteY31" fmla="*/ 1275018 h 2344739"/>
              <a:gd name="connsiteX32" fmla="*/ 11187737 w 12192001"/>
              <a:gd name="connsiteY32" fmla="*/ 1292383 h 2344739"/>
              <a:gd name="connsiteX33" fmla="*/ 11183353 w 12192001"/>
              <a:gd name="connsiteY33" fmla="*/ 1292525 h 2344739"/>
              <a:gd name="connsiteX34" fmla="*/ 11165706 w 12192001"/>
              <a:gd name="connsiteY34" fmla="*/ 1306612 h 2344739"/>
              <a:gd name="connsiteX35" fmla="*/ 11156163 w 12192001"/>
              <a:gd name="connsiteY35" fmla="*/ 1312414 h 2344739"/>
              <a:gd name="connsiteX36" fmla="*/ 11154348 w 12192001"/>
              <a:gd name="connsiteY36" fmla="*/ 1317097 h 2344739"/>
              <a:gd name="connsiteX37" fmla="*/ 11139813 w 12192001"/>
              <a:gd name="connsiteY37" fmla="*/ 1324115 h 2344739"/>
              <a:gd name="connsiteX38" fmla="*/ 11137813 w 12192001"/>
              <a:gd name="connsiteY38" fmla="*/ 1323772 h 2344739"/>
              <a:gd name="connsiteX39" fmla="*/ 11127060 w 12192001"/>
              <a:gd name="connsiteY39" fmla="*/ 1333832 h 2344739"/>
              <a:gd name="connsiteX40" fmla="*/ 11119543 w 12192001"/>
              <a:gd name="connsiteY40" fmla="*/ 1347424 h 2344739"/>
              <a:gd name="connsiteX41" fmla="*/ 10893535 w 12192001"/>
              <a:gd name="connsiteY41" fmla="*/ 1473399 h 2344739"/>
              <a:gd name="connsiteX42" fmla="*/ 10772152 w 12192001"/>
              <a:gd name="connsiteY42" fmla="*/ 1523191 h 2344739"/>
              <a:gd name="connsiteX43" fmla="*/ 10626520 w 12192001"/>
              <a:gd name="connsiteY43" fmla="*/ 1559229 h 2344739"/>
              <a:gd name="connsiteX44" fmla="*/ 10580747 w 12192001"/>
              <a:gd name="connsiteY44" fmla="*/ 1568689 h 2344739"/>
              <a:gd name="connsiteX45" fmla="*/ 10546642 w 12192001"/>
              <a:gd name="connsiteY45" fmla="*/ 1598423 h 2344739"/>
              <a:gd name="connsiteX46" fmla="*/ 10528495 w 12192001"/>
              <a:gd name="connsiteY46" fmla="*/ 1596907 h 2344739"/>
              <a:gd name="connsiteX47" fmla="*/ 10525298 w 12192001"/>
              <a:gd name="connsiteY47" fmla="*/ 1596411 h 2344739"/>
              <a:gd name="connsiteX48" fmla="*/ 10513981 w 12192001"/>
              <a:gd name="connsiteY48" fmla="*/ 1599537 h 2344739"/>
              <a:gd name="connsiteX49" fmla="*/ 10490587 w 12192001"/>
              <a:gd name="connsiteY49" fmla="*/ 1594156 h 2344739"/>
              <a:gd name="connsiteX50" fmla="*/ 10470270 w 12192001"/>
              <a:gd name="connsiteY50" fmla="*/ 1601693 h 2344739"/>
              <a:gd name="connsiteX51" fmla="*/ 10375894 w 12192001"/>
              <a:gd name="connsiteY51" fmla="*/ 1644598 h 2344739"/>
              <a:gd name="connsiteX52" fmla="*/ 10318190 w 12192001"/>
              <a:gd name="connsiteY52" fmla="*/ 1666221 h 2344739"/>
              <a:gd name="connsiteX53" fmla="*/ 10294319 w 12192001"/>
              <a:gd name="connsiteY53" fmla="*/ 1668079 h 2344739"/>
              <a:gd name="connsiteX54" fmla="*/ 10262295 w 12192001"/>
              <a:gd name="connsiteY54" fmla="*/ 1674948 h 2344739"/>
              <a:gd name="connsiteX55" fmla="*/ 10204270 w 12192001"/>
              <a:gd name="connsiteY55" fmla="*/ 1682149 h 2344739"/>
              <a:gd name="connsiteX56" fmla="*/ 10176611 w 12192001"/>
              <a:gd name="connsiteY56" fmla="*/ 1692943 h 2344739"/>
              <a:gd name="connsiteX57" fmla="*/ 10163922 w 12192001"/>
              <a:gd name="connsiteY57" fmla="*/ 1693739 h 2344739"/>
              <a:gd name="connsiteX58" fmla="*/ 10155160 w 12192001"/>
              <a:gd name="connsiteY58" fmla="*/ 1707487 h 2344739"/>
              <a:gd name="connsiteX59" fmla="*/ 10117119 w 12192001"/>
              <a:gd name="connsiteY59" fmla="*/ 1731142 h 2344739"/>
              <a:gd name="connsiteX60" fmla="*/ 10100445 w 12192001"/>
              <a:gd name="connsiteY60" fmla="*/ 1742432 h 2344739"/>
              <a:gd name="connsiteX61" fmla="*/ 10082169 w 12192001"/>
              <a:gd name="connsiteY61" fmla="*/ 1743296 h 2344739"/>
              <a:gd name="connsiteX62" fmla="*/ 10039240 w 12192001"/>
              <a:gd name="connsiteY62" fmla="*/ 1741632 h 2344739"/>
              <a:gd name="connsiteX63" fmla="*/ 9960019 w 12192001"/>
              <a:gd name="connsiteY63" fmla="*/ 1757147 h 2344739"/>
              <a:gd name="connsiteX64" fmla="*/ 9847792 w 12192001"/>
              <a:gd name="connsiteY64" fmla="*/ 1763915 h 2344739"/>
              <a:gd name="connsiteX65" fmla="*/ 9728309 w 12192001"/>
              <a:gd name="connsiteY65" fmla="*/ 1784122 h 2344739"/>
              <a:gd name="connsiteX66" fmla="*/ 9584507 w 12192001"/>
              <a:gd name="connsiteY66" fmla="*/ 1795542 h 2344739"/>
              <a:gd name="connsiteX67" fmla="*/ 9343052 w 12192001"/>
              <a:gd name="connsiteY67" fmla="*/ 1841244 h 2344739"/>
              <a:gd name="connsiteX68" fmla="*/ 9231370 w 12192001"/>
              <a:gd name="connsiteY68" fmla="*/ 1893149 h 2344739"/>
              <a:gd name="connsiteX69" fmla="*/ 9194810 w 12192001"/>
              <a:gd name="connsiteY69" fmla="*/ 1903228 h 2344739"/>
              <a:gd name="connsiteX70" fmla="*/ 9189246 w 12192001"/>
              <a:gd name="connsiteY70" fmla="*/ 1912467 h 2344739"/>
              <a:gd name="connsiteX71" fmla="*/ 9151232 w 12192001"/>
              <a:gd name="connsiteY71" fmla="*/ 1923669 h 2344739"/>
              <a:gd name="connsiteX72" fmla="*/ 9150210 w 12192001"/>
              <a:gd name="connsiteY72" fmla="*/ 1922604 h 2344739"/>
              <a:gd name="connsiteX73" fmla="*/ 9137318 w 12192001"/>
              <a:gd name="connsiteY73" fmla="*/ 1920435 h 2344739"/>
              <a:gd name="connsiteX74" fmla="*/ 9113812 w 12192001"/>
              <a:gd name="connsiteY74" fmla="*/ 1919069 h 2344739"/>
              <a:gd name="connsiteX75" fmla="*/ 9053453 w 12192001"/>
              <a:gd name="connsiteY75" fmla="*/ 1910755 h 2344739"/>
              <a:gd name="connsiteX76" fmla="*/ 9005486 w 12192001"/>
              <a:gd name="connsiteY76" fmla="*/ 1914040 h 2344739"/>
              <a:gd name="connsiteX77" fmla="*/ 9005201 w 12192001"/>
              <a:gd name="connsiteY77" fmla="*/ 1913800 h 2344739"/>
              <a:gd name="connsiteX78" fmla="*/ 8996232 w 12192001"/>
              <a:gd name="connsiteY78" fmla="*/ 1915011 h 2344739"/>
              <a:gd name="connsiteX79" fmla="*/ 8990394 w 12192001"/>
              <a:gd name="connsiteY79" fmla="*/ 1917072 h 2344739"/>
              <a:gd name="connsiteX80" fmla="*/ 8974337 w 12192001"/>
              <a:gd name="connsiteY80" fmla="*/ 1920298 h 2344739"/>
              <a:gd name="connsiteX81" fmla="*/ 8968011 w 12192001"/>
              <a:gd name="connsiteY81" fmla="*/ 1919598 h 2344739"/>
              <a:gd name="connsiteX82" fmla="*/ 8963048 w 12192001"/>
              <a:gd name="connsiteY82" fmla="*/ 1917373 h 2344739"/>
              <a:gd name="connsiteX83" fmla="*/ 8928988 w 12192001"/>
              <a:gd name="connsiteY83" fmla="*/ 1914185 h 2344739"/>
              <a:gd name="connsiteX84" fmla="*/ 8752444 w 12192001"/>
              <a:gd name="connsiteY84" fmla="*/ 1933417 h 2344739"/>
              <a:gd name="connsiteX85" fmla="*/ 8707847 w 12192001"/>
              <a:gd name="connsiteY85" fmla="*/ 1935518 h 2344739"/>
              <a:gd name="connsiteX86" fmla="*/ 8596071 w 12192001"/>
              <a:gd name="connsiteY86" fmla="*/ 1944090 h 2344739"/>
              <a:gd name="connsiteX87" fmla="*/ 8525230 w 12192001"/>
              <a:gd name="connsiteY87" fmla="*/ 1929248 h 2344739"/>
              <a:gd name="connsiteX88" fmla="*/ 8510983 w 12192001"/>
              <a:gd name="connsiteY88" fmla="*/ 1935163 h 2344739"/>
              <a:gd name="connsiteX89" fmla="*/ 8506167 w 12192001"/>
              <a:gd name="connsiteY89" fmla="*/ 1938164 h 2344739"/>
              <a:gd name="connsiteX90" fmla="*/ 8497968 w 12192001"/>
              <a:gd name="connsiteY90" fmla="*/ 1940902 h 2344739"/>
              <a:gd name="connsiteX91" fmla="*/ 8497594 w 12192001"/>
              <a:gd name="connsiteY91" fmla="*/ 1940723 h 2344739"/>
              <a:gd name="connsiteX92" fmla="*/ 8490249 w 12192001"/>
              <a:gd name="connsiteY92" fmla="*/ 1943773 h 2344739"/>
              <a:gd name="connsiteX93" fmla="*/ 8367182 w 12192001"/>
              <a:gd name="connsiteY93" fmla="*/ 1957815 h 2344739"/>
              <a:gd name="connsiteX94" fmla="*/ 8353799 w 12192001"/>
              <a:gd name="connsiteY94" fmla="*/ 1958009 h 2344739"/>
              <a:gd name="connsiteX95" fmla="*/ 8352373 w 12192001"/>
              <a:gd name="connsiteY95" fmla="*/ 1957169 h 2344739"/>
              <a:gd name="connsiteX96" fmla="*/ 8320104 w 12192001"/>
              <a:gd name="connsiteY96" fmla="*/ 1974587 h 2344739"/>
              <a:gd name="connsiteX97" fmla="*/ 8314433 w 12192001"/>
              <a:gd name="connsiteY97" fmla="*/ 1974913 h 2344739"/>
              <a:gd name="connsiteX98" fmla="*/ 8295174 w 12192001"/>
              <a:gd name="connsiteY98" fmla="*/ 1988808 h 2344739"/>
              <a:gd name="connsiteX99" fmla="*/ 8284276 w 12192001"/>
              <a:gd name="connsiteY99" fmla="*/ 1994631 h 2344739"/>
              <a:gd name="connsiteX100" fmla="*/ 8283150 w 12192001"/>
              <a:gd name="connsiteY100" fmla="*/ 1999074 h 2344739"/>
              <a:gd name="connsiteX101" fmla="*/ 8266076 w 12192001"/>
              <a:gd name="connsiteY101" fmla="*/ 2006249 h 2344739"/>
              <a:gd name="connsiteX102" fmla="*/ 8263377 w 12192001"/>
              <a:gd name="connsiteY102" fmla="*/ 2006019 h 2344739"/>
              <a:gd name="connsiteX103" fmla="*/ 8252033 w 12192001"/>
              <a:gd name="connsiteY103" fmla="*/ 2015862 h 2344739"/>
              <a:gd name="connsiteX104" fmla="*/ 8245834 w 12192001"/>
              <a:gd name="connsiteY104" fmla="*/ 2028854 h 2344739"/>
              <a:gd name="connsiteX105" fmla="*/ 8090272 w 12192001"/>
              <a:gd name="connsiteY105" fmla="*/ 2075015 h 2344739"/>
              <a:gd name="connsiteX106" fmla="*/ 7905407 w 12192001"/>
              <a:gd name="connsiteY106" fmla="*/ 2116988 h 2344739"/>
              <a:gd name="connsiteX107" fmla="*/ 7718745 w 12192001"/>
              <a:gd name="connsiteY107" fmla="*/ 2142703 h 2344739"/>
              <a:gd name="connsiteX108" fmla="*/ 7614347 w 12192001"/>
              <a:gd name="connsiteY108" fmla="*/ 2139232 h 2344739"/>
              <a:gd name="connsiteX109" fmla="*/ 7527543 w 12192001"/>
              <a:gd name="connsiteY109" fmla="*/ 2145060 h 2344739"/>
              <a:gd name="connsiteX110" fmla="*/ 7519571 w 12192001"/>
              <a:gd name="connsiteY110" fmla="*/ 2147613 h 2344739"/>
              <a:gd name="connsiteX111" fmla="*/ 7507411 w 12192001"/>
              <a:gd name="connsiteY111" fmla="*/ 2148948 h 2344739"/>
              <a:gd name="connsiteX112" fmla="*/ 7507040 w 12192001"/>
              <a:gd name="connsiteY112" fmla="*/ 2148621 h 2344739"/>
              <a:gd name="connsiteX113" fmla="*/ 7495795 w 12192001"/>
              <a:gd name="connsiteY113" fmla="*/ 2150573 h 2344739"/>
              <a:gd name="connsiteX114" fmla="*/ 7405391 w 12192001"/>
              <a:gd name="connsiteY114" fmla="*/ 2142468 h 2344739"/>
              <a:gd name="connsiteX115" fmla="*/ 7312180 w 12192001"/>
              <a:gd name="connsiteY115" fmla="*/ 2132873 h 2344739"/>
              <a:gd name="connsiteX116" fmla="*/ 7310853 w 12192001"/>
              <a:gd name="connsiteY116" fmla="*/ 2131431 h 2344739"/>
              <a:gd name="connsiteX117" fmla="*/ 7218559 w 12192001"/>
              <a:gd name="connsiteY117" fmla="*/ 2156680 h 2344739"/>
              <a:gd name="connsiteX118" fmla="*/ 7201101 w 12192001"/>
              <a:gd name="connsiteY118" fmla="*/ 2161230 h 2344739"/>
              <a:gd name="connsiteX119" fmla="*/ 7197004 w 12192001"/>
              <a:gd name="connsiteY119" fmla="*/ 2166588 h 2344739"/>
              <a:gd name="connsiteX120" fmla="*/ 7170808 w 12192001"/>
              <a:gd name="connsiteY120" fmla="*/ 2171236 h 2344739"/>
              <a:gd name="connsiteX121" fmla="*/ 7096988 w 12192001"/>
              <a:gd name="connsiteY121" fmla="*/ 2183464 h 2344739"/>
              <a:gd name="connsiteX122" fmla="*/ 7018496 w 12192001"/>
              <a:gd name="connsiteY122" fmla="*/ 2183090 h 2344739"/>
              <a:gd name="connsiteX123" fmla="*/ 6904146 w 12192001"/>
              <a:gd name="connsiteY123" fmla="*/ 2212596 h 2344739"/>
              <a:gd name="connsiteX124" fmla="*/ 6708222 w 12192001"/>
              <a:gd name="connsiteY124" fmla="*/ 2240551 h 2344739"/>
              <a:gd name="connsiteX125" fmla="*/ 6549454 w 12192001"/>
              <a:gd name="connsiteY125" fmla="*/ 2269327 h 2344739"/>
              <a:gd name="connsiteX126" fmla="*/ 6317560 w 12192001"/>
              <a:gd name="connsiteY126" fmla="*/ 2316127 h 2344739"/>
              <a:gd name="connsiteX127" fmla="*/ 6168674 w 12192001"/>
              <a:gd name="connsiteY127" fmla="*/ 2318214 h 2344739"/>
              <a:gd name="connsiteX128" fmla="*/ 6073848 w 12192001"/>
              <a:gd name="connsiteY128" fmla="*/ 2338676 h 2344739"/>
              <a:gd name="connsiteX129" fmla="*/ 6068529 w 12192001"/>
              <a:gd name="connsiteY129" fmla="*/ 2337139 h 2344739"/>
              <a:gd name="connsiteX130" fmla="*/ 6048638 w 12192001"/>
              <a:gd name="connsiteY130" fmla="*/ 2337822 h 2344739"/>
              <a:gd name="connsiteX131" fmla="*/ 6041285 w 12192001"/>
              <a:gd name="connsiteY131" fmla="*/ 2329473 h 2344739"/>
              <a:gd name="connsiteX132" fmla="*/ 6010090 w 12192001"/>
              <a:gd name="connsiteY132" fmla="*/ 2324380 h 2344739"/>
              <a:gd name="connsiteX133" fmla="*/ 5957375 w 12192001"/>
              <a:gd name="connsiteY133" fmla="*/ 2328024 h 2344739"/>
              <a:gd name="connsiteX134" fmla="*/ 5758919 w 12192001"/>
              <a:gd name="connsiteY134" fmla="*/ 2343716 h 2344739"/>
              <a:gd name="connsiteX135" fmla="*/ 5626960 w 12192001"/>
              <a:gd name="connsiteY135" fmla="*/ 2344739 h 2344739"/>
              <a:gd name="connsiteX136" fmla="*/ 5470906 w 12192001"/>
              <a:gd name="connsiteY136" fmla="*/ 2330719 h 2344739"/>
              <a:gd name="connsiteX137" fmla="*/ 5432761 w 12192001"/>
              <a:gd name="connsiteY137" fmla="*/ 2319466 h 2344739"/>
              <a:gd name="connsiteX138" fmla="*/ 5381669 w 12192001"/>
              <a:gd name="connsiteY138" fmla="*/ 2301764 h 2344739"/>
              <a:gd name="connsiteX139" fmla="*/ 5261764 w 12192001"/>
              <a:gd name="connsiteY139" fmla="*/ 2281347 h 2344739"/>
              <a:gd name="connsiteX140" fmla="*/ 5222961 w 12192001"/>
              <a:gd name="connsiteY140" fmla="*/ 2270223 h 2344739"/>
              <a:gd name="connsiteX141" fmla="*/ 5174660 w 12192001"/>
              <a:gd name="connsiteY141" fmla="*/ 2267233 h 2344739"/>
              <a:gd name="connsiteX142" fmla="*/ 5156554 w 12192001"/>
              <a:gd name="connsiteY142" fmla="*/ 2260010 h 2344739"/>
              <a:gd name="connsiteX143" fmla="*/ 5142599 w 12192001"/>
              <a:gd name="connsiteY143" fmla="*/ 2256610 h 2344739"/>
              <a:gd name="connsiteX144" fmla="*/ 5139596 w 12192001"/>
              <a:gd name="connsiteY144" fmla="*/ 2254509 h 2344739"/>
              <a:gd name="connsiteX145" fmla="*/ 5121659 w 12192001"/>
              <a:gd name="connsiteY145" fmla="*/ 2243656 h 2344739"/>
              <a:gd name="connsiteX146" fmla="*/ 5065790 w 12192001"/>
              <a:gd name="connsiteY146" fmla="*/ 2250227 h 2344739"/>
              <a:gd name="connsiteX147" fmla="*/ 5011514 w 12192001"/>
              <a:gd name="connsiteY147" fmla="*/ 2233846 h 2344739"/>
              <a:gd name="connsiteX148" fmla="*/ 4840441 w 12192001"/>
              <a:gd name="connsiteY148" fmla="*/ 2209829 h 2344739"/>
              <a:gd name="connsiteX149" fmla="*/ 4762447 w 12192001"/>
              <a:gd name="connsiteY149" fmla="*/ 2182061 h 2344739"/>
              <a:gd name="connsiteX150" fmla="*/ 4723186 w 12192001"/>
              <a:gd name="connsiteY150" fmla="*/ 2173047 h 2344739"/>
              <a:gd name="connsiteX151" fmla="*/ 4721176 w 12192001"/>
              <a:gd name="connsiteY151" fmla="*/ 2172298 h 2344739"/>
              <a:gd name="connsiteX152" fmla="*/ 4722111 w 12192001"/>
              <a:gd name="connsiteY152" fmla="*/ 2172087 h 2344739"/>
              <a:gd name="connsiteX153" fmla="*/ 4717202 w 12192001"/>
              <a:gd name="connsiteY153" fmla="*/ 2170817 h 2344739"/>
              <a:gd name="connsiteX154" fmla="*/ 4721176 w 12192001"/>
              <a:gd name="connsiteY154" fmla="*/ 2172298 h 2344739"/>
              <a:gd name="connsiteX155" fmla="*/ 4715526 w 12192001"/>
              <a:gd name="connsiteY155" fmla="*/ 2173573 h 2344739"/>
              <a:gd name="connsiteX156" fmla="*/ 4515814 w 12192001"/>
              <a:gd name="connsiteY156" fmla="*/ 2163671 h 2344739"/>
              <a:gd name="connsiteX157" fmla="*/ 4428543 w 12192001"/>
              <a:gd name="connsiteY157" fmla="*/ 2153020 h 2344739"/>
              <a:gd name="connsiteX158" fmla="*/ 4362875 w 12192001"/>
              <a:gd name="connsiteY158" fmla="*/ 2151674 h 2344739"/>
              <a:gd name="connsiteX159" fmla="*/ 4316966 w 12192001"/>
              <a:gd name="connsiteY159" fmla="*/ 2158289 h 2344739"/>
              <a:gd name="connsiteX160" fmla="*/ 4315110 w 12192001"/>
              <a:gd name="connsiteY160" fmla="*/ 2156948 h 2344739"/>
              <a:gd name="connsiteX161" fmla="*/ 4295144 w 12192001"/>
              <a:gd name="connsiteY161" fmla="*/ 2155069 h 2344739"/>
              <a:gd name="connsiteX162" fmla="*/ 4290064 w 12192001"/>
              <a:gd name="connsiteY162" fmla="*/ 2157986 h 2344739"/>
              <a:gd name="connsiteX163" fmla="*/ 4276142 w 12192001"/>
              <a:gd name="connsiteY163" fmla="*/ 2157740 h 2344739"/>
              <a:gd name="connsiteX164" fmla="*/ 4248117 w 12192001"/>
              <a:gd name="connsiteY164" fmla="*/ 2160064 h 2344739"/>
              <a:gd name="connsiteX165" fmla="*/ 4202051 w 12192001"/>
              <a:gd name="connsiteY165" fmla="*/ 2157269 h 2344739"/>
              <a:gd name="connsiteX166" fmla="*/ 4201745 w 12192001"/>
              <a:gd name="connsiteY166" fmla="*/ 2156010 h 2344739"/>
              <a:gd name="connsiteX167" fmla="*/ 4191248 w 12192001"/>
              <a:gd name="connsiteY167" fmla="*/ 2150376 h 2344739"/>
              <a:gd name="connsiteX168" fmla="*/ 4142745 w 12192001"/>
              <a:gd name="connsiteY168" fmla="*/ 2134511 h 2344739"/>
              <a:gd name="connsiteX169" fmla="*/ 4083097 w 12192001"/>
              <a:gd name="connsiteY169" fmla="*/ 2107978 h 2344739"/>
              <a:gd name="connsiteX170" fmla="*/ 4074546 w 12192001"/>
              <a:gd name="connsiteY170" fmla="*/ 2107143 h 2344739"/>
              <a:gd name="connsiteX171" fmla="*/ 4074427 w 12192001"/>
              <a:gd name="connsiteY171" fmla="*/ 2106844 h 2344739"/>
              <a:gd name="connsiteX172" fmla="*/ 4065510 w 12192001"/>
              <a:gd name="connsiteY172" fmla="*/ 2105400 h 2344739"/>
              <a:gd name="connsiteX173" fmla="*/ 4058954 w 12192001"/>
              <a:gd name="connsiteY173" fmla="*/ 2105618 h 2344739"/>
              <a:gd name="connsiteX174" fmla="*/ 4042364 w 12192001"/>
              <a:gd name="connsiteY174" fmla="*/ 2103997 h 2344739"/>
              <a:gd name="connsiteX175" fmla="*/ 4036997 w 12192001"/>
              <a:gd name="connsiteY175" fmla="*/ 2101563 h 2344739"/>
              <a:gd name="connsiteX176" fmla="*/ 4035363 w 12192001"/>
              <a:gd name="connsiteY176" fmla="*/ 2097896 h 2344739"/>
              <a:gd name="connsiteX177" fmla="*/ 4033778 w 12192001"/>
              <a:gd name="connsiteY177" fmla="*/ 2098131 h 2344739"/>
              <a:gd name="connsiteX178" fmla="*/ 4004538 w 12192001"/>
              <a:gd name="connsiteY178" fmla="*/ 2085563 h 2344739"/>
              <a:gd name="connsiteX179" fmla="*/ 3936846 w 12192001"/>
              <a:gd name="connsiteY179" fmla="*/ 2068106 h 2344739"/>
              <a:gd name="connsiteX180" fmla="*/ 3897275 w 12192001"/>
              <a:gd name="connsiteY180" fmla="*/ 2062451 h 2344739"/>
              <a:gd name="connsiteX181" fmla="*/ 3789760 w 12192001"/>
              <a:gd name="connsiteY181" fmla="*/ 2042213 h 2344739"/>
              <a:gd name="connsiteX182" fmla="*/ 3682513 w 12192001"/>
              <a:gd name="connsiteY182" fmla="*/ 2018290 h 2344739"/>
              <a:gd name="connsiteX183" fmla="*/ 3610035 w 12192001"/>
              <a:gd name="connsiteY183" fmla="*/ 1986019 h 2344739"/>
              <a:gd name="connsiteX184" fmla="*/ 3603855 w 12192001"/>
              <a:gd name="connsiteY184" fmla="*/ 1987381 h 2344739"/>
              <a:gd name="connsiteX185" fmla="*/ 3594736 w 12192001"/>
              <a:gd name="connsiteY185" fmla="*/ 1987545 h 2344739"/>
              <a:gd name="connsiteX186" fmla="*/ 3594501 w 12192001"/>
              <a:gd name="connsiteY186" fmla="*/ 1987276 h 2344739"/>
              <a:gd name="connsiteX187" fmla="*/ 3585978 w 12192001"/>
              <a:gd name="connsiteY187" fmla="*/ 1987966 h 2344739"/>
              <a:gd name="connsiteX188" fmla="*/ 3536135 w 12192001"/>
              <a:gd name="connsiteY188" fmla="*/ 1978267 h 2344739"/>
              <a:gd name="connsiteX189" fmla="*/ 3473223 w 12192001"/>
              <a:gd name="connsiteY189" fmla="*/ 1974606 h 2344739"/>
              <a:gd name="connsiteX190" fmla="*/ 3400728 w 12192001"/>
              <a:gd name="connsiteY190" fmla="*/ 1962558 h 2344739"/>
              <a:gd name="connsiteX191" fmla="*/ 3363888 w 12192001"/>
              <a:gd name="connsiteY191" fmla="*/ 1979510 h 2344739"/>
              <a:gd name="connsiteX192" fmla="*/ 3344026 w 12192001"/>
              <a:gd name="connsiteY192" fmla="*/ 1981192 h 2344739"/>
              <a:gd name="connsiteX193" fmla="*/ 3341698 w 12192001"/>
              <a:gd name="connsiteY193" fmla="*/ 1980217 h 2344739"/>
              <a:gd name="connsiteX194" fmla="*/ 3262356 w 12192001"/>
              <a:gd name="connsiteY194" fmla="*/ 1986094 h 2344739"/>
              <a:gd name="connsiteX195" fmla="*/ 3142556 w 12192001"/>
              <a:gd name="connsiteY195" fmla="*/ 1993869 h 2344739"/>
              <a:gd name="connsiteX196" fmla="*/ 3030291 w 12192001"/>
              <a:gd name="connsiteY196" fmla="*/ 1996512 h 2344739"/>
              <a:gd name="connsiteX197" fmla="*/ 2781569 w 12192001"/>
              <a:gd name="connsiteY197" fmla="*/ 2018333 h 2344739"/>
              <a:gd name="connsiteX198" fmla="*/ 2646527 w 12192001"/>
              <a:gd name="connsiteY198" fmla="*/ 2028869 h 2344739"/>
              <a:gd name="connsiteX199" fmla="*/ 2568028 w 12192001"/>
              <a:gd name="connsiteY199" fmla="*/ 2002628 h 2344739"/>
              <a:gd name="connsiteX200" fmla="*/ 2443255 w 12192001"/>
              <a:gd name="connsiteY200" fmla="*/ 2016529 h 2344739"/>
              <a:gd name="connsiteX201" fmla="*/ 2315112 w 12192001"/>
              <a:gd name="connsiteY201" fmla="*/ 2024996 h 2344739"/>
              <a:gd name="connsiteX202" fmla="*/ 2208578 w 12192001"/>
              <a:gd name="connsiteY202" fmla="*/ 2019763 h 2344739"/>
              <a:gd name="connsiteX203" fmla="*/ 2094665 w 12192001"/>
              <a:gd name="connsiteY203" fmla="*/ 2003052 h 2344739"/>
              <a:gd name="connsiteX204" fmla="*/ 1997356 w 12192001"/>
              <a:gd name="connsiteY204" fmla="*/ 1995032 h 2344739"/>
              <a:gd name="connsiteX205" fmla="*/ 1928172 w 12192001"/>
              <a:gd name="connsiteY205" fmla="*/ 2016977 h 2344739"/>
              <a:gd name="connsiteX206" fmla="*/ 1921650 w 12192001"/>
              <a:gd name="connsiteY206" fmla="*/ 2012146 h 2344739"/>
              <a:gd name="connsiteX207" fmla="*/ 1873080 w 12192001"/>
              <a:gd name="connsiteY207" fmla="*/ 2013741 h 2344739"/>
              <a:gd name="connsiteX208" fmla="*/ 1786655 w 12192001"/>
              <a:gd name="connsiteY208" fmla="*/ 2041363 h 2344739"/>
              <a:gd name="connsiteX209" fmla="*/ 1738204 w 12192001"/>
              <a:gd name="connsiteY209" fmla="*/ 2036312 h 2344739"/>
              <a:gd name="connsiteX210" fmla="*/ 1675071 w 12192001"/>
              <a:gd name="connsiteY210" fmla="*/ 2019963 h 2344739"/>
              <a:gd name="connsiteX211" fmla="*/ 1608669 w 12192001"/>
              <a:gd name="connsiteY211" fmla="*/ 2013066 h 2344739"/>
              <a:gd name="connsiteX212" fmla="*/ 1496110 w 12192001"/>
              <a:gd name="connsiteY212" fmla="*/ 1987476 h 2344739"/>
              <a:gd name="connsiteX213" fmla="*/ 1149979 w 12192001"/>
              <a:gd name="connsiteY213" fmla="*/ 1938041 h 2344739"/>
              <a:gd name="connsiteX214" fmla="*/ 858269 w 12192001"/>
              <a:gd name="connsiteY214" fmla="*/ 1928608 h 2344739"/>
              <a:gd name="connsiteX215" fmla="*/ 837540 w 12192001"/>
              <a:gd name="connsiteY215" fmla="*/ 1929821 h 2344739"/>
              <a:gd name="connsiteX216" fmla="*/ 816809 w 12192001"/>
              <a:gd name="connsiteY216" fmla="*/ 1927857 h 2344739"/>
              <a:gd name="connsiteX217" fmla="*/ 811506 w 12192001"/>
              <a:gd name="connsiteY217" fmla="*/ 1930751 h 2344739"/>
              <a:gd name="connsiteX218" fmla="*/ 797041 w 12192001"/>
              <a:gd name="connsiteY218" fmla="*/ 1930446 h 2344739"/>
              <a:gd name="connsiteX219" fmla="*/ 767901 w 12192001"/>
              <a:gd name="connsiteY219" fmla="*/ 1932653 h 2344739"/>
              <a:gd name="connsiteX220" fmla="*/ 763053 w 12192001"/>
              <a:gd name="connsiteY220" fmla="*/ 1930432 h 2344739"/>
              <a:gd name="connsiteX221" fmla="*/ 720047 w 12192001"/>
              <a:gd name="connsiteY221" fmla="*/ 1929661 h 2344739"/>
              <a:gd name="connsiteX222" fmla="*/ 719742 w 12192001"/>
              <a:gd name="connsiteY222" fmla="*/ 1928399 h 2344739"/>
              <a:gd name="connsiteX223" fmla="*/ 708875 w 12192001"/>
              <a:gd name="connsiteY223" fmla="*/ 1922722 h 2344739"/>
              <a:gd name="connsiteX224" fmla="*/ 596792 w 12192001"/>
              <a:gd name="connsiteY224" fmla="*/ 1879864 h 2344739"/>
              <a:gd name="connsiteX225" fmla="*/ 578535 w 12192001"/>
              <a:gd name="connsiteY225" fmla="*/ 1877212 h 2344739"/>
              <a:gd name="connsiteX226" fmla="*/ 571717 w 12192001"/>
              <a:gd name="connsiteY226" fmla="*/ 1877401 h 2344739"/>
              <a:gd name="connsiteX227" fmla="*/ 445099 w 12192001"/>
              <a:gd name="connsiteY227" fmla="*/ 1839371 h 2344739"/>
              <a:gd name="connsiteX228" fmla="*/ 404015 w 12192001"/>
              <a:gd name="connsiteY228" fmla="*/ 1833548 h 2344739"/>
              <a:gd name="connsiteX229" fmla="*/ 292435 w 12192001"/>
              <a:gd name="connsiteY229" fmla="*/ 1812852 h 2344739"/>
              <a:gd name="connsiteX230" fmla="*/ 118381 w 12192001"/>
              <a:gd name="connsiteY230" fmla="*/ 1761047 h 2344739"/>
              <a:gd name="connsiteX231" fmla="*/ 15526 w 12192001"/>
              <a:gd name="connsiteY231" fmla="*/ 1758191 h 2344739"/>
              <a:gd name="connsiteX232" fmla="*/ 2 w 12192001"/>
              <a:gd name="connsiteY232" fmla="*/ 1752722 h 2344739"/>
              <a:gd name="connsiteX233" fmla="*/ 1 w 12192001"/>
              <a:gd name="connsiteY233" fmla="*/ 762497 h 2344739"/>
              <a:gd name="connsiteX234" fmla="*/ 0 w 12192001"/>
              <a:gd name="connsiteY234" fmla="*/ 762497 h 2344739"/>
              <a:gd name="connsiteX235" fmla="*/ 0 w 12192001"/>
              <a:gd name="connsiteY235" fmla="*/ 222213 h 2344739"/>
              <a:gd name="connsiteX236" fmla="*/ 0 w 12192001"/>
              <a:gd name="connsiteY236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309326 w 12192001"/>
              <a:gd name="connsiteY26" fmla="*/ 1274846 h 2344739"/>
              <a:gd name="connsiteX27" fmla="*/ 11245526 w 12192001"/>
              <a:gd name="connsiteY27" fmla="*/ 1274060 h 2344739"/>
              <a:gd name="connsiteX28" fmla="*/ 11227161 w 12192001"/>
              <a:gd name="connsiteY28" fmla="*/ 1276236 h 2344739"/>
              <a:gd name="connsiteX29" fmla="*/ 11216939 w 12192001"/>
              <a:gd name="connsiteY29" fmla="*/ 1275961 h 2344739"/>
              <a:gd name="connsiteX30" fmla="*/ 11216036 w 12192001"/>
              <a:gd name="connsiteY30" fmla="*/ 1275018 h 2344739"/>
              <a:gd name="connsiteX31" fmla="*/ 11187737 w 12192001"/>
              <a:gd name="connsiteY31" fmla="*/ 1292383 h 2344739"/>
              <a:gd name="connsiteX32" fmla="*/ 11183353 w 12192001"/>
              <a:gd name="connsiteY32" fmla="*/ 1292525 h 2344739"/>
              <a:gd name="connsiteX33" fmla="*/ 11165706 w 12192001"/>
              <a:gd name="connsiteY33" fmla="*/ 1306612 h 2344739"/>
              <a:gd name="connsiteX34" fmla="*/ 11156163 w 12192001"/>
              <a:gd name="connsiteY34" fmla="*/ 1312414 h 2344739"/>
              <a:gd name="connsiteX35" fmla="*/ 11154348 w 12192001"/>
              <a:gd name="connsiteY35" fmla="*/ 1317097 h 2344739"/>
              <a:gd name="connsiteX36" fmla="*/ 11139813 w 12192001"/>
              <a:gd name="connsiteY36" fmla="*/ 1324115 h 2344739"/>
              <a:gd name="connsiteX37" fmla="*/ 11137813 w 12192001"/>
              <a:gd name="connsiteY37" fmla="*/ 1323772 h 2344739"/>
              <a:gd name="connsiteX38" fmla="*/ 11127060 w 12192001"/>
              <a:gd name="connsiteY38" fmla="*/ 1333832 h 2344739"/>
              <a:gd name="connsiteX39" fmla="*/ 11119543 w 12192001"/>
              <a:gd name="connsiteY39" fmla="*/ 1347424 h 2344739"/>
              <a:gd name="connsiteX40" fmla="*/ 10893535 w 12192001"/>
              <a:gd name="connsiteY40" fmla="*/ 1473399 h 2344739"/>
              <a:gd name="connsiteX41" fmla="*/ 10772152 w 12192001"/>
              <a:gd name="connsiteY41" fmla="*/ 1523191 h 2344739"/>
              <a:gd name="connsiteX42" fmla="*/ 10626520 w 12192001"/>
              <a:gd name="connsiteY42" fmla="*/ 1559229 h 2344739"/>
              <a:gd name="connsiteX43" fmla="*/ 10580747 w 12192001"/>
              <a:gd name="connsiteY43" fmla="*/ 1568689 h 2344739"/>
              <a:gd name="connsiteX44" fmla="*/ 10546642 w 12192001"/>
              <a:gd name="connsiteY44" fmla="*/ 1598423 h 2344739"/>
              <a:gd name="connsiteX45" fmla="*/ 10528495 w 12192001"/>
              <a:gd name="connsiteY45" fmla="*/ 1596907 h 2344739"/>
              <a:gd name="connsiteX46" fmla="*/ 10525298 w 12192001"/>
              <a:gd name="connsiteY46" fmla="*/ 1596411 h 2344739"/>
              <a:gd name="connsiteX47" fmla="*/ 10513981 w 12192001"/>
              <a:gd name="connsiteY47" fmla="*/ 1599537 h 2344739"/>
              <a:gd name="connsiteX48" fmla="*/ 10490587 w 12192001"/>
              <a:gd name="connsiteY48" fmla="*/ 1594156 h 2344739"/>
              <a:gd name="connsiteX49" fmla="*/ 10470270 w 12192001"/>
              <a:gd name="connsiteY49" fmla="*/ 1601693 h 2344739"/>
              <a:gd name="connsiteX50" fmla="*/ 10375894 w 12192001"/>
              <a:gd name="connsiteY50" fmla="*/ 1644598 h 2344739"/>
              <a:gd name="connsiteX51" fmla="*/ 10318190 w 12192001"/>
              <a:gd name="connsiteY51" fmla="*/ 1666221 h 2344739"/>
              <a:gd name="connsiteX52" fmla="*/ 10294319 w 12192001"/>
              <a:gd name="connsiteY52" fmla="*/ 1668079 h 2344739"/>
              <a:gd name="connsiteX53" fmla="*/ 10262295 w 12192001"/>
              <a:gd name="connsiteY53" fmla="*/ 1674948 h 2344739"/>
              <a:gd name="connsiteX54" fmla="*/ 10204270 w 12192001"/>
              <a:gd name="connsiteY54" fmla="*/ 1682149 h 2344739"/>
              <a:gd name="connsiteX55" fmla="*/ 10176611 w 12192001"/>
              <a:gd name="connsiteY55" fmla="*/ 1692943 h 2344739"/>
              <a:gd name="connsiteX56" fmla="*/ 10163922 w 12192001"/>
              <a:gd name="connsiteY56" fmla="*/ 1693739 h 2344739"/>
              <a:gd name="connsiteX57" fmla="*/ 10155160 w 12192001"/>
              <a:gd name="connsiteY57" fmla="*/ 1707487 h 2344739"/>
              <a:gd name="connsiteX58" fmla="*/ 10117119 w 12192001"/>
              <a:gd name="connsiteY58" fmla="*/ 1731142 h 2344739"/>
              <a:gd name="connsiteX59" fmla="*/ 10100445 w 12192001"/>
              <a:gd name="connsiteY59" fmla="*/ 1742432 h 2344739"/>
              <a:gd name="connsiteX60" fmla="*/ 10082169 w 12192001"/>
              <a:gd name="connsiteY60" fmla="*/ 1743296 h 2344739"/>
              <a:gd name="connsiteX61" fmla="*/ 10039240 w 12192001"/>
              <a:gd name="connsiteY61" fmla="*/ 1741632 h 2344739"/>
              <a:gd name="connsiteX62" fmla="*/ 9960019 w 12192001"/>
              <a:gd name="connsiteY62" fmla="*/ 1757147 h 2344739"/>
              <a:gd name="connsiteX63" fmla="*/ 9847792 w 12192001"/>
              <a:gd name="connsiteY63" fmla="*/ 1763915 h 2344739"/>
              <a:gd name="connsiteX64" fmla="*/ 9728309 w 12192001"/>
              <a:gd name="connsiteY64" fmla="*/ 1784122 h 2344739"/>
              <a:gd name="connsiteX65" fmla="*/ 9584507 w 12192001"/>
              <a:gd name="connsiteY65" fmla="*/ 1795542 h 2344739"/>
              <a:gd name="connsiteX66" fmla="*/ 9343052 w 12192001"/>
              <a:gd name="connsiteY66" fmla="*/ 1841244 h 2344739"/>
              <a:gd name="connsiteX67" fmla="*/ 9231370 w 12192001"/>
              <a:gd name="connsiteY67" fmla="*/ 1893149 h 2344739"/>
              <a:gd name="connsiteX68" fmla="*/ 9194810 w 12192001"/>
              <a:gd name="connsiteY68" fmla="*/ 1903228 h 2344739"/>
              <a:gd name="connsiteX69" fmla="*/ 9189246 w 12192001"/>
              <a:gd name="connsiteY69" fmla="*/ 1912467 h 2344739"/>
              <a:gd name="connsiteX70" fmla="*/ 9151232 w 12192001"/>
              <a:gd name="connsiteY70" fmla="*/ 1923669 h 2344739"/>
              <a:gd name="connsiteX71" fmla="*/ 9150210 w 12192001"/>
              <a:gd name="connsiteY71" fmla="*/ 1922604 h 2344739"/>
              <a:gd name="connsiteX72" fmla="*/ 9137318 w 12192001"/>
              <a:gd name="connsiteY72" fmla="*/ 1920435 h 2344739"/>
              <a:gd name="connsiteX73" fmla="*/ 9113812 w 12192001"/>
              <a:gd name="connsiteY73" fmla="*/ 1919069 h 2344739"/>
              <a:gd name="connsiteX74" fmla="*/ 9053453 w 12192001"/>
              <a:gd name="connsiteY74" fmla="*/ 1910755 h 2344739"/>
              <a:gd name="connsiteX75" fmla="*/ 9005486 w 12192001"/>
              <a:gd name="connsiteY75" fmla="*/ 1914040 h 2344739"/>
              <a:gd name="connsiteX76" fmla="*/ 9005201 w 12192001"/>
              <a:gd name="connsiteY76" fmla="*/ 1913800 h 2344739"/>
              <a:gd name="connsiteX77" fmla="*/ 8996232 w 12192001"/>
              <a:gd name="connsiteY77" fmla="*/ 1915011 h 2344739"/>
              <a:gd name="connsiteX78" fmla="*/ 8990394 w 12192001"/>
              <a:gd name="connsiteY78" fmla="*/ 1917072 h 2344739"/>
              <a:gd name="connsiteX79" fmla="*/ 8974337 w 12192001"/>
              <a:gd name="connsiteY79" fmla="*/ 1920298 h 2344739"/>
              <a:gd name="connsiteX80" fmla="*/ 8968011 w 12192001"/>
              <a:gd name="connsiteY80" fmla="*/ 1919598 h 2344739"/>
              <a:gd name="connsiteX81" fmla="*/ 8963048 w 12192001"/>
              <a:gd name="connsiteY81" fmla="*/ 1917373 h 2344739"/>
              <a:gd name="connsiteX82" fmla="*/ 8928988 w 12192001"/>
              <a:gd name="connsiteY82" fmla="*/ 1914185 h 2344739"/>
              <a:gd name="connsiteX83" fmla="*/ 8752444 w 12192001"/>
              <a:gd name="connsiteY83" fmla="*/ 1933417 h 2344739"/>
              <a:gd name="connsiteX84" fmla="*/ 8707847 w 12192001"/>
              <a:gd name="connsiteY84" fmla="*/ 1935518 h 2344739"/>
              <a:gd name="connsiteX85" fmla="*/ 8596071 w 12192001"/>
              <a:gd name="connsiteY85" fmla="*/ 1944090 h 2344739"/>
              <a:gd name="connsiteX86" fmla="*/ 8525230 w 12192001"/>
              <a:gd name="connsiteY86" fmla="*/ 1929248 h 2344739"/>
              <a:gd name="connsiteX87" fmla="*/ 8510983 w 12192001"/>
              <a:gd name="connsiteY87" fmla="*/ 1935163 h 2344739"/>
              <a:gd name="connsiteX88" fmla="*/ 8506167 w 12192001"/>
              <a:gd name="connsiteY88" fmla="*/ 1938164 h 2344739"/>
              <a:gd name="connsiteX89" fmla="*/ 8497968 w 12192001"/>
              <a:gd name="connsiteY89" fmla="*/ 1940902 h 2344739"/>
              <a:gd name="connsiteX90" fmla="*/ 8497594 w 12192001"/>
              <a:gd name="connsiteY90" fmla="*/ 1940723 h 2344739"/>
              <a:gd name="connsiteX91" fmla="*/ 8490249 w 12192001"/>
              <a:gd name="connsiteY91" fmla="*/ 1943773 h 2344739"/>
              <a:gd name="connsiteX92" fmla="*/ 8367182 w 12192001"/>
              <a:gd name="connsiteY92" fmla="*/ 1957815 h 2344739"/>
              <a:gd name="connsiteX93" fmla="*/ 8353799 w 12192001"/>
              <a:gd name="connsiteY93" fmla="*/ 1958009 h 2344739"/>
              <a:gd name="connsiteX94" fmla="*/ 8352373 w 12192001"/>
              <a:gd name="connsiteY94" fmla="*/ 1957169 h 2344739"/>
              <a:gd name="connsiteX95" fmla="*/ 8320104 w 12192001"/>
              <a:gd name="connsiteY95" fmla="*/ 1974587 h 2344739"/>
              <a:gd name="connsiteX96" fmla="*/ 8314433 w 12192001"/>
              <a:gd name="connsiteY96" fmla="*/ 1974913 h 2344739"/>
              <a:gd name="connsiteX97" fmla="*/ 8295174 w 12192001"/>
              <a:gd name="connsiteY97" fmla="*/ 1988808 h 2344739"/>
              <a:gd name="connsiteX98" fmla="*/ 8284276 w 12192001"/>
              <a:gd name="connsiteY98" fmla="*/ 1994631 h 2344739"/>
              <a:gd name="connsiteX99" fmla="*/ 8283150 w 12192001"/>
              <a:gd name="connsiteY99" fmla="*/ 1999074 h 2344739"/>
              <a:gd name="connsiteX100" fmla="*/ 8266076 w 12192001"/>
              <a:gd name="connsiteY100" fmla="*/ 2006249 h 2344739"/>
              <a:gd name="connsiteX101" fmla="*/ 8263377 w 12192001"/>
              <a:gd name="connsiteY101" fmla="*/ 2006019 h 2344739"/>
              <a:gd name="connsiteX102" fmla="*/ 8252033 w 12192001"/>
              <a:gd name="connsiteY102" fmla="*/ 2015862 h 2344739"/>
              <a:gd name="connsiteX103" fmla="*/ 8245834 w 12192001"/>
              <a:gd name="connsiteY103" fmla="*/ 2028854 h 2344739"/>
              <a:gd name="connsiteX104" fmla="*/ 8090272 w 12192001"/>
              <a:gd name="connsiteY104" fmla="*/ 2075015 h 2344739"/>
              <a:gd name="connsiteX105" fmla="*/ 7905407 w 12192001"/>
              <a:gd name="connsiteY105" fmla="*/ 2116988 h 2344739"/>
              <a:gd name="connsiteX106" fmla="*/ 7718745 w 12192001"/>
              <a:gd name="connsiteY106" fmla="*/ 2142703 h 2344739"/>
              <a:gd name="connsiteX107" fmla="*/ 7614347 w 12192001"/>
              <a:gd name="connsiteY107" fmla="*/ 2139232 h 2344739"/>
              <a:gd name="connsiteX108" fmla="*/ 7527543 w 12192001"/>
              <a:gd name="connsiteY108" fmla="*/ 2145060 h 2344739"/>
              <a:gd name="connsiteX109" fmla="*/ 7519571 w 12192001"/>
              <a:gd name="connsiteY109" fmla="*/ 2147613 h 2344739"/>
              <a:gd name="connsiteX110" fmla="*/ 7507411 w 12192001"/>
              <a:gd name="connsiteY110" fmla="*/ 2148948 h 2344739"/>
              <a:gd name="connsiteX111" fmla="*/ 7507040 w 12192001"/>
              <a:gd name="connsiteY111" fmla="*/ 2148621 h 2344739"/>
              <a:gd name="connsiteX112" fmla="*/ 7495795 w 12192001"/>
              <a:gd name="connsiteY112" fmla="*/ 2150573 h 2344739"/>
              <a:gd name="connsiteX113" fmla="*/ 7405391 w 12192001"/>
              <a:gd name="connsiteY113" fmla="*/ 2142468 h 2344739"/>
              <a:gd name="connsiteX114" fmla="*/ 7312180 w 12192001"/>
              <a:gd name="connsiteY114" fmla="*/ 2132873 h 2344739"/>
              <a:gd name="connsiteX115" fmla="*/ 7310853 w 12192001"/>
              <a:gd name="connsiteY115" fmla="*/ 2131431 h 2344739"/>
              <a:gd name="connsiteX116" fmla="*/ 7218559 w 12192001"/>
              <a:gd name="connsiteY116" fmla="*/ 2156680 h 2344739"/>
              <a:gd name="connsiteX117" fmla="*/ 7201101 w 12192001"/>
              <a:gd name="connsiteY117" fmla="*/ 2161230 h 2344739"/>
              <a:gd name="connsiteX118" fmla="*/ 7197004 w 12192001"/>
              <a:gd name="connsiteY118" fmla="*/ 2166588 h 2344739"/>
              <a:gd name="connsiteX119" fmla="*/ 7170808 w 12192001"/>
              <a:gd name="connsiteY119" fmla="*/ 2171236 h 2344739"/>
              <a:gd name="connsiteX120" fmla="*/ 7096988 w 12192001"/>
              <a:gd name="connsiteY120" fmla="*/ 2183464 h 2344739"/>
              <a:gd name="connsiteX121" fmla="*/ 7018496 w 12192001"/>
              <a:gd name="connsiteY121" fmla="*/ 2183090 h 2344739"/>
              <a:gd name="connsiteX122" fmla="*/ 6904146 w 12192001"/>
              <a:gd name="connsiteY122" fmla="*/ 2212596 h 2344739"/>
              <a:gd name="connsiteX123" fmla="*/ 6708222 w 12192001"/>
              <a:gd name="connsiteY123" fmla="*/ 2240551 h 2344739"/>
              <a:gd name="connsiteX124" fmla="*/ 6549454 w 12192001"/>
              <a:gd name="connsiteY124" fmla="*/ 2269327 h 2344739"/>
              <a:gd name="connsiteX125" fmla="*/ 6317560 w 12192001"/>
              <a:gd name="connsiteY125" fmla="*/ 2316127 h 2344739"/>
              <a:gd name="connsiteX126" fmla="*/ 6168674 w 12192001"/>
              <a:gd name="connsiteY126" fmla="*/ 2318214 h 2344739"/>
              <a:gd name="connsiteX127" fmla="*/ 6073848 w 12192001"/>
              <a:gd name="connsiteY127" fmla="*/ 2338676 h 2344739"/>
              <a:gd name="connsiteX128" fmla="*/ 6068529 w 12192001"/>
              <a:gd name="connsiteY128" fmla="*/ 2337139 h 2344739"/>
              <a:gd name="connsiteX129" fmla="*/ 6048638 w 12192001"/>
              <a:gd name="connsiteY129" fmla="*/ 2337822 h 2344739"/>
              <a:gd name="connsiteX130" fmla="*/ 6041285 w 12192001"/>
              <a:gd name="connsiteY130" fmla="*/ 2329473 h 2344739"/>
              <a:gd name="connsiteX131" fmla="*/ 6010090 w 12192001"/>
              <a:gd name="connsiteY131" fmla="*/ 2324380 h 2344739"/>
              <a:gd name="connsiteX132" fmla="*/ 5957375 w 12192001"/>
              <a:gd name="connsiteY132" fmla="*/ 2328024 h 2344739"/>
              <a:gd name="connsiteX133" fmla="*/ 5758919 w 12192001"/>
              <a:gd name="connsiteY133" fmla="*/ 2343716 h 2344739"/>
              <a:gd name="connsiteX134" fmla="*/ 5626960 w 12192001"/>
              <a:gd name="connsiteY134" fmla="*/ 2344739 h 2344739"/>
              <a:gd name="connsiteX135" fmla="*/ 5470906 w 12192001"/>
              <a:gd name="connsiteY135" fmla="*/ 2330719 h 2344739"/>
              <a:gd name="connsiteX136" fmla="*/ 5432761 w 12192001"/>
              <a:gd name="connsiteY136" fmla="*/ 2319466 h 2344739"/>
              <a:gd name="connsiteX137" fmla="*/ 5381669 w 12192001"/>
              <a:gd name="connsiteY137" fmla="*/ 2301764 h 2344739"/>
              <a:gd name="connsiteX138" fmla="*/ 5261764 w 12192001"/>
              <a:gd name="connsiteY138" fmla="*/ 2281347 h 2344739"/>
              <a:gd name="connsiteX139" fmla="*/ 5222961 w 12192001"/>
              <a:gd name="connsiteY139" fmla="*/ 2270223 h 2344739"/>
              <a:gd name="connsiteX140" fmla="*/ 5174660 w 12192001"/>
              <a:gd name="connsiteY140" fmla="*/ 2267233 h 2344739"/>
              <a:gd name="connsiteX141" fmla="*/ 5156554 w 12192001"/>
              <a:gd name="connsiteY141" fmla="*/ 2260010 h 2344739"/>
              <a:gd name="connsiteX142" fmla="*/ 5142599 w 12192001"/>
              <a:gd name="connsiteY142" fmla="*/ 2256610 h 2344739"/>
              <a:gd name="connsiteX143" fmla="*/ 5139596 w 12192001"/>
              <a:gd name="connsiteY143" fmla="*/ 2254509 h 2344739"/>
              <a:gd name="connsiteX144" fmla="*/ 5121659 w 12192001"/>
              <a:gd name="connsiteY144" fmla="*/ 2243656 h 2344739"/>
              <a:gd name="connsiteX145" fmla="*/ 5065790 w 12192001"/>
              <a:gd name="connsiteY145" fmla="*/ 2250227 h 2344739"/>
              <a:gd name="connsiteX146" fmla="*/ 5011514 w 12192001"/>
              <a:gd name="connsiteY146" fmla="*/ 2233846 h 2344739"/>
              <a:gd name="connsiteX147" fmla="*/ 4840441 w 12192001"/>
              <a:gd name="connsiteY147" fmla="*/ 2209829 h 2344739"/>
              <a:gd name="connsiteX148" fmla="*/ 4762447 w 12192001"/>
              <a:gd name="connsiteY148" fmla="*/ 2182061 h 2344739"/>
              <a:gd name="connsiteX149" fmla="*/ 4723186 w 12192001"/>
              <a:gd name="connsiteY149" fmla="*/ 2173047 h 2344739"/>
              <a:gd name="connsiteX150" fmla="*/ 4721176 w 12192001"/>
              <a:gd name="connsiteY150" fmla="*/ 2172298 h 2344739"/>
              <a:gd name="connsiteX151" fmla="*/ 4722111 w 12192001"/>
              <a:gd name="connsiteY151" fmla="*/ 2172087 h 2344739"/>
              <a:gd name="connsiteX152" fmla="*/ 4717202 w 12192001"/>
              <a:gd name="connsiteY152" fmla="*/ 2170817 h 2344739"/>
              <a:gd name="connsiteX153" fmla="*/ 4721176 w 12192001"/>
              <a:gd name="connsiteY153" fmla="*/ 2172298 h 2344739"/>
              <a:gd name="connsiteX154" fmla="*/ 4715526 w 12192001"/>
              <a:gd name="connsiteY154" fmla="*/ 2173573 h 2344739"/>
              <a:gd name="connsiteX155" fmla="*/ 4515814 w 12192001"/>
              <a:gd name="connsiteY155" fmla="*/ 2163671 h 2344739"/>
              <a:gd name="connsiteX156" fmla="*/ 4428543 w 12192001"/>
              <a:gd name="connsiteY156" fmla="*/ 2153020 h 2344739"/>
              <a:gd name="connsiteX157" fmla="*/ 4362875 w 12192001"/>
              <a:gd name="connsiteY157" fmla="*/ 2151674 h 2344739"/>
              <a:gd name="connsiteX158" fmla="*/ 4316966 w 12192001"/>
              <a:gd name="connsiteY158" fmla="*/ 2158289 h 2344739"/>
              <a:gd name="connsiteX159" fmla="*/ 4315110 w 12192001"/>
              <a:gd name="connsiteY159" fmla="*/ 2156948 h 2344739"/>
              <a:gd name="connsiteX160" fmla="*/ 4295144 w 12192001"/>
              <a:gd name="connsiteY160" fmla="*/ 2155069 h 2344739"/>
              <a:gd name="connsiteX161" fmla="*/ 4290064 w 12192001"/>
              <a:gd name="connsiteY161" fmla="*/ 2157986 h 2344739"/>
              <a:gd name="connsiteX162" fmla="*/ 4276142 w 12192001"/>
              <a:gd name="connsiteY162" fmla="*/ 2157740 h 2344739"/>
              <a:gd name="connsiteX163" fmla="*/ 4248117 w 12192001"/>
              <a:gd name="connsiteY163" fmla="*/ 2160064 h 2344739"/>
              <a:gd name="connsiteX164" fmla="*/ 4202051 w 12192001"/>
              <a:gd name="connsiteY164" fmla="*/ 2157269 h 2344739"/>
              <a:gd name="connsiteX165" fmla="*/ 4201745 w 12192001"/>
              <a:gd name="connsiteY165" fmla="*/ 2156010 h 2344739"/>
              <a:gd name="connsiteX166" fmla="*/ 4191248 w 12192001"/>
              <a:gd name="connsiteY166" fmla="*/ 2150376 h 2344739"/>
              <a:gd name="connsiteX167" fmla="*/ 4142745 w 12192001"/>
              <a:gd name="connsiteY167" fmla="*/ 2134511 h 2344739"/>
              <a:gd name="connsiteX168" fmla="*/ 4083097 w 12192001"/>
              <a:gd name="connsiteY168" fmla="*/ 2107978 h 2344739"/>
              <a:gd name="connsiteX169" fmla="*/ 4074546 w 12192001"/>
              <a:gd name="connsiteY169" fmla="*/ 2107143 h 2344739"/>
              <a:gd name="connsiteX170" fmla="*/ 4074427 w 12192001"/>
              <a:gd name="connsiteY170" fmla="*/ 2106844 h 2344739"/>
              <a:gd name="connsiteX171" fmla="*/ 4065510 w 12192001"/>
              <a:gd name="connsiteY171" fmla="*/ 2105400 h 2344739"/>
              <a:gd name="connsiteX172" fmla="*/ 4058954 w 12192001"/>
              <a:gd name="connsiteY172" fmla="*/ 2105618 h 2344739"/>
              <a:gd name="connsiteX173" fmla="*/ 4042364 w 12192001"/>
              <a:gd name="connsiteY173" fmla="*/ 2103997 h 2344739"/>
              <a:gd name="connsiteX174" fmla="*/ 4036997 w 12192001"/>
              <a:gd name="connsiteY174" fmla="*/ 2101563 h 2344739"/>
              <a:gd name="connsiteX175" fmla="*/ 4035363 w 12192001"/>
              <a:gd name="connsiteY175" fmla="*/ 2097896 h 2344739"/>
              <a:gd name="connsiteX176" fmla="*/ 4033778 w 12192001"/>
              <a:gd name="connsiteY176" fmla="*/ 2098131 h 2344739"/>
              <a:gd name="connsiteX177" fmla="*/ 4004538 w 12192001"/>
              <a:gd name="connsiteY177" fmla="*/ 2085563 h 2344739"/>
              <a:gd name="connsiteX178" fmla="*/ 3936846 w 12192001"/>
              <a:gd name="connsiteY178" fmla="*/ 2068106 h 2344739"/>
              <a:gd name="connsiteX179" fmla="*/ 3897275 w 12192001"/>
              <a:gd name="connsiteY179" fmla="*/ 2062451 h 2344739"/>
              <a:gd name="connsiteX180" fmla="*/ 3789760 w 12192001"/>
              <a:gd name="connsiteY180" fmla="*/ 2042213 h 2344739"/>
              <a:gd name="connsiteX181" fmla="*/ 3682513 w 12192001"/>
              <a:gd name="connsiteY181" fmla="*/ 2018290 h 2344739"/>
              <a:gd name="connsiteX182" fmla="*/ 3610035 w 12192001"/>
              <a:gd name="connsiteY182" fmla="*/ 1986019 h 2344739"/>
              <a:gd name="connsiteX183" fmla="*/ 3603855 w 12192001"/>
              <a:gd name="connsiteY183" fmla="*/ 1987381 h 2344739"/>
              <a:gd name="connsiteX184" fmla="*/ 3594736 w 12192001"/>
              <a:gd name="connsiteY184" fmla="*/ 1987545 h 2344739"/>
              <a:gd name="connsiteX185" fmla="*/ 3594501 w 12192001"/>
              <a:gd name="connsiteY185" fmla="*/ 1987276 h 2344739"/>
              <a:gd name="connsiteX186" fmla="*/ 3585978 w 12192001"/>
              <a:gd name="connsiteY186" fmla="*/ 1987966 h 2344739"/>
              <a:gd name="connsiteX187" fmla="*/ 3536135 w 12192001"/>
              <a:gd name="connsiteY187" fmla="*/ 1978267 h 2344739"/>
              <a:gd name="connsiteX188" fmla="*/ 3473223 w 12192001"/>
              <a:gd name="connsiteY188" fmla="*/ 1974606 h 2344739"/>
              <a:gd name="connsiteX189" fmla="*/ 3400728 w 12192001"/>
              <a:gd name="connsiteY189" fmla="*/ 1962558 h 2344739"/>
              <a:gd name="connsiteX190" fmla="*/ 3363888 w 12192001"/>
              <a:gd name="connsiteY190" fmla="*/ 1979510 h 2344739"/>
              <a:gd name="connsiteX191" fmla="*/ 3344026 w 12192001"/>
              <a:gd name="connsiteY191" fmla="*/ 1981192 h 2344739"/>
              <a:gd name="connsiteX192" fmla="*/ 3341698 w 12192001"/>
              <a:gd name="connsiteY192" fmla="*/ 1980217 h 2344739"/>
              <a:gd name="connsiteX193" fmla="*/ 3262356 w 12192001"/>
              <a:gd name="connsiteY193" fmla="*/ 1986094 h 2344739"/>
              <a:gd name="connsiteX194" fmla="*/ 3142556 w 12192001"/>
              <a:gd name="connsiteY194" fmla="*/ 1993869 h 2344739"/>
              <a:gd name="connsiteX195" fmla="*/ 3030291 w 12192001"/>
              <a:gd name="connsiteY195" fmla="*/ 1996512 h 2344739"/>
              <a:gd name="connsiteX196" fmla="*/ 2781569 w 12192001"/>
              <a:gd name="connsiteY196" fmla="*/ 2018333 h 2344739"/>
              <a:gd name="connsiteX197" fmla="*/ 2646527 w 12192001"/>
              <a:gd name="connsiteY197" fmla="*/ 2028869 h 2344739"/>
              <a:gd name="connsiteX198" fmla="*/ 2568028 w 12192001"/>
              <a:gd name="connsiteY198" fmla="*/ 2002628 h 2344739"/>
              <a:gd name="connsiteX199" fmla="*/ 2443255 w 12192001"/>
              <a:gd name="connsiteY199" fmla="*/ 2016529 h 2344739"/>
              <a:gd name="connsiteX200" fmla="*/ 2315112 w 12192001"/>
              <a:gd name="connsiteY200" fmla="*/ 2024996 h 2344739"/>
              <a:gd name="connsiteX201" fmla="*/ 2208578 w 12192001"/>
              <a:gd name="connsiteY201" fmla="*/ 2019763 h 2344739"/>
              <a:gd name="connsiteX202" fmla="*/ 2094665 w 12192001"/>
              <a:gd name="connsiteY202" fmla="*/ 2003052 h 2344739"/>
              <a:gd name="connsiteX203" fmla="*/ 1997356 w 12192001"/>
              <a:gd name="connsiteY203" fmla="*/ 1995032 h 2344739"/>
              <a:gd name="connsiteX204" fmla="*/ 1928172 w 12192001"/>
              <a:gd name="connsiteY204" fmla="*/ 2016977 h 2344739"/>
              <a:gd name="connsiteX205" fmla="*/ 1921650 w 12192001"/>
              <a:gd name="connsiteY205" fmla="*/ 2012146 h 2344739"/>
              <a:gd name="connsiteX206" fmla="*/ 1873080 w 12192001"/>
              <a:gd name="connsiteY206" fmla="*/ 2013741 h 2344739"/>
              <a:gd name="connsiteX207" fmla="*/ 1786655 w 12192001"/>
              <a:gd name="connsiteY207" fmla="*/ 2041363 h 2344739"/>
              <a:gd name="connsiteX208" fmla="*/ 1738204 w 12192001"/>
              <a:gd name="connsiteY208" fmla="*/ 2036312 h 2344739"/>
              <a:gd name="connsiteX209" fmla="*/ 1675071 w 12192001"/>
              <a:gd name="connsiteY209" fmla="*/ 2019963 h 2344739"/>
              <a:gd name="connsiteX210" fmla="*/ 1608669 w 12192001"/>
              <a:gd name="connsiteY210" fmla="*/ 2013066 h 2344739"/>
              <a:gd name="connsiteX211" fmla="*/ 1496110 w 12192001"/>
              <a:gd name="connsiteY211" fmla="*/ 1987476 h 2344739"/>
              <a:gd name="connsiteX212" fmla="*/ 1149979 w 12192001"/>
              <a:gd name="connsiteY212" fmla="*/ 1938041 h 2344739"/>
              <a:gd name="connsiteX213" fmla="*/ 858269 w 12192001"/>
              <a:gd name="connsiteY213" fmla="*/ 1928608 h 2344739"/>
              <a:gd name="connsiteX214" fmla="*/ 837540 w 12192001"/>
              <a:gd name="connsiteY214" fmla="*/ 1929821 h 2344739"/>
              <a:gd name="connsiteX215" fmla="*/ 816809 w 12192001"/>
              <a:gd name="connsiteY215" fmla="*/ 1927857 h 2344739"/>
              <a:gd name="connsiteX216" fmla="*/ 811506 w 12192001"/>
              <a:gd name="connsiteY216" fmla="*/ 1930751 h 2344739"/>
              <a:gd name="connsiteX217" fmla="*/ 797041 w 12192001"/>
              <a:gd name="connsiteY217" fmla="*/ 1930446 h 2344739"/>
              <a:gd name="connsiteX218" fmla="*/ 767901 w 12192001"/>
              <a:gd name="connsiteY218" fmla="*/ 1932653 h 2344739"/>
              <a:gd name="connsiteX219" fmla="*/ 763053 w 12192001"/>
              <a:gd name="connsiteY219" fmla="*/ 1930432 h 2344739"/>
              <a:gd name="connsiteX220" fmla="*/ 720047 w 12192001"/>
              <a:gd name="connsiteY220" fmla="*/ 1929661 h 2344739"/>
              <a:gd name="connsiteX221" fmla="*/ 719742 w 12192001"/>
              <a:gd name="connsiteY221" fmla="*/ 1928399 h 2344739"/>
              <a:gd name="connsiteX222" fmla="*/ 708875 w 12192001"/>
              <a:gd name="connsiteY222" fmla="*/ 1922722 h 2344739"/>
              <a:gd name="connsiteX223" fmla="*/ 596792 w 12192001"/>
              <a:gd name="connsiteY223" fmla="*/ 1879864 h 2344739"/>
              <a:gd name="connsiteX224" fmla="*/ 578535 w 12192001"/>
              <a:gd name="connsiteY224" fmla="*/ 1877212 h 2344739"/>
              <a:gd name="connsiteX225" fmla="*/ 571717 w 12192001"/>
              <a:gd name="connsiteY225" fmla="*/ 1877401 h 2344739"/>
              <a:gd name="connsiteX226" fmla="*/ 445099 w 12192001"/>
              <a:gd name="connsiteY226" fmla="*/ 1839371 h 2344739"/>
              <a:gd name="connsiteX227" fmla="*/ 404015 w 12192001"/>
              <a:gd name="connsiteY227" fmla="*/ 1833548 h 2344739"/>
              <a:gd name="connsiteX228" fmla="*/ 292435 w 12192001"/>
              <a:gd name="connsiteY228" fmla="*/ 1812852 h 2344739"/>
              <a:gd name="connsiteX229" fmla="*/ 118381 w 12192001"/>
              <a:gd name="connsiteY229" fmla="*/ 1761047 h 2344739"/>
              <a:gd name="connsiteX230" fmla="*/ 15526 w 12192001"/>
              <a:gd name="connsiteY230" fmla="*/ 1758191 h 2344739"/>
              <a:gd name="connsiteX231" fmla="*/ 2 w 12192001"/>
              <a:gd name="connsiteY231" fmla="*/ 1752722 h 2344739"/>
              <a:gd name="connsiteX232" fmla="*/ 1 w 12192001"/>
              <a:gd name="connsiteY232" fmla="*/ 762497 h 2344739"/>
              <a:gd name="connsiteX233" fmla="*/ 0 w 12192001"/>
              <a:gd name="connsiteY233" fmla="*/ 762497 h 2344739"/>
              <a:gd name="connsiteX234" fmla="*/ 0 w 12192001"/>
              <a:gd name="connsiteY234" fmla="*/ 222213 h 2344739"/>
              <a:gd name="connsiteX235" fmla="*/ 0 w 12192001"/>
              <a:gd name="connsiteY235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415912 w 12192001"/>
              <a:gd name="connsiteY26" fmla="*/ 1173869 h 2344739"/>
              <a:gd name="connsiteX27" fmla="*/ 11245526 w 12192001"/>
              <a:gd name="connsiteY27" fmla="*/ 1274060 h 2344739"/>
              <a:gd name="connsiteX28" fmla="*/ 11227161 w 12192001"/>
              <a:gd name="connsiteY28" fmla="*/ 1276236 h 2344739"/>
              <a:gd name="connsiteX29" fmla="*/ 11216939 w 12192001"/>
              <a:gd name="connsiteY29" fmla="*/ 1275961 h 2344739"/>
              <a:gd name="connsiteX30" fmla="*/ 11216036 w 12192001"/>
              <a:gd name="connsiteY30" fmla="*/ 1275018 h 2344739"/>
              <a:gd name="connsiteX31" fmla="*/ 11187737 w 12192001"/>
              <a:gd name="connsiteY31" fmla="*/ 1292383 h 2344739"/>
              <a:gd name="connsiteX32" fmla="*/ 11183353 w 12192001"/>
              <a:gd name="connsiteY32" fmla="*/ 1292525 h 2344739"/>
              <a:gd name="connsiteX33" fmla="*/ 11165706 w 12192001"/>
              <a:gd name="connsiteY33" fmla="*/ 1306612 h 2344739"/>
              <a:gd name="connsiteX34" fmla="*/ 11156163 w 12192001"/>
              <a:gd name="connsiteY34" fmla="*/ 1312414 h 2344739"/>
              <a:gd name="connsiteX35" fmla="*/ 11154348 w 12192001"/>
              <a:gd name="connsiteY35" fmla="*/ 1317097 h 2344739"/>
              <a:gd name="connsiteX36" fmla="*/ 11139813 w 12192001"/>
              <a:gd name="connsiteY36" fmla="*/ 1324115 h 2344739"/>
              <a:gd name="connsiteX37" fmla="*/ 11137813 w 12192001"/>
              <a:gd name="connsiteY37" fmla="*/ 1323772 h 2344739"/>
              <a:gd name="connsiteX38" fmla="*/ 11127060 w 12192001"/>
              <a:gd name="connsiteY38" fmla="*/ 1333832 h 2344739"/>
              <a:gd name="connsiteX39" fmla="*/ 11119543 w 12192001"/>
              <a:gd name="connsiteY39" fmla="*/ 1347424 h 2344739"/>
              <a:gd name="connsiteX40" fmla="*/ 10893535 w 12192001"/>
              <a:gd name="connsiteY40" fmla="*/ 1473399 h 2344739"/>
              <a:gd name="connsiteX41" fmla="*/ 10772152 w 12192001"/>
              <a:gd name="connsiteY41" fmla="*/ 1523191 h 2344739"/>
              <a:gd name="connsiteX42" fmla="*/ 10626520 w 12192001"/>
              <a:gd name="connsiteY42" fmla="*/ 1559229 h 2344739"/>
              <a:gd name="connsiteX43" fmla="*/ 10580747 w 12192001"/>
              <a:gd name="connsiteY43" fmla="*/ 1568689 h 2344739"/>
              <a:gd name="connsiteX44" fmla="*/ 10546642 w 12192001"/>
              <a:gd name="connsiteY44" fmla="*/ 1598423 h 2344739"/>
              <a:gd name="connsiteX45" fmla="*/ 10528495 w 12192001"/>
              <a:gd name="connsiteY45" fmla="*/ 1596907 h 2344739"/>
              <a:gd name="connsiteX46" fmla="*/ 10525298 w 12192001"/>
              <a:gd name="connsiteY46" fmla="*/ 1596411 h 2344739"/>
              <a:gd name="connsiteX47" fmla="*/ 10513981 w 12192001"/>
              <a:gd name="connsiteY47" fmla="*/ 1599537 h 2344739"/>
              <a:gd name="connsiteX48" fmla="*/ 10490587 w 12192001"/>
              <a:gd name="connsiteY48" fmla="*/ 1594156 h 2344739"/>
              <a:gd name="connsiteX49" fmla="*/ 10470270 w 12192001"/>
              <a:gd name="connsiteY49" fmla="*/ 1601693 h 2344739"/>
              <a:gd name="connsiteX50" fmla="*/ 10375894 w 12192001"/>
              <a:gd name="connsiteY50" fmla="*/ 1644598 h 2344739"/>
              <a:gd name="connsiteX51" fmla="*/ 10318190 w 12192001"/>
              <a:gd name="connsiteY51" fmla="*/ 1666221 h 2344739"/>
              <a:gd name="connsiteX52" fmla="*/ 10294319 w 12192001"/>
              <a:gd name="connsiteY52" fmla="*/ 1668079 h 2344739"/>
              <a:gd name="connsiteX53" fmla="*/ 10262295 w 12192001"/>
              <a:gd name="connsiteY53" fmla="*/ 1674948 h 2344739"/>
              <a:gd name="connsiteX54" fmla="*/ 10204270 w 12192001"/>
              <a:gd name="connsiteY54" fmla="*/ 1682149 h 2344739"/>
              <a:gd name="connsiteX55" fmla="*/ 10176611 w 12192001"/>
              <a:gd name="connsiteY55" fmla="*/ 1692943 h 2344739"/>
              <a:gd name="connsiteX56" fmla="*/ 10163922 w 12192001"/>
              <a:gd name="connsiteY56" fmla="*/ 1693739 h 2344739"/>
              <a:gd name="connsiteX57" fmla="*/ 10155160 w 12192001"/>
              <a:gd name="connsiteY57" fmla="*/ 1707487 h 2344739"/>
              <a:gd name="connsiteX58" fmla="*/ 10117119 w 12192001"/>
              <a:gd name="connsiteY58" fmla="*/ 1731142 h 2344739"/>
              <a:gd name="connsiteX59" fmla="*/ 10100445 w 12192001"/>
              <a:gd name="connsiteY59" fmla="*/ 1742432 h 2344739"/>
              <a:gd name="connsiteX60" fmla="*/ 10082169 w 12192001"/>
              <a:gd name="connsiteY60" fmla="*/ 1743296 h 2344739"/>
              <a:gd name="connsiteX61" fmla="*/ 10039240 w 12192001"/>
              <a:gd name="connsiteY61" fmla="*/ 1741632 h 2344739"/>
              <a:gd name="connsiteX62" fmla="*/ 9960019 w 12192001"/>
              <a:gd name="connsiteY62" fmla="*/ 1757147 h 2344739"/>
              <a:gd name="connsiteX63" fmla="*/ 9847792 w 12192001"/>
              <a:gd name="connsiteY63" fmla="*/ 1763915 h 2344739"/>
              <a:gd name="connsiteX64" fmla="*/ 9728309 w 12192001"/>
              <a:gd name="connsiteY64" fmla="*/ 1784122 h 2344739"/>
              <a:gd name="connsiteX65" fmla="*/ 9584507 w 12192001"/>
              <a:gd name="connsiteY65" fmla="*/ 1795542 h 2344739"/>
              <a:gd name="connsiteX66" fmla="*/ 9343052 w 12192001"/>
              <a:gd name="connsiteY66" fmla="*/ 1841244 h 2344739"/>
              <a:gd name="connsiteX67" fmla="*/ 9231370 w 12192001"/>
              <a:gd name="connsiteY67" fmla="*/ 1893149 h 2344739"/>
              <a:gd name="connsiteX68" fmla="*/ 9194810 w 12192001"/>
              <a:gd name="connsiteY68" fmla="*/ 1903228 h 2344739"/>
              <a:gd name="connsiteX69" fmla="*/ 9189246 w 12192001"/>
              <a:gd name="connsiteY69" fmla="*/ 1912467 h 2344739"/>
              <a:gd name="connsiteX70" fmla="*/ 9151232 w 12192001"/>
              <a:gd name="connsiteY70" fmla="*/ 1923669 h 2344739"/>
              <a:gd name="connsiteX71" fmla="*/ 9150210 w 12192001"/>
              <a:gd name="connsiteY71" fmla="*/ 1922604 h 2344739"/>
              <a:gd name="connsiteX72" fmla="*/ 9137318 w 12192001"/>
              <a:gd name="connsiteY72" fmla="*/ 1920435 h 2344739"/>
              <a:gd name="connsiteX73" fmla="*/ 9113812 w 12192001"/>
              <a:gd name="connsiteY73" fmla="*/ 1919069 h 2344739"/>
              <a:gd name="connsiteX74" fmla="*/ 9053453 w 12192001"/>
              <a:gd name="connsiteY74" fmla="*/ 1910755 h 2344739"/>
              <a:gd name="connsiteX75" fmla="*/ 9005486 w 12192001"/>
              <a:gd name="connsiteY75" fmla="*/ 1914040 h 2344739"/>
              <a:gd name="connsiteX76" fmla="*/ 9005201 w 12192001"/>
              <a:gd name="connsiteY76" fmla="*/ 1913800 h 2344739"/>
              <a:gd name="connsiteX77" fmla="*/ 8996232 w 12192001"/>
              <a:gd name="connsiteY77" fmla="*/ 1915011 h 2344739"/>
              <a:gd name="connsiteX78" fmla="*/ 8990394 w 12192001"/>
              <a:gd name="connsiteY78" fmla="*/ 1917072 h 2344739"/>
              <a:gd name="connsiteX79" fmla="*/ 8974337 w 12192001"/>
              <a:gd name="connsiteY79" fmla="*/ 1920298 h 2344739"/>
              <a:gd name="connsiteX80" fmla="*/ 8968011 w 12192001"/>
              <a:gd name="connsiteY80" fmla="*/ 1919598 h 2344739"/>
              <a:gd name="connsiteX81" fmla="*/ 8963048 w 12192001"/>
              <a:gd name="connsiteY81" fmla="*/ 1917373 h 2344739"/>
              <a:gd name="connsiteX82" fmla="*/ 8928988 w 12192001"/>
              <a:gd name="connsiteY82" fmla="*/ 1914185 h 2344739"/>
              <a:gd name="connsiteX83" fmla="*/ 8752444 w 12192001"/>
              <a:gd name="connsiteY83" fmla="*/ 1933417 h 2344739"/>
              <a:gd name="connsiteX84" fmla="*/ 8707847 w 12192001"/>
              <a:gd name="connsiteY84" fmla="*/ 1935518 h 2344739"/>
              <a:gd name="connsiteX85" fmla="*/ 8596071 w 12192001"/>
              <a:gd name="connsiteY85" fmla="*/ 1944090 h 2344739"/>
              <a:gd name="connsiteX86" fmla="*/ 8525230 w 12192001"/>
              <a:gd name="connsiteY86" fmla="*/ 1929248 h 2344739"/>
              <a:gd name="connsiteX87" fmla="*/ 8510983 w 12192001"/>
              <a:gd name="connsiteY87" fmla="*/ 1935163 h 2344739"/>
              <a:gd name="connsiteX88" fmla="*/ 8506167 w 12192001"/>
              <a:gd name="connsiteY88" fmla="*/ 1938164 h 2344739"/>
              <a:gd name="connsiteX89" fmla="*/ 8497968 w 12192001"/>
              <a:gd name="connsiteY89" fmla="*/ 1940902 h 2344739"/>
              <a:gd name="connsiteX90" fmla="*/ 8497594 w 12192001"/>
              <a:gd name="connsiteY90" fmla="*/ 1940723 h 2344739"/>
              <a:gd name="connsiteX91" fmla="*/ 8490249 w 12192001"/>
              <a:gd name="connsiteY91" fmla="*/ 1943773 h 2344739"/>
              <a:gd name="connsiteX92" fmla="*/ 8367182 w 12192001"/>
              <a:gd name="connsiteY92" fmla="*/ 1957815 h 2344739"/>
              <a:gd name="connsiteX93" fmla="*/ 8353799 w 12192001"/>
              <a:gd name="connsiteY93" fmla="*/ 1958009 h 2344739"/>
              <a:gd name="connsiteX94" fmla="*/ 8352373 w 12192001"/>
              <a:gd name="connsiteY94" fmla="*/ 1957169 h 2344739"/>
              <a:gd name="connsiteX95" fmla="*/ 8320104 w 12192001"/>
              <a:gd name="connsiteY95" fmla="*/ 1974587 h 2344739"/>
              <a:gd name="connsiteX96" fmla="*/ 8314433 w 12192001"/>
              <a:gd name="connsiteY96" fmla="*/ 1974913 h 2344739"/>
              <a:gd name="connsiteX97" fmla="*/ 8295174 w 12192001"/>
              <a:gd name="connsiteY97" fmla="*/ 1988808 h 2344739"/>
              <a:gd name="connsiteX98" fmla="*/ 8284276 w 12192001"/>
              <a:gd name="connsiteY98" fmla="*/ 1994631 h 2344739"/>
              <a:gd name="connsiteX99" fmla="*/ 8283150 w 12192001"/>
              <a:gd name="connsiteY99" fmla="*/ 1999074 h 2344739"/>
              <a:gd name="connsiteX100" fmla="*/ 8266076 w 12192001"/>
              <a:gd name="connsiteY100" fmla="*/ 2006249 h 2344739"/>
              <a:gd name="connsiteX101" fmla="*/ 8263377 w 12192001"/>
              <a:gd name="connsiteY101" fmla="*/ 2006019 h 2344739"/>
              <a:gd name="connsiteX102" fmla="*/ 8252033 w 12192001"/>
              <a:gd name="connsiteY102" fmla="*/ 2015862 h 2344739"/>
              <a:gd name="connsiteX103" fmla="*/ 8245834 w 12192001"/>
              <a:gd name="connsiteY103" fmla="*/ 2028854 h 2344739"/>
              <a:gd name="connsiteX104" fmla="*/ 8090272 w 12192001"/>
              <a:gd name="connsiteY104" fmla="*/ 2075015 h 2344739"/>
              <a:gd name="connsiteX105" fmla="*/ 7905407 w 12192001"/>
              <a:gd name="connsiteY105" fmla="*/ 2116988 h 2344739"/>
              <a:gd name="connsiteX106" fmla="*/ 7718745 w 12192001"/>
              <a:gd name="connsiteY106" fmla="*/ 2142703 h 2344739"/>
              <a:gd name="connsiteX107" fmla="*/ 7614347 w 12192001"/>
              <a:gd name="connsiteY107" fmla="*/ 2139232 h 2344739"/>
              <a:gd name="connsiteX108" fmla="*/ 7527543 w 12192001"/>
              <a:gd name="connsiteY108" fmla="*/ 2145060 h 2344739"/>
              <a:gd name="connsiteX109" fmla="*/ 7519571 w 12192001"/>
              <a:gd name="connsiteY109" fmla="*/ 2147613 h 2344739"/>
              <a:gd name="connsiteX110" fmla="*/ 7507411 w 12192001"/>
              <a:gd name="connsiteY110" fmla="*/ 2148948 h 2344739"/>
              <a:gd name="connsiteX111" fmla="*/ 7507040 w 12192001"/>
              <a:gd name="connsiteY111" fmla="*/ 2148621 h 2344739"/>
              <a:gd name="connsiteX112" fmla="*/ 7495795 w 12192001"/>
              <a:gd name="connsiteY112" fmla="*/ 2150573 h 2344739"/>
              <a:gd name="connsiteX113" fmla="*/ 7405391 w 12192001"/>
              <a:gd name="connsiteY113" fmla="*/ 2142468 h 2344739"/>
              <a:gd name="connsiteX114" fmla="*/ 7312180 w 12192001"/>
              <a:gd name="connsiteY114" fmla="*/ 2132873 h 2344739"/>
              <a:gd name="connsiteX115" fmla="*/ 7310853 w 12192001"/>
              <a:gd name="connsiteY115" fmla="*/ 2131431 h 2344739"/>
              <a:gd name="connsiteX116" fmla="*/ 7218559 w 12192001"/>
              <a:gd name="connsiteY116" fmla="*/ 2156680 h 2344739"/>
              <a:gd name="connsiteX117" fmla="*/ 7201101 w 12192001"/>
              <a:gd name="connsiteY117" fmla="*/ 2161230 h 2344739"/>
              <a:gd name="connsiteX118" fmla="*/ 7197004 w 12192001"/>
              <a:gd name="connsiteY118" fmla="*/ 2166588 h 2344739"/>
              <a:gd name="connsiteX119" fmla="*/ 7170808 w 12192001"/>
              <a:gd name="connsiteY119" fmla="*/ 2171236 h 2344739"/>
              <a:gd name="connsiteX120" fmla="*/ 7096988 w 12192001"/>
              <a:gd name="connsiteY120" fmla="*/ 2183464 h 2344739"/>
              <a:gd name="connsiteX121" fmla="*/ 7018496 w 12192001"/>
              <a:gd name="connsiteY121" fmla="*/ 2183090 h 2344739"/>
              <a:gd name="connsiteX122" fmla="*/ 6904146 w 12192001"/>
              <a:gd name="connsiteY122" fmla="*/ 2212596 h 2344739"/>
              <a:gd name="connsiteX123" fmla="*/ 6708222 w 12192001"/>
              <a:gd name="connsiteY123" fmla="*/ 2240551 h 2344739"/>
              <a:gd name="connsiteX124" fmla="*/ 6549454 w 12192001"/>
              <a:gd name="connsiteY124" fmla="*/ 2269327 h 2344739"/>
              <a:gd name="connsiteX125" fmla="*/ 6317560 w 12192001"/>
              <a:gd name="connsiteY125" fmla="*/ 2316127 h 2344739"/>
              <a:gd name="connsiteX126" fmla="*/ 6168674 w 12192001"/>
              <a:gd name="connsiteY126" fmla="*/ 2318214 h 2344739"/>
              <a:gd name="connsiteX127" fmla="*/ 6073848 w 12192001"/>
              <a:gd name="connsiteY127" fmla="*/ 2338676 h 2344739"/>
              <a:gd name="connsiteX128" fmla="*/ 6068529 w 12192001"/>
              <a:gd name="connsiteY128" fmla="*/ 2337139 h 2344739"/>
              <a:gd name="connsiteX129" fmla="*/ 6048638 w 12192001"/>
              <a:gd name="connsiteY129" fmla="*/ 2337822 h 2344739"/>
              <a:gd name="connsiteX130" fmla="*/ 6041285 w 12192001"/>
              <a:gd name="connsiteY130" fmla="*/ 2329473 h 2344739"/>
              <a:gd name="connsiteX131" fmla="*/ 6010090 w 12192001"/>
              <a:gd name="connsiteY131" fmla="*/ 2324380 h 2344739"/>
              <a:gd name="connsiteX132" fmla="*/ 5957375 w 12192001"/>
              <a:gd name="connsiteY132" fmla="*/ 2328024 h 2344739"/>
              <a:gd name="connsiteX133" fmla="*/ 5758919 w 12192001"/>
              <a:gd name="connsiteY133" fmla="*/ 2343716 h 2344739"/>
              <a:gd name="connsiteX134" fmla="*/ 5626960 w 12192001"/>
              <a:gd name="connsiteY134" fmla="*/ 2344739 h 2344739"/>
              <a:gd name="connsiteX135" fmla="*/ 5470906 w 12192001"/>
              <a:gd name="connsiteY135" fmla="*/ 2330719 h 2344739"/>
              <a:gd name="connsiteX136" fmla="*/ 5432761 w 12192001"/>
              <a:gd name="connsiteY136" fmla="*/ 2319466 h 2344739"/>
              <a:gd name="connsiteX137" fmla="*/ 5381669 w 12192001"/>
              <a:gd name="connsiteY137" fmla="*/ 2301764 h 2344739"/>
              <a:gd name="connsiteX138" fmla="*/ 5261764 w 12192001"/>
              <a:gd name="connsiteY138" fmla="*/ 2281347 h 2344739"/>
              <a:gd name="connsiteX139" fmla="*/ 5222961 w 12192001"/>
              <a:gd name="connsiteY139" fmla="*/ 2270223 h 2344739"/>
              <a:gd name="connsiteX140" fmla="*/ 5174660 w 12192001"/>
              <a:gd name="connsiteY140" fmla="*/ 2267233 h 2344739"/>
              <a:gd name="connsiteX141" fmla="*/ 5156554 w 12192001"/>
              <a:gd name="connsiteY141" fmla="*/ 2260010 h 2344739"/>
              <a:gd name="connsiteX142" fmla="*/ 5142599 w 12192001"/>
              <a:gd name="connsiteY142" fmla="*/ 2256610 h 2344739"/>
              <a:gd name="connsiteX143" fmla="*/ 5139596 w 12192001"/>
              <a:gd name="connsiteY143" fmla="*/ 2254509 h 2344739"/>
              <a:gd name="connsiteX144" fmla="*/ 5121659 w 12192001"/>
              <a:gd name="connsiteY144" fmla="*/ 2243656 h 2344739"/>
              <a:gd name="connsiteX145" fmla="*/ 5065790 w 12192001"/>
              <a:gd name="connsiteY145" fmla="*/ 2250227 h 2344739"/>
              <a:gd name="connsiteX146" fmla="*/ 5011514 w 12192001"/>
              <a:gd name="connsiteY146" fmla="*/ 2233846 h 2344739"/>
              <a:gd name="connsiteX147" fmla="*/ 4840441 w 12192001"/>
              <a:gd name="connsiteY147" fmla="*/ 2209829 h 2344739"/>
              <a:gd name="connsiteX148" fmla="*/ 4762447 w 12192001"/>
              <a:gd name="connsiteY148" fmla="*/ 2182061 h 2344739"/>
              <a:gd name="connsiteX149" fmla="*/ 4723186 w 12192001"/>
              <a:gd name="connsiteY149" fmla="*/ 2173047 h 2344739"/>
              <a:gd name="connsiteX150" fmla="*/ 4721176 w 12192001"/>
              <a:gd name="connsiteY150" fmla="*/ 2172298 h 2344739"/>
              <a:gd name="connsiteX151" fmla="*/ 4722111 w 12192001"/>
              <a:gd name="connsiteY151" fmla="*/ 2172087 h 2344739"/>
              <a:gd name="connsiteX152" fmla="*/ 4717202 w 12192001"/>
              <a:gd name="connsiteY152" fmla="*/ 2170817 h 2344739"/>
              <a:gd name="connsiteX153" fmla="*/ 4721176 w 12192001"/>
              <a:gd name="connsiteY153" fmla="*/ 2172298 h 2344739"/>
              <a:gd name="connsiteX154" fmla="*/ 4715526 w 12192001"/>
              <a:gd name="connsiteY154" fmla="*/ 2173573 h 2344739"/>
              <a:gd name="connsiteX155" fmla="*/ 4515814 w 12192001"/>
              <a:gd name="connsiteY155" fmla="*/ 2163671 h 2344739"/>
              <a:gd name="connsiteX156" fmla="*/ 4428543 w 12192001"/>
              <a:gd name="connsiteY156" fmla="*/ 2153020 h 2344739"/>
              <a:gd name="connsiteX157" fmla="*/ 4362875 w 12192001"/>
              <a:gd name="connsiteY157" fmla="*/ 2151674 h 2344739"/>
              <a:gd name="connsiteX158" fmla="*/ 4316966 w 12192001"/>
              <a:gd name="connsiteY158" fmla="*/ 2158289 h 2344739"/>
              <a:gd name="connsiteX159" fmla="*/ 4315110 w 12192001"/>
              <a:gd name="connsiteY159" fmla="*/ 2156948 h 2344739"/>
              <a:gd name="connsiteX160" fmla="*/ 4295144 w 12192001"/>
              <a:gd name="connsiteY160" fmla="*/ 2155069 h 2344739"/>
              <a:gd name="connsiteX161" fmla="*/ 4290064 w 12192001"/>
              <a:gd name="connsiteY161" fmla="*/ 2157986 h 2344739"/>
              <a:gd name="connsiteX162" fmla="*/ 4276142 w 12192001"/>
              <a:gd name="connsiteY162" fmla="*/ 2157740 h 2344739"/>
              <a:gd name="connsiteX163" fmla="*/ 4248117 w 12192001"/>
              <a:gd name="connsiteY163" fmla="*/ 2160064 h 2344739"/>
              <a:gd name="connsiteX164" fmla="*/ 4202051 w 12192001"/>
              <a:gd name="connsiteY164" fmla="*/ 2157269 h 2344739"/>
              <a:gd name="connsiteX165" fmla="*/ 4201745 w 12192001"/>
              <a:gd name="connsiteY165" fmla="*/ 2156010 h 2344739"/>
              <a:gd name="connsiteX166" fmla="*/ 4191248 w 12192001"/>
              <a:gd name="connsiteY166" fmla="*/ 2150376 h 2344739"/>
              <a:gd name="connsiteX167" fmla="*/ 4142745 w 12192001"/>
              <a:gd name="connsiteY167" fmla="*/ 2134511 h 2344739"/>
              <a:gd name="connsiteX168" fmla="*/ 4083097 w 12192001"/>
              <a:gd name="connsiteY168" fmla="*/ 2107978 h 2344739"/>
              <a:gd name="connsiteX169" fmla="*/ 4074546 w 12192001"/>
              <a:gd name="connsiteY169" fmla="*/ 2107143 h 2344739"/>
              <a:gd name="connsiteX170" fmla="*/ 4074427 w 12192001"/>
              <a:gd name="connsiteY170" fmla="*/ 2106844 h 2344739"/>
              <a:gd name="connsiteX171" fmla="*/ 4065510 w 12192001"/>
              <a:gd name="connsiteY171" fmla="*/ 2105400 h 2344739"/>
              <a:gd name="connsiteX172" fmla="*/ 4058954 w 12192001"/>
              <a:gd name="connsiteY172" fmla="*/ 2105618 h 2344739"/>
              <a:gd name="connsiteX173" fmla="*/ 4042364 w 12192001"/>
              <a:gd name="connsiteY173" fmla="*/ 2103997 h 2344739"/>
              <a:gd name="connsiteX174" fmla="*/ 4036997 w 12192001"/>
              <a:gd name="connsiteY174" fmla="*/ 2101563 h 2344739"/>
              <a:gd name="connsiteX175" fmla="*/ 4035363 w 12192001"/>
              <a:gd name="connsiteY175" fmla="*/ 2097896 h 2344739"/>
              <a:gd name="connsiteX176" fmla="*/ 4033778 w 12192001"/>
              <a:gd name="connsiteY176" fmla="*/ 2098131 h 2344739"/>
              <a:gd name="connsiteX177" fmla="*/ 4004538 w 12192001"/>
              <a:gd name="connsiteY177" fmla="*/ 2085563 h 2344739"/>
              <a:gd name="connsiteX178" fmla="*/ 3936846 w 12192001"/>
              <a:gd name="connsiteY178" fmla="*/ 2068106 h 2344739"/>
              <a:gd name="connsiteX179" fmla="*/ 3897275 w 12192001"/>
              <a:gd name="connsiteY179" fmla="*/ 2062451 h 2344739"/>
              <a:gd name="connsiteX180" fmla="*/ 3789760 w 12192001"/>
              <a:gd name="connsiteY180" fmla="*/ 2042213 h 2344739"/>
              <a:gd name="connsiteX181" fmla="*/ 3682513 w 12192001"/>
              <a:gd name="connsiteY181" fmla="*/ 2018290 h 2344739"/>
              <a:gd name="connsiteX182" fmla="*/ 3610035 w 12192001"/>
              <a:gd name="connsiteY182" fmla="*/ 1986019 h 2344739"/>
              <a:gd name="connsiteX183" fmla="*/ 3603855 w 12192001"/>
              <a:gd name="connsiteY183" fmla="*/ 1987381 h 2344739"/>
              <a:gd name="connsiteX184" fmla="*/ 3594736 w 12192001"/>
              <a:gd name="connsiteY184" fmla="*/ 1987545 h 2344739"/>
              <a:gd name="connsiteX185" fmla="*/ 3594501 w 12192001"/>
              <a:gd name="connsiteY185" fmla="*/ 1987276 h 2344739"/>
              <a:gd name="connsiteX186" fmla="*/ 3585978 w 12192001"/>
              <a:gd name="connsiteY186" fmla="*/ 1987966 h 2344739"/>
              <a:gd name="connsiteX187" fmla="*/ 3536135 w 12192001"/>
              <a:gd name="connsiteY187" fmla="*/ 1978267 h 2344739"/>
              <a:gd name="connsiteX188" fmla="*/ 3473223 w 12192001"/>
              <a:gd name="connsiteY188" fmla="*/ 1974606 h 2344739"/>
              <a:gd name="connsiteX189" fmla="*/ 3400728 w 12192001"/>
              <a:gd name="connsiteY189" fmla="*/ 1962558 h 2344739"/>
              <a:gd name="connsiteX190" fmla="*/ 3363888 w 12192001"/>
              <a:gd name="connsiteY190" fmla="*/ 1979510 h 2344739"/>
              <a:gd name="connsiteX191" fmla="*/ 3344026 w 12192001"/>
              <a:gd name="connsiteY191" fmla="*/ 1981192 h 2344739"/>
              <a:gd name="connsiteX192" fmla="*/ 3341698 w 12192001"/>
              <a:gd name="connsiteY192" fmla="*/ 1980217 h 2344739"/>
              <a:gd name="connsiteX193" fmla="*/ 3262356 w 12192001"/>
              <a:gd name="connsiteY193" fmla="*/ 1986094 h 2344739"/>
              <a:gd name="connsiteX194" fmla="*/ 3142556 w 12192001"/>
              <a:gd name="connsiteY194" fmla="*/ 1993869 h 2344739"/>
              <a:gd name="connsiteX195" fmla="*/ 3030291 w 12192001"/>
              <a:gd name="connsiteY195" fmla="*/ 1996512 h 2344739"/>
              <a:gd name="connsiteX196" fmla="*/ 2781569 w 12192001"/>
              <a:gd name="connsiteY196" fmla="*/ 2018333 h 2344739"/>
              <a:gd name="connsiteX197" fmla="*/ 2646527 w 12192001"/>
              <a:gd name="connsiteY197" fmla="*/ 2028869 h 2344739"/>
              <a:gd name="connsiteX198" fmla="*/ 2568028 w 12192001"/>
              <a:gd name="connsiteY198" fmla="*/ 2002628 h 2344739"/>
              <a:gd name="connsiteX199" fmla="*/ 2443255 w 12192001"/>
              <a:gd name="connsiteY199" fmla="*/ 2016529 h 2344739"/>
              <a:gd name="connsiteX200" fmla="*/ 2315112 w 12192001"/>
              <a:gd name="connsiteY200" fmla="*/ 2024996 h 2344739"/>
              <a:gd name="connsiteX201" fmla="*/ 2208578 w 12192001"/>
              <a:gd name="connsiteY201" fmla="*/ 2019763 h 2344739"/>
              <a:gd name="connsiteX202" fmla="*/ 2094665 w 12192001"/>
              <a:gd name="connsiteY202" fmla="*/ 2003052 h 2344739"/>
              <a:gd name="connsiteX203" fmla="*/ 1997356 w 12192001"/>
              <a:gd name="connsiteY203" fmla="*/ 1995032 h 2344739"/>
              <a:gd name="connsiteX204" fmla="*/ 1928172 w 12192001"/>
              <a:gd name="connsiteY204" fmla="*/ 2016977 h 2344739"/>
              <a:gd name="connsiteX205" fmla="*/ 1921650 w 12192001"/>
              <a:gd name="connsiteY205" fmla="*/ 2012146 h 2344739"/>
              <a:gd name="connsiteX206" fmla="*/ 1873080 w 12192001"/>
              <a:gd name="connsiteY206" fmla="*/ 2013741 h 2344739"/>
              <a:gd name="connsiteX207" fmla="*/ 1786655 w 12192001"/>
              <a:gd name="connsiteY207" fmla="*/ 2041363 h 2344739"/>
              <a:gd name="connsiteX208" fmla="*/ 1738204 w 12192001"/>
              <a:gd name="connsiteY208" fmla="*/ 2036312 h 2344739"/>
              <a:gd name="connsiteX209" fmla="*/ 1675071 w 12192001"/>
              <a:gd name="connsiteY209" fmla="*/ 2019963 h 2344739"/>
              <a:gd name="connsiteX210" fmla="*/ 1608669 w 12192001"/>
              <a:gd name="connsiteY210" fmla="*/ 2013066 h 2344739"/>
              <a:gd name="connsiteX211" fmla="*/ 1496110 w 12192001"/>
              <a:gd name="connsiteY211" fmla="*/ 1987476 h 2344739"/>
              <a:gd name="connsiteX212" fmla="*/ 1149979 w 12192001"/>
              <a:gd name="connsiteY212" fmla="*/ 1938041 h 2344739"/>
              <a:gd name="connsiteX213" fmla="*/ 858269 w 12192001"/>
              <a:gd name="connsiteY213" fmla="*/ 1928608 h 2344739"/>
              <a:gd name="connsiteX214" fmla="*/ 837540 w 12192001"/>
              <a:gd name="connsiteY214" fmla="*/ 1929821 h 2344739"/>
              <a:gd name="connsiteX215" fmla="*/ 816809 w 12192001"/>
              <a:gd name="connsiteY215" fmla="*/ 1927857 h 2344739"/>
              <a:gd name="connsiteX216" fmla="*/ 811506 w 12192001"/>
              <a:gd name="connsiteY216" fmla="*/ 1930751 h 2344739"/>
              <a:gd name="connsiteX217" fmla="*/ 797041 w 12192001"/>
              <a:gd name="connsiteY217" fmla="*/ 1930446 h 2344739"/>
              <a:gd name="connsiteX218" fmla="*/ 767901 w 12192001"/>
              <a:gd name="connsiteY218" fmla="*/ 1932653 h 2344739"/>
              <a:gd name="connsiteX219" fmla="*/ 763053 w 12192001"/>
              <a:gd name="connsiteY219" fmla="*/ 1930432 h 2344739"/>
              <a:gd name="connsiteX220" fmla="*/ 720047 w 12192001"/>
              <a:gd name="connsiteY220" fmla="*/ 1929661 h 2344739"/>
              <a:gd name="connsiteX221" fmla="*/ 719742 w 12192001"/>
              <a:gd name="connsiteY221" fmla="*/ 1928399 h 2344739"/>
              <a:gd name="connsiteX222" fmla="*/ 708875 w 12192001"/>
              <a:gd name="connsiteY222" fmla="*/ 1922722 h 2344739"/>
              <a:gd name="connsiteX223" fmla="*/ 596792 w 12192001"/>
              <a:gd name="connsiteY223" fmla="*/ 1879864 h 2344739"/>
              <a:gd name="connsiteX224" fmla="*/ 578535 w 12192001"/>
              <a:gd name="connsiteY224" fmla="*/ 1877212 h 2344739"/>
              <a:gd name="connsiteX225" fmla="*/ 571717 w 12192001"/>
              <a:gd name="connsiteY225" fmla="*/ 1877401 h 2344739"/>
              <a:gd name="connsiteX226" fmla="*/ 445099 w 12192001"/>
              <a:gd name="connsiteY226" fmla="*/ 1839371 h 2344739"/>
              <a:gd name="connsiteX227" fmla="*/ 404015 w 12192001"/>
              <a:gd name="connsiteY227" fmla="*/ 1833548 h 2344739"/>
              <a:gd name="connsiteX228" fmla="*/ 292435 w 12192001"/>
              <a:gd name="connsiteY228" fmla="*/ 1812852 h 2344739"/>
              <a:gd name="connsiteX229" fmla="*/ 118381 w 12192001"/>
              <a:gd name="connsiteY229" fmla="*/ 1761047 h 2344739"/>
              <a:gd name="connsiteX230" fmla="*/ 15526 w 12192001"/>
              <a:gd name="connsiteY230" fmla="*/ 1758191 h 2344739"/>
              <a:gd name="connsiteX231" fmla="*/ 2 w 12192001"/>
              <a:gd name="connsiteY231" fmla="*/ 1752722 h 2344739"/>
              <a:gd name="connsiteX232" fmla="*/ 1 w 12192001"/>
              <a:gd name="connsiteY232" fmla="*/ 762497 h 2344739"/>
              <a:gd name="connsiteX233" fmla="*/ 0 w 12192001"/>
              <a:gd name="connsiteY233" fmla="*/ 762497 h 2344739"/>
              <a:gd name="connsiteX234" fmla="*/ 0 w 12192001"/>
              <a:gd name="connsiteY234" fmla="*/ 222213 h 2344739"/>
              <a:gd name="connsiteX235" fmla="*/ 0 w 12192001"/>
              <a:gd name="connsiteY235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415912 w 12192001"/>
              <a:gd name="connsiteY26" fmla="*/ 1173869 h 2344739"/>
              <a:gd name="connsiteX27" fmla="*/ 11245526 w 12192001"/>
              <a:gd name="connsiteY27" fmla="*/ 1274060 h 2344739"/>
              <a:gd name="connsiteX28" fmla="*/ 11227161 w 12192001"/>
              <a:gd name="connsiteY28" fmla="*/ 1276236 h 2344739"/>
              <a:gd name="connsiteX29" fmla="*/ 11216939 w 12192001"/>
              <a:gd name="connsiteY29" fmla="*/ 1275961 h 2344739"/>
              <a:gd name="connsiteX30" fmla="*/ 11216036 w 12192001"/>
              <a:gd name="connsiteY30" fmla="*/ 1275018 h 2344739"/>
              <a:gd name="connsiteX31" fmla="*/ 11187737 w 12192001"/>
              <a:gd name="connsiteY31" fmla="*/ 1292383 h 2344739"/>
              <a:gd name="connsiteX32" fmla="*/ 11183353 w 12192001"/>
              <a:gd name="connsiteY32" fmla="*/ 1292525 h 2344739"/>
              <a:gd name="connsiteX33" fmla="*/ 11165706 w 12192001"/>
              <a:gd name="connsiteY33" fmla="*/ 1306612 h 2344739"/>
              <a:gd name="connsiteX34" fmla="*/ 11156163 w 12192001"/>
              <a:gd name="connsiteY34" fmla="*/ 1312414 h 2344739"/>
              <a:gd name="connsiteX35" fmla="*/ 11154348 w 12192001"/>
              <a:gd name="connsiteY35" fmla="*/ 1317097 h 2344739"/>
              <a:gd name="connsiteX36" fmla="*/ 11139813 w 12192001"/>
              <a:gd name="connsiteY36" fmla="*/ 1324115 h 2344739"/>
              <a:gd name="connsiteX37" fmla="*/ 11137813 w 12192001"/>
              <a:gd name="connsiteY37" fmla="*/ 1323772 h 2344739"/>
              <a:gd name="connsiteX38" fmla="*/ 11127060 w 12192001"/>
              <a:gd name="connsiteY38" fmla="*/ 1333832 h 2344739"/>
              <a:gd name="connsiteX39" fmla="*/ 11119543 w 12192001"/>
              <a:gd name="connsiteY39" fmla="*/ 1347424 h 2344739"/>
              <a:gd name="connsiteX40" fmla="*/ 10893535 w 12192001"/>
              <a:gd name="connsiteY40" fmla="*/ 1473399 h 2344739"/>
              <a:gd name="connsiteX41" fmla="*/ 10772152 w 12192001"/>
              <a:gd name="connsiteY41" fmla="*/ 1523191 h 2344739"/>
              <a:gd name="connsiteX42" fmla="*/ 10626520 w 12192001"/>
              <a:gd name="connsiteY42" fmla="*/ 1559229 h 2344739"/>
              <a:gd name="connsiteX43" fmla="*/ 10580747 w 12192001"/>
              <a:gd name="connsiteY43" fmla="*/ 1568689 h 2344739"/>
              <a:gd name="connsiteX44" fmla="*/ 10546642 w 12192001"/>
              <a:gd name="connsiteY44" fmla="*/ 1598423 h 2344739"/>
              <a:gd name="connsiteX45" fmla="*/ 10528495 w 12192001"/>
              <a:gd name="connsiteY45" fmla="*/ 1596907 h 2344739"/>
              <a:gd name="connsiteX46" fmla="*/ 10525298 w 12192001"/>
              <a:gd name="connsiteY46" fmla="*/ 1596411 h 2344739"/>
              <a:gd name="connsiteX47" fmla="*/ 10513981 w 12192001"/>
              <a:gd name="connsiteY47" fmla="*/ 1599537 h 2344739"/>
              <a:gd name="connsiteX48" fmla="*/ 10490587 w 12192001"/>
              <a:gd name="connsiteY48" fmla="*/ 1594156 h 2344739"/>
              <a:gd name="connsiteX49" fmla="*/ 10470270 w 12192001"/>
              <a:gd name="connsiteY49" fmla="*/ 1601693 h 2344739"/>
              <a:gd name="connsiteX50" fmla="*/ 10375894 w 12192001"/>
              <a:gd name="connsiteY50" fmla="*/ 1644598 h 2344739"/>
              <a:gd name="connsiteX51" fmla="*/ 10318190 w 12192001"/>
              <a:gd name="connsiteY51" fmla="*/ 1666221 h 2344739"/>
              <a:gd name="connsiteX52" fmla="*/ 10294319 w 12192001"/>
              <a:gd name="connsiteY52" fmla="*/ 1668079 h 2344739"/>
              <a:gd name="connsiteX53" fmla="*/ 10262295 w 12192001"/>
              <a:gd name="connsiteY53" fmla="*/ 1674948 h 2344739"/>
              <a:gd name="connsiteX54" fmla="*/ 10204270 w 12192001"/>
              <a:gd name="connsiteY54" fmla="*/ 1682149 h 2344739"/>
              <a:gd name="connsiteX55" fmla="*/ 10176611 w 12192001"/>
              <a:gd name="connsiteY55" fmla="*/ 1692943 h 2344739"/>
              <a:gd name="connsiteX56" fmla="*/ 10163922 w 12192001"/>
              <a:gd name="connsiteY56" fmla="*/ 1693739 h 2344739"/>
              <a:gd name="connsiteX57" fmla="*/ 10155160 w 12192001"/>
              <a:gd name="connsiteY57" fmla="*/ 1707487 h 2344739"/>
              <a:gd name="connsiteX58" fmla="*/ 10117119 w 12192001"/>
              <a:gd name="connsiteY58" fmla="*/ 1731142 h 2344739"/>
              <a:gd name="connsiteX59" fmla="*/ 10100445 w 12192001"/>
              <a:gd name="connsiteY59" fmla="*/ 1742432 h 2344739"/>
              <a:gd name="connsiteX60" fmla="*/ 10082169 w 12192001"/>
              <a:gd name="connsiteY60" fmla="*/ 1743296 h 2344739"/>
              <a:gd name="connsiteX61" fmla="*/ 10039240 w 12192001"/>
              <a:gd name="connsiteY61" fmla="*/ 1741632 h 2344739"/>
              <a:gd name="connsiteX62" fmla="*/ 9960019 w 12192001"/>
              <a:gd name="connsiteY62" fmla="*/ 1757147 h 2344739"/>
              <a:gd name="connsiteX63" fmla="*/ 9847792 w 12192001"/>
              <a:gd name="connsiteY63" fmla="*/ 1763915 h 2344739"/>
              <a:gd name="connsiteX64" fmla="*/ 9728309 w 12192001"/>
              <a:gd name="connsiteY64" fmla="*/ 1784122 h 2344739"/>
              <a:gd name="connsiteX65" fmla="*/ 9584507 w 12192001"/>
              <a:gd name="connsiteY65" fmla="*/ 1795542 h 2344739"/>
              <a:gd name="connsiteX66" fmla="*/ 9343052 w 12192001"/>
              <a:gd name="connsiteY66" fmla="*/ 1841244 h 2344739"/>
              <a:gd name="connsiteX67" fmla="*/ 9231370 w 12192001"/>
              <a:gd name="connsiteY67" fmla="*/ 1893149 h 2344739"/>
              <a:gd name="connsiteX68" fmla="*/ 9194810 w 12192001"/>
              <a:gd name="connsiteY68" fmla="*/ 1903228 h 2344739"/>
              <a:gd name="connsiteX69" fmla="*/ 9189246 w 12192001"/>
              <a:gd name="connsiteY69" fmla="*/ 1912467 h 2344739"/>
              <a:gd name="connsiteX70" fmla="*/ 9151232 w 12192001"/>
              <a:gd name="connsiteY70" fmla="*/ 1923669 h 2344739"/>
              <a:gd name="connsiteX71" fmla="*/ 9150210 w 12192001"/>
              <a:gd name="connsiteY71" fmla="*/ 1922604 h 2344739"/>
              <a:gd name="connsiteX72" fmla="*/ 9137318 w 12192001"/>
              <a:gd name="connsiteY72" fmla="*/ 1920435 h 2344739"/>
              <a:gd name="connsiteX73" fmla="*/ 9113812 w 12192001"/>
              <a:gd name="connsiteY73" fmla="*/ 1919069 h 2344739"/>
              <a:gd name="connsiteX74" fmla="*/ 9053453 w 12192001"/>
              <a:gd name="connsiteY74" fmla="*/ 1910755 h 2344739"/>
              <a:gd name="connsiteX75" fmla="*/ 9005486 w 12192001"/>
              <a:gd name="connsiteY75" fmla="*/ 1914040 h 2344739"/>
              <a:gd name="connsiteX76" fmla="*/ 9005201 w 12192001"/>
              <a:gd name="connsiteY76" fmla="*/ 1913800 h 2344739"/>
              <a:gd name="connsiteX77" fmla="*/ 8996232 w 12192001"/>
              <a:gd name="connsiteY77" fmla="*/ 1915011 h 2344739"/>
              <a:gd name="connsiteX78" fmla="*/ 8990394 w 12192001"/>
              <a:gd name="connsiteY78" fmla="*/ 1917072 h 2344739"/>
              <a:gd name="connsiteX79" fmla="*/ 8974337 w 12192001"/>
              <a:gd name="connsiteY79" fmla="*/ 1920298 h 2344739"/>
              <a:gd name="connsiteX80" fmla="*/ 8968011 w 12192001"/>
              <a:gd name="connsiteY80" fmla="*/ 1919598 h 2344739"/>
              <a:gd name="connsiteX81" fmla="*/ 8963048 w 12192001"/>
              <a:gd name="connsiteY81" fmla="*/ 1917373 h 2344739"/>
              <a:gd name="connsiteX82" fmla="*/ 8928988 w 12192001"/>
              <a:gd name="connsiteY82" fmla="*/ 1914185 h 2344739"/>
              <a:gd name="connsiteX83" fmla="*/ 8752444 w 12192001"/>
              <a:gd name="connsiteY83" fmla="*/ 1933417 h 2344739"/>
              <a:gd name="connsiteX84" fmla="*/ 8707847 w 12192001"/>
              <a:gd name="connsiteY84" fmla="*/ 1935518 h 2344739"/>
              <a:gd name="connsiteX85" fmla="*/ 8596071 w 12192001"/>
              <a:gd name="connsiteY85" fmla="*/ 1944090 h 2344739"/>
              <a:gd name="connsiteX86" fmla="*/ 8525230 w 12192001"/>
              <a:gd name="connsiteY86" fmla="*/ 1929248 h 2344739"/>
              <a:gd name="connsiteX87" fmla="*/ 8510983 w 12192001"/>
              <a:gd name="connsiteY87" fmla="*/ 1935163 h 2344739"/>
              <a:gd name="connsiteX88" fmla="*/ 8506167 w 12192001"/>
              <a:gd name="connsiteY88" fmla="*/ 1938164 h 2344739"/>
              <a:gd name="connsiteX89" fmla="*/ 8497968 w 12192001"/>
              <a:gd name="connsiteY89" fmla="*/ 1940902 h 2344739"/>
              <a:gd name="connsiteX90" fmla="*/ 8497594 w 12192001"/>
              <a:gd name="connsiteY90" fmla="*/ 1940723 h 2344739"/>
              <a:gd name="connsiteX91" fmla="*/ 8490249 w 12192001"/>
              <a:gd name="connsiteY91" fmla="*/ 1943773 h 2344739"/>
              <a:gd name="connsiteX92" fmla="*/ 8367182 w 12192001"/>
              <a:gd name="connsiteY92" fmla="*/ 1957815 h 2344739"/>
              <a:gd name="connsiteX93" fmla="*/ 8353799 w 12192001"/>
              <a:gd name="connsiteY93" fmla="*/ 1958009 h 2344739"/>
              <a:gd name="connsiteX94" fmla="*/ 8352373 w 12192001"/>
              <a:gd name="connsiteY94" fmla="*/ 1957169 h 2344739"/>
              <a:gd name="connsiteX95" fmla="*/ 8320104 w 12192001"/>
              <a:gd name="connsiteY95" fmla="*/ 1974587 h 2344739"/>
              <a:gd name="connsiteX96" fmla="*/ 8314433 w 12192001"/>
              <a:gd name="connsiteY96" fmla="*/ 1974913 h 2344739"/>
              <a:gd name="connsiteX97" fmla="*/ 8295174 w 12192001"/>
              <a:gd name="connsiteY97" fmla="*/ 1988808 h 2344739"/>
              <a:gd name="connsiteX98" fmla="*/ 8284276 w 12192001"/>
              <a:gd name="connsiteY98" fmla="*/ 1994631 h 2344739"/>
              <a:gd name="connsiteX99" fmla="*/ 8283150 w 12192001"/>
              <a:gd name="connsiteY99" fmla="*/ 1999074 h 2344739"/>
              <a:gd name="connsiteX100" fmla="*/ 8266076 w 12192001"/>
              <a:gd name="connsiteY100" fmla="*/ 2006249 h 2344739"/>
              <a:gd name="connsiteX101" fmla="*/ 8263377 w 12192001"/>
              <a:gd name="connsiteY101" fmla="*/ 2006019 h 2344739"/>
              <a:gd name="connsiteX102" fmla="*/ 8252033 w 12192001"/>
              <a:gd name="connsiteY102" fmla="*/ 2015862 h 2344739"/>
              <a:gd name="connsiteX103" fmla="*/ 8245834 w 12192001"/>
              <a:gd name="connsiteY103" fmla="*/ 2028854 h 2344739"/>
              <a:gd name="connsiteX104" fmla="*/ 8090272 w 12192001"/>
              <a:gd name="connsiteY104" fmla="*/ 2075015 h 2344739"/>
              <a:gd name="connsiteX105" fmla="*/ 7905407 w 12192001"/>
              <a:gd name="connsiteY105" fmla="*/ 2116988 h 2344739"/>
              <a:gd name="connsiteX106" fmla="*/ 7718745 w 12192001"/>
              <a:gd name="connsiteY106" fmla="*/ 2142703 h 2344739"/>
              <a:gd name="connsiteX107" fmla="*/ 7614347 w 12192001"/>
              <a:gd name="connsiteY107" fmla="*/ 2139232 h 2344739"/>
              <a:gd name="connsiteX108" fmla="*/ 7527543 w 12192001"/>
              <a:gd name="connsiteY108" fmla="*/ 2145060 h 2344739"/>
              <a:gd name="connsiteX109" fmla="*/ 7519571 w 12192001"/>
              <a:gd name="connsiteY109" fmla="*/ 2147613 h 2344739"/>
              <a:gd name="connsiteX110" fmla="*/ 7507411 w 12192001"/>
              <a:gd name="connsiteY110" fmla="*/ 2148948 h 2344739"/>
              <a:gd name="connsiteX111" fmla="*/ 7507040 w 12192001"/>
              <a:gd name="connsiteY111" fmla="*/ 2148621 h 2344739"/>
              <a:gd name="connsiteX112" fmla="*/ 7495795 w 12192001"/>
              <a:gd name="connsiteY112" fmla="*/ 2150573 h 2344739"/>
              <a:gd name="connsiteX113" fmla="*/ 7405391 w 12192001"/>
              <a:gd name="connsiteY113" fmla="*/ 2142468 h 2344739"/>
              <a:gd name="connsiteX114" fmla="*/ 7312180 w 12192001"/>
              <a:gd name="connsiteY114" fmla="*/ 2132873 h 2344739"/>
              <a:gd name="connsiteX115" fmla="*/ 7310853 w 12192001"/>
              <a:gd name="connsiteY115" fmla="*/ 2131431 h 2344739"/>
              <a:gd name="connsiteX116" fmla="*/ 7218559 w 12192001"/>
              <a:gd name="connsiteY116" fmla="*/ 2156680 h 2344739"/>
              <a:gd name="connsiteX117" fmla="*/ 7201101 w 12192001"/>
              <a:gd name="connsiteY117" fmla="*/ 2161230 h 2344739"/>
              <a:gd name="connsiteX118" fmla="*/ 7197004 w 12192001"/>
              <a:gd name="connsiteY118" fmla="*/ 2166588 h 2344739"/>
              <a:gd name="connsiteX119" fmla="*/ 7170808 w 12192001"/>
              <a:gd name="connsiteY119" fmla="*/ 2171236 h 2344739"/>
              <a:gd name="connsiteX120" fmla="*/ 7096988 w 12192001"/>
              <a:gd name="connsiteY120" fmla="*/ 2183464 h 2344739"/>
              <a:gd name="connsiteX121" fmla="*/ 7018496 w 12192001"/>
              <a:gd name="connsiteY121" fmla="*/ 2183090 h 2344739"/>
              <a:gd name="connsiteX122" fmla="*/ 6904146 w 12192001"/>
              <a:gd name="connsiteY122" fmla="*/ 2212596 h 2344739"/>
              <a:gd name="connsiteX123" fmla="*/ 6708222 w 12192001"/>
              <a:gd name="connsiteY123" fmla="*/ 2240551 h 2344739"/>
              <a:gd name="connsiteX124" fmla="*/ 6549454 w 12192001"/>
              <a:gd name="connsiteY124" fmla="*/ 2269327 h 2344739"/>
              <a:gd name="connsiteX125" fmla="*/ 6317560 w 12192001"/>
              <a:gd name="connsiteY125" fmla="*/ 2316127 h 2344739"/>
              <a:gd name="connsiteX126" fmla="*/ 6168674 w 12192001"/>
              <a:gd name="connsiteY126" fmla="*/ 2318214 h 2344739"/>
              <a:gd name="connsiteX127" fmla="*/ 6073848 w 12192001"/>
              <a:gd name="connsiteY127" fmla="*/ 2338676 h 2344739"/>
              <a:gd name="connsiteX128" fmla="*/ 6068529 w 12192001"/>
              <a:gd name="connsiteY128" fmla="*/ 2337139 h 2344739"/>
              <a:gd name="connsiteX129" fmla="*/ 6048638 w 12192001"/>
              <a:gd name="connsiteY129" fmla="*/ 2337822 h 2344739"/>
              <a:gd name="connsiteX130" fmla="*/ 6041285 w 12192001"/>
              <a:gd name="connsiteY130" fmla="*/ 2329473 h 2344739"/>
              <a:gd name="connsiteX131" fmla="*/ 6010090 w 12192001"/>
              <a:gd name="connsiteY131" fmla="*/ 2324380 h 2344739"/>
              <a:gd name="connsiteX132" fmla="*/ 5957375 w 12192001"/>
              <a:gd name="connsiteY132" fmla="*/ 2328024 h 2344739"/>
              <a:gd name="connsiteX133" fmla="*/ 5758919 w 12192001"/>
              <a:gd name="connsiteY133" fmla="*/ 2343716 h 2344739"/>
              <a:gd name="connsiteX134" fmla="*/ 5626960 w 12192001"/>
              <a:gd name="connsiteY134" fmla="*/ 2344739 h 2344739"/>
              <a:gd name="connsiteX135" fmla="*/ 5470906 w 12192001"/>
              <a:gd name="connsiteY135" fmla="*/ 2330719 h 2344739"/>
              <a:gd name="connsiteX136" fmla="*/ 5432761 w 12192001"/>
              <a:gd name="connsiteY136" fmla="*/ 2319466 h 2344739"/>
              <a:gd name="connsiteX137" fmla="*/ 5381669 w 12192001"/>
              <a:gd name="connsiteY137" fmla="*/ 2301764 h 2344739"/>
              <a:gd name="connsiteX138" fmla="*/ 5261764 w 12192001"/>
              <a:gd name="connsiteY138" fmla="*/ 2281347 h 2344739"/>
              <a:gd name="connsiteX139" fmla="*/ 5222961 w 12192001"/>
              <a:gd name="connsiteY139" fmla="*/ 2270223 h 2344739"/>
              <a:gd name="connsiteX140" fmla="*/ 5174660 w 12192001"/>
              <a:gd name="connsiteY140" fmla="*/ 2267233 h 2344739"/>
              <a:gd name="connsiteX141" fmla="*/ 5156554 w 12192001"/>
              <a:gd name="connsiteY141" fmla="*/ 2260010 h 2344739"/>
              <a:gd name="connsiteX142" fmla="*/ 5142599 w 12192001"/>
              <a:gd name="connsiteY142" fmla="*/ 2256610 h 2344739"/>
              <a:gd name="connsiteX143" fmla="*/ 5139596 w 12192001"/>
              <a:gd name="connsiteY143" fmla="*/ 2254509 h 2344739"/>
              <a:gd name="connsiteX144" fmla="*/ 5121659 w 12192001"/>
              <a:gd name="connsiteY144" fmla="*/ 2243656 h 2344739"/>
              <a:gd name="connsiteX145" fmla="*/ 5065790 w 12192001"/>
              <a:gd name="connsiteY145" fmla="*/ 2250227 h 2344739"/>
              <a:gd name="connsiteX146" fmla="*/ 5011514 w 12192001"/>
              <a:gd name="connsiteY146" fmla="*/ 2233846 h 2344739"/>
              <a:gd name="connsiteX147" fmla="*/ 4840441 w 12192001"/>
              <a:gd name="connsiteY147" fmla="*/ 2209829 h 2344739"/>
              <a:gd name="connsiteX148" fmla="*/ 4762447 w 12192001"/>
              <a:gd name="connsiteY148" fmla="*/ 2182061 h 2344739"/>
              <a:gd name="connsiteX149" fmla="*/ 4723186 w 12192001"/>
              <a:gd name="connsiteY149" fmla="*/ 2173047 h 2344739"/>
              <a:gd name="connsiteX150" fmla="*/ 4721176 w 12192001"/>
              <a:gd name="connsiteY150" fmla="*/ 2172298 h 2344739"/>
              <a:gd name="connsiteX151" fmla="*/ 4722111 w 12192001"/>
              <a:gd name="connsiteY151" fmla="*/ 2172087 h 2344739"/>
              <a:gd name="connsiteX152" fmla="*/ 4717202 w 12192001"/>
              <a:gd name="connsiteY152" fmla="*/ 2170817 h 2344739"/>
              <a:gd name="connsiteX153" fmla="*/ 4721176 w 12192001"/>
              <a:gd name="connsiteY153" fmla="*/ 2172298 h 2344739"/>
              <a:gd name="connsiteX154" fmla="*/ 4715526 w 12192001"/>
              <a:gd name="connsiteY154" fmla="*/ 2173573 h 2344739"/>
              <a:gd name="connsiteX155" fmla="*/ 4515814 w 12192001"/>
              <a:gd name="connsiteY155" fmla="*/ 2163671 h 2344739"/>
              <a:gd name="connsiteX156" fmla="*/ 4428543 w 12192001"/>
              <a:gd name="connsiteY156" fmla="*/ 2153020 h 2344739"/>
              <a:gd name="connsiteX157" fmla="*/ 4362875 w 12192001"/>
              <a:gd name="connsiteY157" fmla="*/ 2151674 h 2344739"/>
              <a:gd name="connsiteX158" fmla="*/ 4316966 w 12192001"/>
              <a:gd name="connsiteY158" fmla="*/ 2158289 h 2344739"/>
              <a:gd name="connsiteX159" fmla="*/ 4315110 w 12192001"/>
              <a:gd name="connsiteY159" fmla="*/ 2156948 h 2344739"/>
              <a:gd name="connsiteX160" fmla="*/ 4295144 w 12192001"/>
              <a:gd name="connsiteY160" fmla="*/ 2155069 h 2344739"/>
              <a:gd name="connsiteX161" fmla="*/ 4290064 w 12192001"/>
              <a:gd name="connsiteY161" fmla="*/ 2157986 h 2344739"/>
              <a:gd name="connsiteX162" fmla="*/ 4276142 w 12192001"/>
              <a:gd name="connsiteY162" fmla="*/ 2157740 h 2344739"/>
              <a:gd name="connsiteX163" fmla="*/ 4248117 w 12192001"/>
              <a:gd name="connsiteY163" fmla="*/ 2160064 h 2344739"/>
              <a:gd name="connsiteX164" fmla="*/ 4202051 w 12192001"/>
              <a:gd name="connsiteY164" fmla="*/ 2157269 h 2344739"/>
              <a:gd name="connsiteX165" fmla="*/ 4201745 w 12192001"/>
              <a:gd name="connsiteY165" fmla="*/ 2156010 h 2344739"/>
              <a:gd name="connsiteX166" fmla="*/ 4191248 w 12192001"/>
              <a:gd name="connsiteY166" fmla="*/ 2150376 h 2344739"/>
              <a:gd name="connsiteX167" fmla="*/ 4142745 w 12192001"/>
              <a:gd name="connsiteY167" fmla="*/ 2134511 h 2344739"/>
              <a:gd name="connsiteX168" fmla="*/ 4083097 w 12192001"/>
              <a:gd name="connsiteY168" fmla="*/ 2107978 h 2344739"/>
              <a:gd name="connsiteX169" fmla="*/ 4074546 w 12192001"/>
              <a:gd name="connsiteY169" fmla="*/ 2107143 h 2344739"/>
              <a:gd name="connsiteX170" fmla="*/ 4074427 w 12192001"/>
              <a:gd name="connsiteY170" fmla="*/ 2106844 h 2344739"/>
              <a:gd name="connsiteX171" fmla="*/ 4065510 w 12192001"/>
              <a:gd name="connsiteY171" fmla="*/ 2105400 h 2344739"/>
              <a:gd name="connsiteX172" fmla="*/ 4058954 w 12192001"/>
              <a:gd name="connsiteY172" fmla="*/ 2105618 h 2344739"/>
              <a:gd name="connsiteX173" fmla="*/ 4042364 w 12192001"/>
              <a:gd name="connsiteY173" fmla="*/ 2103997 h 2344739"/>
              <a:gd name="connsiteX174" fmla="*/ 4036997 w 12192001"/>
              <a:gd name="connsiteY174" fmla="*/ 2101563 h 2344739"/>
              <a:gd name="connsiteX175" fmla="*/ 4035363 w 12192001"/>
              <a:gd name="connsiteY175" fmla="*/ 2097896 h 2344739"/>
              <a:gd name="connsiteX176" fmla="*/ 4033778 w 12192001"/>
              <a:gd name="connsiteY176" fmla="*/ 2098131 h 2344739"/>
              <a:gd name="connsiteX177" fmla="*/ 4004538 w 12192001"/>
              <a:gd name="connsiteY177" fmla="*/ 2085563 h 2344739"/>
              <a:gd name="connsiteX178" fmla="*/ 3936846 w 12192001"/>
              <a:gd name="connsiteY178" fmla="*/ 2068106 h 2344739"/>
              <a:gd name="connsiteX179" fmla="*/ 3897275 w 12192001"/>
              <a:gd name="connsiteY179" fmla="*/ 2062451 h 2344739"/>
              <a:gd name="connsiteX180" fmla="*/ 3789760 w 12192001"/>
              <a:gd name="connsiteY180" fmla="*/ 2042213 h 2344739"/>
              <a:gd name="connsiteX181" fmla="*/ 3682513 w 12192001"/>
              <a:gd name="connsiteY181" fmla="*/ 2018290 h 2344739"/>
              <a:gd name="connsiteX182" fmla="*/ 3610035 w 12192001"/>
              <a:gd name="connsiteY182" fmla="*/ 1986019 h 2344739"/>
              <a:gd name="connsiteX183" fmla="*/ 3603855 w 12192001"/>
              <a:gd name="connsiteY183" fmla="*/ 1987381 h 2344739"/>
              <a:gd name="connsiteX184" fmla="*/ 3594736 w 12192001"/>
              <a:gd name="connsiteY184" fmla="*/ 1987545 h 2344739"/>
              <a:gd name="connsiteX185" fmla="*/ 3594501 w 12192001"/>
              <a:gd name="connsiteY185" fmla="*/ 1987276 h 2344739"/>
              <a:gd name="connsiteX186" fmla="*/ 3585978 w 12192001"/>
              <a:gd name="connsiteY186" fmla="*/ 1987966 h 2344739"/>
              <a:gd name="connsiteX187" fmla="*/ 3536135 w 12192001"/>
              <a:gd name="connsiteY187" fmla="*/ 1978267 h 2344739"/>
              <a:gd name="connsiteX188" fmla="*/ 3473223 w 12192001"/>
              <a:gd name="connsiteY188" fmla="*/ 1974606 h 2344739"/>
              <a:gd name="connsiteX189" fmla="*/ 3400728 w 12192001"/>
              <a:gd name="connsiteY189" fmla="*/ 1962558 h 2344739"/>
              <a:gd name="connsiteX190" fmla="*/ 3363888 w 12192001"/>
              <a:gd name="connsiteY190" fmla="*/ 1979510 h 2344739"/>
              <a:gd name="connsiteX191" fmla="*/ 3344026 w 12192001"/>
              <a:gd name="connsiteY191" fmla="*/ 1981192 h 2344739"/>
              <a:gd name="connsiteX192" fmla="*/ 3341698 w 12192001"/>
              <a:gd name="connsiteY192" fmla="*/ 1980217 h 2344739"/>
              <a:gd name="connsiteX193" fmla="*/ 3262356 w 12192001"/>
              <a:gd name="connsiteY193" fmla="*/ 1986094 h 2344739"/>
              <a:gd name="connsiteX194" fmla="*/ 3142556 w 12192001"/>
              <a:gd name="connsiteY194" fmla="*/ 1993869 h 2344739"/>
              <a:gd name="connsiteX195" fmla="*/ 3030291 w 12192001"/>
              <a:gd name="connsiteY195" fmla="*/ 1996512 h 2344739"/>
              <a:gd name="connsiteX196" fmla="*/ 2781569 w 12192001"/>
              <a:gd name="connsiteY196" fmla="*/ 2018333 h 2344739"/>
              <a:gd name="connsiteX197" fmla="*/ 2646527 w 12192001"/>
              <a:gd name="connsiteY197" fmla="*/ 2028869 h 2344739"/>
              <a:gd name="connsiteX198" fmla="*/ 2568028 w 12192001"/>
              <a:gd name="connsiteY198" fmla="*/ 2002628 h 2344739"/>
              <a:gd name="connsiteX199" fmla="*/ 2443255 w 12192001"/>
              <a:gd name="connsiteY199" fmla="*/ 2016529 h 2344739"/>
              <a:gd name="connsiteX200" fmla="*/ 2315112 w 12192001"/>
              <a:gd name="connsiteY200" fmla="*/ 2024996 h 2344739"/>
              <a:gd name="connsiteX201" fmla="*/ 2208578 w 12192001"/>
              <a:gd name="connsiteY201" fmla="*/ 2019763 h 2344739"/>
              <a:gd name="connsiteX202" fmla="*/ 2094665 w 12192001"/>
              <a:gd name="connsiteY202" fmla="*/ 2003052 h 2344739"/>
              <a:gd name="connsiteX203" fmla="*/ 1997356 w 12192001"/>
              <a:gd name="connsiteY203" fmla="*/ 1995032 h 2344739"/>
              <a:gd name="connsiteX204" fmla="*/ 1928172 w 12192001"/>
              <a:gd name="connsiteY204" fmla="*/ 2016977 h 2344739"/>
              <a:gd name="connsiteX205" fmla="*/ 1921650 w 12192001"/>
              <a:gd name="connsiteY205" fmla="*/ 2012146 h 2344739"/>
              <a:gd name="connsiteX206" fmla="*/ 1873080 w 12192001"/>
              <a:gd name="connsiteY206" fmla="*/ 2013741 h 2344739"/>
              <a:gd name="connsiteX207" fmla="*/ 1786655 w 12192001"/>
              <a:gd name="connsiteY207" fmla="*/ 2041363 h 2344739"/>
              <a:gd name="connsiteX208" fmla="*/ 1738204 w 12192001"/>
              <a:gd name="connsiteY208" fmla="*/ 2036312 h 2344739"/>
              <a:gd name="connsiteX209" fmla="*/ 1675071 w 12192001"/>
              <a:gd name="connsiteY209" fmla="*/ 2019963 h 2344739"/>
              <a:gd name="connsiteX210" fmla="*/ 1608669 w 12192001"/>
              <a:gd name="connsiteY210" fmla="*/ 2013066 h 2344739"/>
              <a:gd name="connsiteX211" fmla="*/ 1496110 w 12192001"/>
              <a:gd name="connsiteY211" fmla="*/ 1987476 h 2344739"/>
              <a:gd name="connsiteX212" fmla="*/ 1149979 w 12192001"/>
              <a:gd name="connsiteY212" fmla="*/ 1938041 h 2344739"/>
              <a:gd name="connsiteX213" fmla="*/ 858269 w 12192001"/>
              <a:gd name="connsiteY213" fmla="*/ 1928608 h 2344739"/>
              <a:gd name="connsiteX214" fmla="*/ 837540 w 12192001"/>
              <a:gd name="connsiteY214" fmla="*/ 1929821 h 2344739"/>
              <a:gd name="connsiteX215" fmla="*/ 816809 w 12192001"/>
              <a:gd name="connsiteY215" fmla="*/ 1927857 h 2344739"/>
              <a:gd name="connsiteX216" fmla="*/ 811506 w 12192001"/>
              <a:gd name="connsiteY216" fmla="*/ 1930751 h 2344739"/>
              <a:gd name="connsiteX217" fmla="*/ 797041 w 12192001"/>
              <a:gd name="connsiteY217" fmla="*/ 1930446 h 2344739"/>
              <a:gd name="connsiteX218" fmla="*/ 767901 w 12192001"/>
              <a:gd name="connsiteY218" fmla="*/ 1932653 h 2344739"/>
              <a:gd name="connsiteX219" fmla="*/ 763053 w 12192001"/>
              <a:gd name="connsiteY219" fmla="*/ 1930432 h 2344739"/>
              <a:gd name="connsiteX220" fmla="*/ 720047 w 12192001"/>
              <a:gd name="connsiteY220" fmla="*/ 1929661 h 2344739"/>
              <a:gd name="connsiteX221" fmla="*/ 719742 w 12192001"/>
              <a:gd name="connsiteY221" fmla="*/ 1928399 h 2344739"/>
              <a:gd name="connsiteX222" fmla="*/ 708875 w 12192001"/>
              <a:gd name="connsiteY222" fmla="*/ 1922722 h 2344739"/>
              <a:gd name="connsiteX223" fmla="*/ 596792 w 12192001"/>
              <a:gd name="connsiteY223" fmla="*/ 1879864 h 2344739"/>
              <a:gd name="connsiteX224" fmla="*/ 578535 w 12192001"/>
              <a:gd name="connsiteY224" fmla="*/ 1877212 h 2344739"/>
              <a:gd name="connsiteX225" fmla="*/ 571717 w 12192001"/>
              <a:gd name="connsiteY225" fmla="*/ 1877401 h 2344739"/>
              <a:gd name="connsiteX226" fmla="*/ 445099 w 12192001"/>
              <a:gd name="connsiteY226" fmla="*/ 1839371 h 2344739"/>
              <a:gd name="connsiteX227" fmla="*/ 404015 w 12192001"/>
              <a:gd name="connsiteY227" fmla="*/ 1833548 h 2344739"/>
              <a:gd name="connsiteX228" fmla="*/ 292435 w 12192001"/>
              <a:gd name="connsiteY228" fmla="*/ 1812852 h 2344739"/>
              <a:gd name="connsiteX229" fmla="*/ 118381 w 12192001"/>
              <a:gd name="connsiteY229" fmla="*/ 1761047 h 2344739"/>
              <a:gd name="connsiteX230" fmla="*/ 15526 w 12192001"/>
              <a:gd name="connsiteY230" fmla="*/ 1758191 h 2344739"/>
              <a:gd name="connsiteX231" fmla="*/ 2 w 12192001"/>
              <a:gd name="connsiteY231" fmla="*/ 1752722 h 2344739"/>
              <a:gd name="connsiteX232" fmla="*/ 1 w 12192001"/>
              <a:gd name="connsiteY232" fmla="*/ 762497 h 2344739"/>
              <a:gd name="connsiteX233" fmla="*/ 0 w 12192001"/>
              <a:gd name="connsiteY233" fmla="*/ 762497 h 2344739"/>
              <a:gd name="connsiteX234" fmla="*/ 0 w 12192001"/>
              <a:gd name="connsiteY234" fmla="*/ 222213 h 2344739"/>
              <a:gd name="connsiteX235" fmla="*/ 0 w 12192001"/>
              <a:gd name="connsiteY235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415912 w 12192001"/>
              <a:gd name="connsiteY26" fmla="*/ 1173869 h 2344739"/>
              <a:gd name="connsiteX27" fmla="*/ 11245526 w 12192001"/>
              <a:gd name="connsiteY27" fmla="*/ 1274060 h 2344739"/>
              <a:gd name="connsiteX28" fmla="*/ 11227161 w 12192001"/>
              <a:gd name="connsiteY28" fmla="*/ 1276236 h 2344739"/>
              <a:gd name="connsiteX29" fmla="*/ 11216939 w 12192001"/>
              <a:gd name="connsiteY29" fmla="*/ 1275961 h 2344739"/>
              <a:gd name="connsiteX30" fmla="*/ 11216036 w 12192001"/>
              <a:gd name="connsiteY30" fmla="*/ 1275018 h 2344739"/>
              <a:gd name="connsiteX31" fmla="*/ 11187737 w 12192001"/>
              <a:gd name="connsiteY31" fmla="*/ 1292383 h 2344739"/>
              <a:gd name="connsiteX32" fmla="*/ 11183353 w 12192001"/>
              <a:gd name="connsiteY32" fmla="*/ 1292525 h 2344739"/>
              <a:gd name="connsiteX33" fmla="*/ 11165706 w 12192001"/>
              <a:gd name="connsiteY33" fmla="*/ 1306612 h 2344739"/>
              <a:gd name="connsiteX34" fmla="*/ 11156163 w 12192001"/>
              <a:gd name="connsiteY34" fmla="*/ 1312414 h 2344739"/>
              <a:gd name="connsiteX35" fmla="*/ 11154348 w 12192001"/>
              <a:gd name="connsiteY35" fmla="*/ 1317097 h 2344739"/>
              <a:gd name="connsiteX36" fmla="*/ 11139813 w 12192001"/>
              <a:gd name="connsiteY36" fmla="*/ 1324115 h 2344739"/>
              <a:gd name="connsiteX37" fmla="*/ 11137813 w 12192001"/>
              <a:gd name="connsiteY37" fmla="*/ 1323772 h 2344739"/>
              <a:gd name="connsiteX38" fmla="*/ 11127060 w 12192001"/>
              <a:gd name="connsiteY38" fmla="*/ 1333832 h 2344739"/>
              <a:gd name="connsiteX39" fmla="*/ 11119543 w 12192001"/>
              <a:gd name="connsiteY39" fmla="*/ 1347424 h 2344739"/>
              <a:gd name="connsiteX40" fmla="*/ 10893535 w 12192001"/>
              <a:gd name="connsiteY40" fmla="*/ 1473399 h 2344739"/>
              <a:gd name="connsiteX41" fmla="*/ 10772152 w 12192001"/>
              <a:gd name="connsiteY41" fmla="*/ 1523191 h 2344739"/>
              <a:gd name="connsiteX42" fmla="*/ 10626520 w 12192001"/>
              <a:gd name="connsiteY42" fmla="*/ 1559229 h 2344739"/>
              <a:gd name="connsiteX43" fmla="*/ 10580747 w 12192001"/>
              <a:gd name="connsiteY43" fmla="*/ 1568689 h 2344739"/>
              <a:gd name="connsiteX44" fmla="*/ 10546642 w 12192001"/>
              <a:gd name="connsiteY44" fmla="*/ 1598423 h 2344739"/>
              <a:gd name="connsiteX45" fmla="*/ 10528495 w 12192001"/>
              <a:gd name="connsiteY45" fmla="*/ 1596907 h 2344739"/>
              <a:gd name="connsiteX46" fmla="*/ 10525298 w 12192001"/>
              <a:gd name="connsiteY46" fmla="*/ 1596411 h 2344739"/>
              <a:gd name="connsiteX47" fmla="*/ 10513981 w 12192001"/>
              <a:gd name="connsiteY47" fmla="*/ 1599537 h 2344739"/>
              <a:gd name="connsiteX48" fmla="*/ 10490587 w 12192001"/>
              <a:gd name="connsiteY48" fmla="*/ 1594156 h 2344739"/>
              <a:gd name="connsiteX49" fmla="*/ 10470270 w 12192001"/>
              <a:gd name="connsiteY49" fmla="*/ 1601693 h 2344739"/>
              <a:gd name="connsiteX50" fmla="*/ 10375894 w 12192001"/>
              <a:gd name="connsiteY50" fmla="*/ 1644598 h 2344739"/>
              <a:gd name="connsiteX51" fmla="*/ 10318190 w 12192001"/>
              <a:gd name="connsiteY51" fmla="*/ 1666221 h 2344739"/>
              <a:gd name="connsiteX52" fmla="*/ 10294319 w 12192001"/>
              <a:gd name="connsiteY52" fmla="*/ 1668079 h 2344739"/>
              <a:gd name="connsiteX53" fmla="*/ 10262295 w 12192001"/>
              <a:gd name="connsiteY53" fmla="*/ 1674948 h 2344739"/>
              <a:gd name="connsiteX54" fmla="*/ 10204270 w 12192001"/>
              <a:gd name="connsiteY54" fmla="*/ 1682149 h 2344739"/>
              <a:gd name="connsiteX55" fmla="*/ 10176611 w 12192001"/>
              <a:gd name="connsiteY55" fmla="*/ 1692943 h 2344739"/>
              <a:gd name="connsiteX56" fmla="*/ 10163922 w 12192001"/>
              <a:gd name="connsiteY56" fmla="*/ 1693739 h 2344739"/>
              <a:gd name="connsiteX57" fmla="*/ 10155160 w 12192001"/>
              <a:gd name="connsiteY57" fmla="*/ 1707487 h 2344739"/>
              <a:gd name="connsiteX58" fmla="*/ 10117119 w 12192001"/>
              <a:gd name="connsiteY58" fmla="*/ 1731142 h 2344739"/>
              <a:gd name="connsiteX59" fmla="*/ 10100445 w 12192001"/>
              <a:gd name="connsiteY59" fmla="*/ 1742432 h 2344739"/>
              <a:gd name="connsiteX60" fmla="*/ 10082169 w 12192001"/>
              <a:gd name="connsiteY60" fmla="*/ 1743296 h 2344739"/>
              <a:gd name="connsiteX61" fmla="*/ 10039240 w 12192001"/>
              <a:gd name="connsiteY61" fmla="*/ 1741632 h 2344739"/>
              <a:gd name="connsiteX62" fmla="*/ 9960019 w 12192001"/>
              <a:gd name="connsiteY62" fmla="*/ 1757147 h 2344739"/>
              <a:gd name="connsiteX63" fmla="*/ 9847792 w 12192001"/>
              <a:gd name="connsiteY63" fmla="*/ 1763915 h 2344739"/>
              <a:gd name="connsiteX64" fmla="*/ 9728309 w 12192001"/>
              <a:gd name="connsiteY64" fmla="*/ 1784122 h 2344739"/>
              <a:gd name="connsiteX65" fmla="*/ 9584507 w 12192001"/>
              <a:gd name="connsiteY65" fmla="*/ 1795542 h 2344739"/>
              <a:gd name="connsiteX66" fmla="*/ 9343052 w 12192001"/>
              <a:gd name="connsiteY66" fmla="*/ 1841244 h 2344739"/>
              <a:gd name="connsiteX67" fmla="*/ 9231370 w 12192001"/>
              <a:gd name="connsiteY67" fmla="*/ 1893149 h 2344739"/>
              <a:gd name="connsiteX68" fmla="*/ 9194810 w 12192001"/>
              <a:gd name="connsiteY68" fmla="*/ 1903228 h 2344739"/>
              <a:gd name="connsiteX69" fmla="*/ 9189246 w 12192001"/>
              <a:gd name="connsiteY69" fmla="*/ 1912467 h 2344739"/>
              <a:gd name="connsiteX70" fmla="*/ 9151232 w 12192001"/>
              <a:gd name="connsiteY70" fmla="*/ 1923669 h 2344739"/>
              <a:gd name="connsiteX71" fmla="*/ 9150210 w 12192001"/>
              <a:gd name="connsiteY71" fmla="*/ 1922604 h 2344739"/>
              <a:gd name="connsiteX72" fmla="*/ 9137318 w 12192001"/>
              <a:gd name="connsiteY72" fmla="*/ 1920435 h 2344739"/>
              <a:gd name="connsiteX73" fmla="*/ 9113812 w 12192001"/>
              <a:gd name="connsiteY73" fmla="*/ 1919069 h 2344739"/>
              <a:gd name="connsiteX74" fmla="*/ 9053453 w 12192001"/>
              <a:gd name="connsiteY74" fmla="*/ 1910755 h 2344739"/>
              <a:gd name="connsiteX75" fmla="*/ 9005486 w 12192001"/>
              <a:gd name="connsiteY75" fmla="*/ 1914040 h 2344739"/>
              <a:gd name="connsiteX76" fmla="*/ 9005201 w 12192001"/>
              <a:gd name="connsiteY76" fmla="*/ 1913800 h 2344739"/>
              <a:gd name="connsiteX77" fmla="*/ 8996232 w 12192001"/>
              <a:gd name="connsiteY77" fmla="*/ 1915011 h 2344739"/>
              <a:gd name="connsiteX78" fmla="*/ 8990394 w 12192001"/>
              <a:gd name="connsiteY78" fmla="*/ 1917072 h 2344739"/>
              <a:gd name="connsiteX79" fmla="*/ 8974337 w 12192001"/>
              <a:gd name="connsiteY79" fmla="*/ 1920298 h 2344739"/>
              <a:gd name="connsiteX80" fmla="*/ 8968011 w 12192001"/>
              <a:gd name="connsiteY80" fmla="*/ 1919598 h 2344739"/>
              <a:gd name="connsiteX81" fmla="*/ 8963048 w 12192001"/>
              <a:gd name="connsiteY81" fmla="*/ 1917373 h 2344739"/>
              <a:gd name="connsiteX82" fmla="*/ 8928988 w 12192001"/>
              <a:gd name="connsiteY82" fmla="*/ 1914185 h 2344739"/>
              <a:gd name="connsiteX83" fmla="*/ 8752444 w 12192001"/>
              <a:gd name="connsiteY83" fmla="*/ 1933417 h 2344739"/>
              <a:gd name="connsiteX84" fmla="*/ 8707847 w 12192001"/>
              <a:gd name="connsiteY84" fmla="*/ 1935518 h 2344739"/>
              <a:gd name="connsiteX85" fmla="*/ 8596071 w 12192001"/>
              <a:gd name="connsiteY85" fmla="*/ 1944090 h 2344739"/>
              <a:gd name="connsiteX86" fmla="*/ 8525230 w 12192001"/>
              <a:gd name="connsiteY86" fmla="*/ 1929248 h 2344739"/>
              <a:gd name="connsiteX87" fmla="*/ 8510983 w 12192001"/>
              <a:gd name="connsiteY87" fmla="*/ 1935163 h 2344739"/>
              <a:gd name="connsiteX88" fmla="*/ 8506167 w 12192001"/>
              <a:gd name="connsiteY88" fmla="*/ 1938164 h 2344739"/>
              <a:gd name="connsiteX89" fmla="*/ 8497968 w 12192001"/>
              <a:gd name="connsiteY89" fmla="*/ 1940902 h 2344739"/>
              <a:gd name="connsiteX90" fmla="*/ 8497594 w 12192001"/>
              <a:gd name="connsiteY90" fmla="*/ 1940723 h 2344739"/>
              <a:gd name="connsiteX91" fmla="*/ 8490249 w 12192001"/>
              <a:gd name="connsiteY91" fmla="*/ 1943773 h 2344739"/>
              <a:gd name="connsiteX92" fmla="*/ 8367182 w 12192001"/>
              <a:gd name="connsiteY92" fmla="*/ 1957815 h 2344739"/>
              <a:gd name="connsiteX93" fmla="*/ 8353799 w 12192001"/>
              <a:gd name="connsiteY93" fmla="*/ 1958009 h 2344739"/>
              <a:gd name="connsiteX94" fmla="*/ 8352373 w 12192001"/>
              <a:gd name="connsiteY94" fmla="*/ 1957169 h 2344739"/>
              <a:gd name="connsiteX95" fmla="*/ 8320104 w 12192001"/>
              <a:gd name="connsiteY95" fmla="*/ 1974587 h 2344739"/>
              <a:gd name="connsiteX96" fmla="*/ 8314433 w 12192001"/>
              <a:gd name="connsiteY96" fmla="*/ 1974913 h 2344739"/>
              <a:gd name="connsiteX97" fmla="*/ 8295174 w 12192001"/>
              <a:gd name="connsiteY97" fmla="*/ 1988808 h 2344739"/>
              <a:gd name="connsiteX98" fmla="*/ 8284276 w 12192001"/>
              <a:gd name="connsiteY98" fmla="*/ 1994631 h 2344739"/>
              <a:gd name="connsiteX99" fmla="*/ 8283150 w 12192001"/>
              <a:gd name="connsiteY99" fmla="*/ 1999074 h 2344739"/>
              <a:gd name="connsiteX100" fmla="*/ 8266076 w 12192001"/>
              <a:gd name="connsiteY100" fmla="*/ 2006249 h 2344739"/>
              <a:gd name="connsiteX101" fmla="*/ 8263377 w 12192001"/>
              <a:gd name="connsiteY101" fmla="*/ 2006019 h 2344739"/>
              <a:gd name="connsiteX102" fmla="*/ 8252033 w 12192001"/>
              <a:gd name="connsiteY102" fmla="*/ 2015862 h 2344739"/>
              <a:gd name="connsiteX103" fmla="*/ 8245834 w 12192001"/>
              <a:gd name="connsiteY103" fmla="*/ 2028854 h 2344739"/>
              <a:gd name="connsiteX104" fmla="*/ 8090272 w 12192001"/>
              <a:gd name="connsiteY104" fmla="*/ 2075015 h 2344739"/>
              <a:gd name="connsiteX105" fmla="*/ 7905407 w 12192001"/>
              <a:gd name="connsiteY105" fmla="*/ 2116988 h 2344739"/>
              <a:gd name="connsiteX106" fmla="*/ 7718745 w 12192001"/>
              <a:gd name="connsiteY106" fmla="*/ 2142703 h 2344739"/>
              <a:gd name="connsiteX107" fmla="*/ 7614347 w 12192001"/>
              <a:gd name="connsiteY107" fmla="*/ 2139232 h 2344739"/>
              <a:gd name="connsiteX108" fmla="*/ 7527543 w 12192001"/>
              <a:gd name="connsiteY108" fmla="*/ 2145060 h 2344739"/>
              <a:gd name="connsiteX109" fmla="*/ 7519571 w 12192001"/>
              <a:gd name="connsiteY109" fmla="*/ 2147613 h 2344739"/>
              <a:gd name="connsiteX110" fmla="*/ 7507411 w 12192001"/>
              <a:gd name="connsiteY110" fmla="*/ 2148948 h 2344739"/>
              <a:gd name="connsiteX111" fmla="*/ 7507040 w 12192001"/>
              <a:gd name="connsiteY111" fmla="*/ 2148621 h 2344739"/>
              <a:gd name="connsiteX112" fmla="*/ 7495795 w 12192001"/>
              <a:gd name="connsiteY112" fmla="*/ 2150573 h 2344739"/>
              <a:gd name="connsiteX113" fmla="*/ 7405391 w 12192001"/>
              <a:gd name="connsiteY113" fmla="*/ 2142468 h 2344739"/>
              <a:gd name="connsiteX114" fmla="*/ 7312180 w 12192001"/>
              <a:gd name="connsiteY114" fmla="*/ 2132873 h 2344739"/>
              <a:gd name="connsiteX115" fmla="*/ 7310853 w 12192001"/>
              <a:gd name="connsiteY115" fmla="*/ 2131431 h 2344739"/>
              <a:gd name="connsiteX116" fmla="*/ 7218559 w 12192001"/>
              <a:gd name="connsiteY116" fmla="*/ 2156680 h 2344739"/>
              <a:gd name="connsiteX117" fmla="*/ 7201101 w 12192001"/>
              <a:gd name="connsiteY117" fmla="*/ 2161230 h 2344739"/>
              <a:gd name="connsiteX118" fmla="*/ 7197004 w 12192001"/>
              <a:gd name="connsiteY118" fmla="*/ 2166588 h 2344739"/>
              <a:gd name="connsiteX119" fmla="*/ 7170808 w 12192001"/>
              <a:gd name="connsiteY119" fmla="*/ 2171236 h 2344739"/>
              <a:gd name="connsiteX120" fmla="*/ 7096988 w 12192001"/>
              <a:gd name="connsiteY120" fmla="*/ 2183464 h 2344739"/>
              <a:gd name="connsiteX121" fmla="*/ 7018496 w 12192001"/>
              <a:gd name="connsiteY121" fmla="*/ 2183090 h 2344739"/>
              <a:gd name="connsiteX122" fmla="*/ 6904146 w 12192001"/>
              <a:gd name="connsiteY122" fmla="*/ 2212596 h 2344739"/>
              <a:gd name="connsiteX123" fmla="*/ 6708222 w 12192001"/>
              <a:gd name="connsiteY123" fmla="*/ 2240551 h 2344739"/>
              <a:gd name="connsiteX124" fmla="*/ 6549454 w 12192001"/>
              <a:gd name="connsiteY124" fmla="*/ 2269327 h 2344739"/>
              <a:gd name="connsiteX125" fmla="*/ 6317560 w 12192001"/>
              <a:gd name="connsiteY125" fmla="*/ 2316127 h 2344739"/>
              <a:gd name="connsiteX126" fmla="*/ 6168674 w 12192001"/>
              <a:gd name="connsiteY126" fmla="*/ 2318214 h 2344739"/>
              <a:gd name="connsiteX127" fmla="*/ 6073848 w 12192001"/>
              <a:gd name="connsiteY127" fmla="*/ 2338676 h 2344739"/>
              <a:gd name="connsiteX128" fmla="*/ 6068529 w 12192001"/>
              <a:gd name="connsiteY128" fmla="*/ 2337139 h 2344739"/>
              <a:gd name="connsiteX129" fmla="*/ 6048638 w 12192001"/>
              <a:gd name="connsiteY129" fmla="*/ 2337822 h 2344739"/>
              <a:gd name="connsiteX130" fmla="*/ 6041285 w 12192001"/>
              <a:gd name="connsiteY130" fmla="*/ 2329473 h 2344739"/>
              <a:gd name="connsiteX131" fmla="*/ 6010090 w 12192001"/>
              <a:gd name="connsiteY131" fmla="*/ 2324380 h 2344739"/>
              <a:gd name="connsiteX132" fmla="*/ 5957375 w 12192001"/>
              <a:gd name="connsiteY132" fmla="*/ 2328024 h 2344739"/>
              <a:gd name="connsiteX133" fmla="*/ 5758919 w 12192001"/>
              <a:gd name="connsiteY133" fmla="*/ 2343716 h 2344739"/>
              <a:gd name="connsiteX134" fmla="*/ 5626960 w 12192001"/>
              <a:gd name="connsiteY134" fmla="*/ 2344739 h 2344739"/>
              <a:gd name="connsiteX135" fmla="*/ 5470906 w 12192001"/>
              <a:gd name="connsiteY135" fmla="*/ 2330719 h 2344739"/>
              <a:gd name="connsiteX136" fmla="*/ 5432761 w 12192001"/>
              <a:gd name="connsiteY136" fmla="*/ 2319466 h 2344739"/>
              <a:gd name="connsiteX137" fmla="*/ 5381669 w 12192001"/>
              <a:gd name="connsiteY137" fmla="*/ 2301764 h 2344739"/>
              <a:gd name="connsiteX138" fmla="*/ 5261764 w 12192001"/>
              <a:gd name="connsiteY138" fmla="*/ 2281347 h 2344739"/>
              <a:gd name="connsiteX139" fmla="*/ 5222961 w 12192001"/>
              <a:gd name="connsiteY139" fmla="*/ 2270223 h 2344739"/>
              <a:gd name="connsiteX140" fmla="*/ 5174660 w 12192001"/>
              <a:gd name="connsiteY140" fmla="*/ 2267233 h 2344739"/>
              <a:gd name="connsiteX141" fmla="*/ 5156554 w 12192001"/>
              <a:gd name="connsiteY141" fmla="*/ 2260010 h 2344739"/>
              <a:gd name="connsiteX142" fmla="*/ 5142599 w 12192001"/>
              <a:gd name="connsiteY142" fmla="*/ 2256610 h 2344739"/>
              <a:gd name="connsiteX143" fmla="*/ 5139596 w 12192001"/>
              <a:gd name="connsiteY143" fmla="*/ 2254509 h 2344739"/>
              <a:gd name="connsiteX144" fmla="*/ 5121659 w 12192001"/>
              <a:gd name="connsiteY144" fmla="*/ 2243656 h 2344739"/>
              <a:gd name="connsiteX145" fmla="*/ 5065790 w 12192001"/>
              <a:gd name="connsiteY145" fmla="*/ 2250227 h 2344739"/>
              <a:gd name="connsiteX146" fmla="*/ 5011514 w 12192001"/>
              <a:gd name="connsiteY146" fmla="*/ 2233846 h 2344739"/>
              <a:gd name="connsiteX147" fmla="*/ 4840441 w 12192001"/>
              <a:gd name="connsiteY147" fmla="*/ 2209829 h 2344739"/>
              <a:gd name="connsiteX148" fmla="*/ 4762447 w 12192001"/>
              <a:gd name="connsiteY148" fmla="*/ 2182061 h 2344739"/>
              <a:gd name="connsiteX149" fmla="*/ 4723186 w 12192001"/>
              <a:gd name="connsiteY149" fmla="*/ 2173047 h 2344739"/>
              <a:gd name="connsiteX150" fmla="*/ 4721176 w 12192001"/>
              <a:gd name="connsiteY150" fmla="*/ 2172298 h 2344739"/>
              <a:gd name="connsiteX151" fmla="*/ 4722111 w 12192001"/>
              <a:gd name="connsiteY151" fmla="*/ 2172087 h 2344739"/>
              <a:gd name="connsiteX152" fmla="*/ 4717202 w 12192001"/>
              <a:gd name="connsiteY152" fmla="*/ 2170817 h 2344739"/>
              <a:gd name="connsiteX153" fmla="*/ 4721176 w 12192001"/>
              <a:gd name="connsiteY153" fmla="*/ 2172298 h 2344739"/>
              <a:gd name="connsiteX154" fmla="*/ 4715526 w 12192001"/>
              <a:gd name="connsiteY154" fmla="*/ 2173573 h 2344739"/>
              <a:gd name="connsiteX155" fmla="*/ 4515814 w 12192001"/>
              <a:gd name="connsiteY155" fmla="*/ 2163671 h 2344739"/>
              <a:gd name="connsiteX156" fmla="*/ 4428543 w 12192001"/>
              <a:gd name="connsiteY156" fmla="*/ 2153020 h 2344739"/>
              <a:gd name="connsiteX157" fmla="*/ 4362875 w 12192001"/>
              <a:gd name="connsiteY157" fmla="*/ 2151674 h 2344739"/>
              <a:gd name="connsiteX158" fmla="*/ 4316966 w 12192001"/>
              <a:gd name="connsiteY158" fmla="*/ 2158289 h 2344739"/>
              <a:gd name="connsiteX159" fmla="*/ 4315110 w 12192001"/>
              <a:gd name="connsiteY159" fmla="*/ 2156948 h 2344739"/>
              <a:gd name="connsiteX160" fmla="*/ 4295144 w 12192001"/>
              <a:gd name="connsiteY160" fmla="*/ 2155069 h 2344739"/>
              <a:gd name="connsiteX161" fmla="*/ 4290064 w 12192001"/>
              <a:gd name="connsiteY161" fmla="*/ 2157986 h 2344739"/>
              <a:gd name="connsiteX162" fmla="*/ 4276142 w 12192001"/>
              <a:gd name="connsiteY162" fmla="*/ 2157740 h 2344739"/>
              <a:gd name="connsiteX163" fmla="*/ 4248117 w 12192001"/>
              <a:gd name="connsiteY163" fmla="*/ 2160064 h 2344739"/>
              <a:gd name="connsiteX164" fmla="*/ 4202051 w 12192001"/>
              <a:gd name="connsiteY164" fmla="*/ 2157269 h 2344739"/>
              <a:gd name="connsiteX165" fmla="*/ 4201745 w 12192001"/>
              <a:gd name="connsiteY165" fmla="*/ 2156010 h 2344739"/>
              <a:gd name="connsiteX166" fmla="*/ 4191248 w 12192001"/>
              <a:gd name="connsiteY166" fmla="*/ 2150376 h 2344739"/>
              <a:gd name="connsiteX167" fmla="*/ 4142745 w 12192001"/>
              <a:gd name="connsiteY167" fmla="*/ 2134511 h 2344739"/>
              <a:gd name="connsiteX168" fmla="*/ 4083097 w 12192001"/>
              <a:gd name="connsiteY168" fmla="*/ 2107978 h 2344739"/>
              <a:gd name="connsiteX169" fmla="*/ 4074546 w 12192001"/>
              <a:gd name="connsiteY169" fmla="*/ 2107143 h 2344739"/>
              <a:gd name="connsiteX170" fmla="*/ 4074427 w 12192001"/>
              <a:gd name="connsiteY170" fmla="*/ 2106844 h 2344739"/>
              <a:gd name="connsiteX171" fmla="*/ 4065510 w 12192001"/>
              <a:gd name="connsiteY171" fmla="*/ 2105400 h 2344739"/>
              <a:gd name="connsiteX172" fmla="*/ 4058954 w 12192001"/>
              <a:gd name="connsiteY172" fmla="*/ 2105618 h 2344739"/>
              <a:gd name="connsiteX173" fmla="*/ 4042364 w 12192001"/>
              <a:gd name="connsiteY173" fmla="*/ 2103997 h 2344739"/>
              <a:gd name="connsiteX174" fmla="*/ 4036997 w 12192001"/>
              <a:gd name="connsiteY174" fmla="*/ 2101563 h 2344739"/>
              <a:gd name="connsiteX175" fmla="*/ 4035363 w 12192001"/>
              <a:gd name="connsiteY175" fmla="*/ 2097896 h 2344739"/>
              <a:gd name="connsiteX176" fmla="*/ 4033778 w 12192001"/>
              <a:gd name="connsiteY176" fmla="*/ 2098131 h 2344739"/>
              <a:gd name="connsiteX177" fmla="*/ 4004538 w 12192001"/>
              <a:gd name="connsiteY177" fmla="*/ 2085563 h 2344739"/>
              <a:gd name="connsiteX178" fmla="*/ 3936846 w 12192001"/>
              <a:gd name="connsiteY178" fmla="*/ 2068106 h 2344739"/>
              <a:gd name="connsiteX179" fmla="*/ 3897275 w 12192001"/>
              <a:gd name="connsiteY179" fmla="*/ 2062451 h 2344739"/>
              <a:gd name="connsiteX180" fmla="*/ 3789760 w 12192001"/>
              <a:gd name="connsiteY180" fmla="*/ 2042213 h 2344739"/>
              <a:gd name="connsiteX181" fmla="*/ 3682513 w 12192001"/>
              <a:gd name="connsiteY181" fmla="*/ 2018290 h 2344739"/>
              <a:gd name="connsiteX182" fmla="*/ 3610035 w 12192001"/>
              <a:gd name="connsiteY182" fmla="*/ 1986019 h 2344739"/>
              <a:gd name="connsiteX183" fmla="*/ 3603855 w 12192001"/>
              <a:gd name="connsiteY183" fmla="*/ 1987381 h 2344739"/>
              <a:gd name="connsiteX184" fmla="*/ 3594736 w 12192001"/>
              <a:gd name="connsiteY184" fmla="*/ 1987545 h 2344739"/>
              <a:gd name="connsiteX185" fmla="*/ 3594501 w 12192001"/>
              <a:gd name="connsiteY185" fmla="*/ 1987276 h 2344739"/>
              <a:gd name="connsiteX186" fmla="*/ 3585978 w 12192001"/>
              <a:gd name="connsiteY186" fmla="*/ 1987966 h 2344739"/>
              <a:gd name="connsiteX187" fmla="*/ 3536135 w 12192001"/>
              <a:gd name="connsiteY187" fmla="*/ 1978267 h 2344739"/>
              <a:gd name="connsiteX188" fmla="*/ 3473223 w 12192001"/>
              <a:gd name="connsiteY188" fmla="*/ 1974606 h 2344739"/>
              <a:gd name="connsiteX189" fmla="*/ 3400728 w 12192001"/>
              <a:gd name="connsiteY189" fmla="*/ 1962558 h 2344739"/>
              <a:gd name="connsiteX190" fmla="*/ 3363888 w 12192001"/>
              <a:gd name="connsiteY190" fmla="*/ 1979510 h 2344739"/>
              <a:gd name="connsiteX191" fmla="*/ 3344026 w 12192001"/>
              <a:gd name="connsiteY191" fmla="*/ 1981192 h 2344739"/>
              <a:gd name="connsiteX192" fmla="*/ 3341698 w 12192001"/>
              <a:gd name="connsiteY192" fmla="*/ 1980217 h 2344739"/>
              <a:gd name="connsiteX193" fmla="*/ 3262356 w 12192001"/>
              <a:gd name="connsiteY193" fmla="*/ 1986094 h 2344739"/>
              <a:gd name="connsiteX194" fmla="*/ 3142556 w 12192001"/>
              <a:gd name="connsiteY194" fmla="*/ 1993869 h 2344739"/>
              <a:gd name="connsiteX195" fmla="*/ 3030291 w 12192001"/>
              <a:gd name="connsiteY195" fmla="*/ 1996512 h 2344739"/>
              <a:gd name="connsiteX196" fmla="*/ 2781569 w 12192001"/>
              <a:gd name="connsiteY196" fmla="*/ 2018333 h 2344739"/>
              <a:gd name="connsiteX197" fmla="*/ 2646527 w 12192001"/>
              <a:gd name="connsiteY197" fmla="*/ 2028869 h 2344739"/>
              <a:gd name="connsiteX198" fmla="*/ 2568028 w 12192001"/>
              <a:gd name="connsiteY198" fmla="*/ 2002628 h 2344739"/>
              <a:gd name="connsiteX199" fmla="*/ 2443255 w 12192001"/>
              <a:gd name="connsiteY199" fmla="*/ 2016529 h 2344739"/>
              <a:gd name="connsiteX200" fmla="*/ 2315112 w 12192001"/>
              <a:gd name="connsiteY200" fmla="*/ 2024996 h 2344739"/>
              <a:gd name="connsiteX201" fmla="*/ 2208578 w 12192001"/>
              <a:gd name="connsiteY201" fmla="*/ 2019763 h 2344739"/>
              <a:gd name="connsiteX202" fmla="*/ 2094665 w 12192001"/>
              <a:gd name="connsiteY202" fmla="*/ 2003052 h 2344739"/>
              <a:gd name="connsiteX203" fmla="*/ 1997356 w 12192001"/>
              <a:gd name="connsiteY203" fmla="*/ 1995032 h 2344739"/>
              <a:gd name="connsiteX204" fmla="*/ 1928172 w 12192001"/>
              <a:gd name="connsiteY204" fmla="*/ 2016977 h 2344739"/>
              <a:gd name="connsiteX205" fmla="*/ 1921650 w 12192001"/>
              <a:gd name="connsiteY205" fmla="*/ 2012146 h 2344739"/>
              <a:gd name="connsiteX206" fmla="*/ 1873080 w 12192001"/>
              <a:gd name="connsiteY206" fmla="*/ 2013741 h 2344739"/>
              <a:gd name="connsiteX207" fmla="*/ 1786655 w 12192001"/>
              <a:gd name="connsiteY207" fmla="*/ 2041363 h 2344739"/>
              <a:gd name="connsiteX208" fmla="*/ 1738204 w 12192001"/>
              <a:gd name="connsiteY208" fmla="*/ 2036312 h 2344739"/>
              <a:gd name="connsiteX209" fmla="*/ 1675071 w 12192001"/>
              <a:gd name="connsiteY209" fmla="*/ 2019963 h 2344739"/>
              <a:gd name="connsiteX210" fmla="*/ 1608669 w 12192001"/>
              <a:gd name="connsiteY210" fmla="*/ 2013066 h 2344739"/>
              <a:gd name="connsiteX211" fmla="*/ 1496110 w 12192001"/>
              <a:gd name="connsiteY211" fmla="*/ 1987476 h 2344739"/>
              <a:gd name="connsiteX212" fmla="*/ 1149979 w 12192001"/>
              <a:gd name="connsiteY212" fmla="*/ 1938041 h 2344739"/>
              <a:gd name="connsiteX213" fmla="*/ 858269 w 12192001"/>
              <a:gd name="connsiteY213" fmla="*/ 1928608 h 2344739"/>
              <a:gd name="connsiteX214" fmla="*/ 837540 w 12192001"/>
              <a:gd name="connsiteY214" fmla="*/ 1929821 h 2344739"/>
              <a:gd name="connsiteX215" fmla="*/ 816809 w 12192001"/>
              <a:gd name="connsiteY215" fmla="*/ 1927857 h 2344739"/>
              <a:gd name="connsiteX216" fmla="*/ 811506 w 12192001"/>
              <a:gd name="connsiteY216" fmla="*/ 1930751 h 2344739"/>
              <a:gd name="connsiteX217" fmla="*/ 797041 w 12192001"/>
              <a:gd name="connsiteY217" fmla="*/ 1930446 h 2344739"/>
              <a:gd name="connsiteX218" fmla="*/ 767901 w 12192001"/>
              <a:gd name="connsiteY218" fmla="*/ 1932653 h 2344739"/>
              <a:gd name="connsiteX219" fmla="*/ 763053 w 12192001"/>
              <a:gd name="connsiteY219" fmla="*/ 1930432 h 2344739"/>
              <a:gd name="connsiteX220" fmla="*/ 720047 w 12192001"/>
              <a:gd name="connsiteY220" fmla="*/ 1929661 h 2344739"/>
              <a:gd name="connsiteX221" fmla="*/ 719742 w 12192001"/>
              <a:gd name="connsiteY221" fmla="*/ 1928399 h 2344739"/>
              <a:gd name="connsiteX222" fmla="*/ 708875 w 12192001"/>
              <a:gd name="connsiteY222" fmla="*/ 1922722 h 2344739"/>
              <a:gd name="connsiteX223" fmla="*/ 596792 w 12192001"/>
              <a:gd name="connsiteY223" fmla="*/ 1879864 h 2344739"/>
              <a:gd name="connsiteX224" fmla="*/ 578535 w 12192001"/>
              <a:gd name="connsiteY224" fmla="*/ 1877212 h 2344739"/>
              <a:gd name="connsiteX225" fmla="*/ 571717 w 12192001"/>
              <a:gd name="connsiteY225" fmla="*/ 1877401 h 2344739"/>
              <a:gd name="connsiteX226" fmla="*/ 445099 w 12192001"/>
              <a:gd name="connsiteY226" fmla="*/ 1839371 h 2344739"/>
              <a:gd name="connsiteX227" fmla="*/ 404015 w 12192001"/>
              <a:gd name="connsiteY227" fmla="*/ 1833548 h 2344739"/>
              <a:gd name="connsiteX228" fmla="*/ 292435 w 12192001"/>
              <a:gd name="connsiteY228" fmla="*/ 1812852 h 2344739"/>
              <a:gd name="connsiteX229" fmla="*/ 118381 w 12192001"/>
              <a:gd name="connsiteY229" fmla="*/ 1761047 h 2344739"/>
              <a:gd name="connsiteX230" fmla="*/ 15526 w 12192001"/>
              <a:gd name="connsiteY230" fmla="*/ 1758191 h 2344739"/>
              <a:gd name="connsiteX231" fmla="*/ 2 w 12192001"/>
              <a:gd name="connsiteY231" fmla="*/ 1752722 h 2344739"/>
              <a:gd name="connsiteX232" fmla="*/ 1 w 12192001"/>
              <a:gd name="connsiteY232" fmla="*/ 762497 h 2344739"/>
              <a:gd name="connsiteX233" fmla="*/ 0 w 12192001"/>
              <a:gd name="connsiteY233" fmla="*/ 762497 h 2344739"/>
              <a:gd name="connsiteX234" fmla="*/ 0 w 12192001"/>
              <a:gd name="connsiteY234" fmla="*/ 222213 h 2344739"/>
              <a:gd name="connsiteX235" fmla="*/ 0 w 12192001"/>
              <a:gd name="connsiteY235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522499 w 12192001"/>
              <a:gd name="connsiteY26" fmla="*/ 1207528 h 2344739"/>
              <a:gd name="connsiteX27" fmla="*/ 11245526 w 12192001"/>
              <a:gd name="connsiteY27" fmla="*/ 1274060 h 2344739"/>
              <a:gd name="connsiteX28" fmla="*/ 11227161 w 12192001"/>
              <a:gd name="connsiteY28" fmla="*/ 1276236 h 2344739"/>
              <a:gd name="connsiteX29" fmla="*/ 11216939 w 12192001"/>
              <a:gd name="connsiteY29" fmla="*/ 1275961 h 2344739"/>
              <a:gd name="connsiteX30" fmla="*/ 11216036 w 12192001"/>
              <a:gd name="connsiteY30" fmla="*/ 1275018 h 2344739"/>
              <a:gd name="connsiteX31" fmla="*/ 11187737 w 12192001"/>
              <a:gd name="connsiteY31" fmla="*/ 1292383 h 2344739"/>
              <a:gd name="connsiteX32" fmla="*/ 11183353 w 12192001"/>
              <a:gd name="connsiteY32" fmla="*/ 1292525 h 2344739"/>
              <a:gd name="connsiteX33" fmla="*/ 11165706 w 12192001"/>
              <a:gd name="connsiteY33" fmla="*/ 1306612 h 2344739"/>
              <a:gd name="connsiteX34" fmla="*/ 11156163 w 12192001"/>
              <a:gd name="connsiteY34" fmla="*/ 1312414 h 2344739"/>
              <a:gd name="connsiteX35" fmla="*/ 11154348 w 12192001"/>
              <a:gd name="connsiteY35" fmla="*/ 1317097 h 2344739"/>
              <a:gd name="connsiteX36" fmla="*/ 11139813 w 12192001"/>
              <a:gd name="connsiteY36" fmla="*/ 1324115 h 2344739"/>
              <a:gd name="connsiteX37" fmla="*/ 11137813 w 12192001"/>
              <a:gd name="connsiteY37" fmla="*/ 1323772 h 2344739"/>
              <a:gd name="connsiteX38" fmla="*/ 11127060 w 12192001"/>
              <a:gd name="connsiteY38" fmla="*/ 1333832 h 2344739"/>
              <a:gd name="connsiteX39" fmla="*/ 11119543 w 12192001"/>
              <a:gd name="connsiteY39" fmla="*/ 1347424 h 2344739"/>
              <a:gd name="connsiteX40" fmla="*/ 10893535 w 12192001"/>
              <a:gd name="connsiteY40" fmla="*/ 1473399 h 2344739"/>
              <a:gd name="connsiteX41" fmla="*/ 10772152 w 12192001"/>
              <a:gd name="connsiteY41" fmla="*/ 1523191 h 2344739"/>
              <a:gd name="connsiteX42" fmla="*/ 10626520 w 12192001"/>
              <a:gd name="connsiteY42" fmla="*/ 1559229 h 2344739"/>
              <a:gd name="connsiteX43" fmla="*/ 10580747 w 12192001"/>
              <a:gd name="connsiteY43" fmla="*/ 1568689 h 2344739"/>
              <a:gd name="connsiteX44" fmla="*/ 10546642 w 12192001"/>
              <a:gd name="connsiteY44" fmla="*/ 1598423 h 2344739"/>
              <a:gd name="connsiteX45" fmla="*/ 10528495 w 12192001"/>
              <a:gd name="connsiteY45" fmla="*/ 1596907 h 2344739"/>
              <a:gd name="connsiteX46" fmla="*/ 10525298 w 12192001"/>
              <a:gd name="connsiteY46" fmla="*/ 1596411 h 2344739"/>
              <a:gd name="connsiteX47" fmla="*/ 10513981 w 12192001"/>
              <a:gd name="connsiteY47" fmla="*/ 1599537 h 2344739"/>
              <a:gd name="connsiteX48" fmla="*/ 10490587 w 12192001"/>
              <a:gd name="connsiteY48" fmla="*/ 1594156 h 2344739"/>
              <a:gd name="connsiteX49" fmla="*/ 10470270 w 12192001"/>
              <a:gd name="connsiteY49" fmla="*/ 1601693 h 2344739"/>
              <a:gd name="connsiteX50" fmla="*/ 10375894 w 12192001"/>
              <a:gd name="connsiteY50" fmla="*/ 1644598 h 2344739"/>
              <a:gd name="connsiteX51" fmla="*/ 10318190 w 12192001"/>
              <a:gd name="connsiteY51" fmla="*/ 1666221 h 2344739"/>
              <a:gd name="connsiteX52" fmla="*/ 10294319 w 12192001"/>
              <a:gd name="connsiteY52" fmla="*/ 1668079 h 2344739"/>
              <a:gd name="connsiteX53" fmla="*/ 10262295 w 12192001"/>
              <a:gd name="connsiteY53" fmla="*/ 1674948 h 2344739"/>
              <a:gd name="connsiteX54" fmla="*/ 10204270 w 12192001"/>
              <a:gd name="connsiteY54" fmla="*/ 1682149 h 2344739"/>
              <a:gd name="connsiteX55" fmla="*/ 10176611 w 12192001"/>
              <a:gd name="connsiteY55" fmla="*/ 1692943 h 2344739"/>
              <a:gd name="connsiteX56" fmla="*/ 10163922 w 12192001"/>
              <a:gd name="connsiteY56" fmla="*/ 1693739 h 2344739"/>
              <a:gd name="connsiteX57" fmla="*/ 10155160 w 12192001"/>
              <a:gd name="connsiteY57" fmla="*/ 1707487 h 2344739"/>
              <a:gd name="connsiteX58" fmla="*/ 10117119 w 12192001"/>
              <a:gd name="connsiteY58" fmla="*/ 1731142 h 2344739"/>
              <a:gd name="connsiteX59" fmla="*/ 10100445 w 12192001"/>
              <a:gd name="connsiteY59" fmla="*/ 1742432 h 2344739"/>
              <a:gd name="connsiteX60" fmla="*/ 10082169 w 12192001"/>
              <a:gd name="connsiteY60" fmla="*/ 1743296 h 2344739"/>
              <a:gd name="connsiteX61" fmla="*/ 10039240 w 12192001"/>
              <a:gd name="connsiteY61" fmla="*/ 1741632 h 2344739"/>
              <a:gd name="connsiteX62" fmla="*/ 9960019 w 12192001"/>
              <a:gd name="connsiteY62" fmla="*/ 1757147 h 2344739"/>
              <a:gd name="connsiteX63" fmla="*/ 9847792 w 12192001"/>
              <a:gd name="connsiteY63" fmla="*/ 1763915 h 2344739"/>
              <a:gd name="connsiteX64" fmla="*/ 9728309 w 12192001"/>
              <a:gd name="connsiteY64" fmla="*/ 1784122 h 2344739"/>
              <a:gd name="connsiteX65" fmla="*/ 9584507 w 12192001"/>
              <a:gd name="connsiteY65" fmla="*/ 1795542 h 2344739"/>
              <a:gd name="connsiteX66" fmla="*/ 9343052 w 12192001"/>
              <a:gd name="connsiteY66" fmla="*/ 1841244 h 2344739"/>
              <a:gd name="connsiteX67" fmla="*/ 9231370 w 12192001"/>
              <a:gd name="connsiteY67" fmla="*/ 1893149 h 2344739"/>
              <a:gd name="connsiteX68" fmla="*/ 9194810 w 12192001"/>
              <a:gd name="connsiteY68" fmla="*/ 1903228 h 2344739"/>
              <a:gd name="connsiteX69" fmla="*/ 9189246 w 12192001"/>
              <a:gd name="connsiteY69" fmla="*/ 1912467 h 2344739"/>
              <a:gd name="connsiteX70" fmla="*/ 9151232 w 12192001"/>
              <a:gd name="connsiteY70" fmla="*/ 1923669 h 2344739"/>
              <a:gd name="connsiteX71" fmla="*/ 9150210 w 12192001"/>
              <a:gd name="connsiteY71" fmla="*/ 1922604 h 2344739"/>
              <a:gd name="connsiteX72" fmla="*/ 9137318 w 12192001"/>
              <a:gd name="connsiteY72" fmla="*/ 1920435 h 2344739"/>
              <a:gd name="connsiteX73" fmla="*/ 9113812 w 12192001"/>
              <a:gd name="connsiteY73" fmla="*/ 1919069 h 2344739"/>
              <a:gd name="connsiteX74" fmla="*/ 9053453 w 12192001"/>
              <a:gd name="connsiteY74" fmla="*/ 1910755 h 2344739"/>
              <a:gd name="connsiteX75" fmla="*/ 9005486 w 12192001"/>
              <a:gd name="connsiteY75" fmla="*/ 1914040 h 2344739"/>
              <a:gd name="connsiteX76" fmla="*/ 9005201 w 12192001"/>
              <a:gd name="connsiteY76" fmla="*/ 1913800 h 2344739"/>
              <a:gd name="connsiteX77" fmla="*/ 8996232 w 12192001"/>
              <a:gd name="connsiteY77" fmla="*/ 1915011 h 2344739"/>
              <a:gd name="connsiteX78" fmla="*/ 8990394 w 12192001"/>
              <a:gd name="connsiteY78" fmla="*/ 1917072 h 2344739"/>
              <a:gd name="connsiteX79" fmla="*/ 8974337 w 12192001"/>
              <a:gd name="connsiteY79" fmla="*/ 1920298 h 2344739"/>
              <a:gd name="connsiteX80" fmla="*/ 8968011 w 12192001"/>
              <a:gd name="connsiteY80" fmla="*/ 1919598 h 2344739"/>
              <a:gd name="connsiteX81" fmla="*/ 8963048 w 12192001"/>
              <a:gd name="connsiteY81" fmla="*/ 1917373 h 2344739"/>
              <a:gd name="connsiteX82" fmla="*/ 8928988 w 12192001"/>
              <a:gd name="connsiteY82" fmla="*/ 1914185 h 2344739"/>
              <a:gd name="connsiteX83" fmla="*/ 8752444 w 12192001"/>
              <a:gd name="connsiteY83" fmla="*/ 1933417 h 2344739"/>
              <a:gd name="connsiteX84" fmla="*/ 8707847 w 12192001"/>
              <a:gd name="connsiteY84" fmla="*/ 1935518 h 2344739"/>
              <a:gd name="connsiteX85" fmla="*/ 8596071 w 12192001"/>
              <a:gd name="connsiteY85" fmla="*/ 1944090 h 2344739"/>
              <a:gd name="connsiteX86" fmla="*/ 8525230 w 12192001"/>
              <a:gd name="connsiteY86" fmla="*/ 1929248 h 2344739"/>
              <a:gd name="connsiteX87" fmla="*/ 8510983 w 12192001"/>
              <a:gd name="connsiteY87" fmla="*/ 1935163 h 2344739"/>
              <a:gd name="connsiteX88" fmla="*/ 8506167 w 12192001"/>
              <a:gd name="connsiteY88" fmla="*/ 1938164 h 2344739"/>
              <a:gd name="connsiteX89" fmla="*/ 8497968 w 12192001"/>
              <a:gd name="connsiteY89" fmla="*/ 1940902 h 2344739"/>
              <a:gd name="connsiteX90" fmla="*/ 8497594 w 12192001"/>
              <a:gd name="connsiteY90" fmla="*/ 1940723 h 2344739"/>
              <a:gd name="connsiteX91" fmla="*/ 8490249 w 12192001"/>
              <a:gd name="connsiteY91" fmla="*/ 1943773 h 2344739"/>
              <a:gd name="connsiteX92" fmla="*/ 8367182 w 12192001"/>
              <a:gd name="connsiteY92" fmla="*/ 1957815 h 2344739"/>
              <a:gd name="connsiteX93" fmla="*/ 8353799 w 12192001"/>
              <a:gd name="connsiteY93" fmla="*/ 1958009 h 2344739"/>
              <a:gd name="connsiteX94" fmla="*/ 8352373 w 12192001"/>
              <a:gd name="connsiteY94" fmla="*/ 1957169 h 2344739"/>
              <a:gd name="connsiteX95" fmla="*/ 8320104 w 12192001"/>
              <a:gd name="connsiteY95" fmla="*/ 1974587 h 2344739"/>
              <a:gd name="connsiteX96" fmla="*/ 8314433 w 12192001"/>
              <a:gd name="connsiteY96" fmla="*/ 1974913 h 2344739"/>
              <a:gd name="connsiteX97" fmla="*/ 8295174 w 12192001"/>
              <a:gd name="connsiteY97" fmla="*/ 1988808 h 2344739"/>
              <a:gd name="connsiteX98" fmla="*/ 8284276 w 12192001"/>
              <a:gd name="connsiteY98" fmla="*/ 1994631 h 2344739"/>
              <a:gd name="connsiteX99" fmla="*/ 8283150 w 12192001"/>
              <a:gd name="connsiteY99" fmla="*/ 1999074 h 2344739"/>
              <a:gd name="connsiteX100" fmla="*/ 8266076 w 12192001"/>
              <a:gd name="connsiteY100" fmla="*/ 2006249 h 2344739"/>
              <a:gd name="connsiteX101" fmla="*/ 8263377 w 12192001"/>
              <a:gd name="connsiteY101" fmla="*/ 2006019 h 2344739"/>
              <a:gd name="connsiteX102" fmla="*/ 8252033 w 12192001"/>
              <a:gd name="connsiteY102" fmla="*/ 2015862 h 2344739"/>
              <a:gd name="connsiteX103" fmla="*/ 8245834 w 12192001"/>
              <a:gd name="connsiteY103" fmla="*/ 2028854 h 2344739"/>
              <a:gd name="connsiteX104" fmla="*/ 8090272 w 12192001"/>
              <a:gd name="connsiteY104" fmla="*/ 2075015 h 2344739"/>
              <a:gd name="connsiteX105" fmla="*/ 7905407 w 12192001"/>
              <a:gd name="connsiteY105" fmla="*/ 2116988 h 2344739"/>
              <a:gd name="connsiteX106" fmla="*/ 7718745 w 12192001"/>
              <a:gd name="connsiteY106" fmla="*/ 2142703 h 2344739"/>
              <a:gd name="connsiteX107" fmla="*/ 7614347 w 12192001"/>
              <a:gd name="connsiteY107" fmla="*/ 2139232 h 2344739"/>
              <a:gd name="connsiteX108" fmla="*/ 7527543 w 12192001"/>
              <a:gd name="connsiteY108" fmla="*/ 2145060 h 2344739"/>
              <a:gd name="connsiteX109" fmla="*/ 7519571 w 12192001"/>
              <a:gd name="connsiteY109" fmla="*/ 2147613 h 2344739"/>
              <a:gd name="connsiteX110" fmla="*/ 7507411 w 12192001"/>
              <a:gd name="connsiteY110" fmla="*/ 2148948 h 2344739"/>
              <a:gd name="connsiteX111" fmla="*/ 7507040 w 12192001"/>
              <a:gd name="connsiteY111" fmla="*/ 2148621 h 2344739"/>
              <a:gd name="connsiteX112" fmla="*/ 7495795 w 12192001"/>
              <a:gd name="connsiteY112" fmla="*/ 2150573 h 2344739"/>
              <a:gd name="connsiteX113" fmla="*/ 7405391 w 12192001"/>
              <a:gd name="connsiteY113" fmla="*/ 2142468 h 2344739"/>
              <a:gd name="connsiteX114" fmla="*/ 7312180 w 12192001"/>
              <a:gd name="connsiteY114" fmla="*/ 2132873 h 2344739"/>
              <a:gd name="connsiteX115" fmla="*/ 7310853 w 12192001"/>
              <a:gd name="connsiteY115" fmla="*/ 2131431 h 2344739"/>
              <a:gd name="connsiteX116" fmla="*/ 7218559 w 12192001"/>
              <a:gd name="connsiteY116" fmla="*/ 2156680 h 2344739"/>
              <a:gd name="connsiteX117" fmla="*/ 7201101 w 12192001"/>
              <a:gd name="connsiteY117" fmla="*/ 2161230 h 2344739"/>
              <a:gd name="connsiteX118" fmla="*/ 7197004 w 12192001"/>
              <a:gd name="connsiteY118" fmla="*/ 2166588 h 2344739"/>
              <a:gd name="connsiteX119" fmla="*/ 7170808 w 12192001"/>
              <a:gd name="connsiteY119" fmla="*/ 2171236 h 2344739"/>
              <a:gd name="connsiteX120" fmla="*/ 7096988 w 12192001"/>
              <a:gd name="connsiteY120" fmla="*/ 2183464 h 2344739"/>
              <a:gd name="connsiteX121" fmla="*/ 7018496 w 12192001"/>
              <a:gd name="connsiteY121" fmla="*/ 2183090 h 2344739"/>
              <a:gd name="connsiteX122" fmla="*/ 6904146 w 12192001"/>
              <a:gd name="connsiteY122" fmla="*/ 2212596 h 2344739"/>
              <a:gd name="connsiteX123" fmla="*/ 6708222 w 12192001"/>
              <a:gd name="connsiteY123" fmla="*/ 2240551 h 2344739"/>
              <a:gd name="connsiteX124" fmla="*/ 6549454 w 12192001"/>
              <a:gd name="connsiteY124" fmla="*/ 2269327 h 2344739"/>
              <a:gd name="connsiteX125" fmla="*/ 6317560 w 12192001"/>
              <a:gd name="connsiteY125" fmla="*/ 2316127 h 2344739"/>
              <a:gd name="connsiteX126" fmla="*/ 6168674 w 12192001"/>
              <a:gd name="connsiteY126" fmla="*/ 2318214 h 2344739"/>
              <a:gd name="connsiteX127" fmla="*/ 6073848 w 12192001"/>
              <a:gd name="connsiteY127" fmla="*/ 2338676 h 2344739"/>
              <a:gd name="connsiteX128" fmla="*/ 6068529 w 12192001"/>
              <a:gd name="connsiteY128" fmla="*/ 2337139 h 2344739"/>
              <a:gd name="connsiteX129" fmla="*/ 6048638 w 12192001"/>
              <a:gd name="connsiteY129" fmla="*/ 2337822 h 2344739"/>
              <a:gd name="connsiteX130" fmla="*/ 6041285 w 12192001"/>
              <a:gd name="connsiteY130" fmla="*/ 2329473 h 2344739"/>
              <a:gd name="connsiteX131" fmla="*/ 6010090 w 12192001"/>
              <a:gd name="connsiteY131" fmla="*/ 2324380 h 2344739"/>
              <a:gd name="connsiteX132" fmla="*/ 5957375 w 12192001"/>
              <a:gd name="connsiteY132" fmla="*/ 2328024 h 2344739"/>
              <a:gd name="connsiteX133" fmla="*/ 5758919 w 12192001"/>
              <a:gd name="connsiteY133" fmla="*/ 2343716 h 2344739"/>
              <a:gd name="connsiteX134" fmla="*/ 5626960 w 12192001"/>
              <a:gd name="connsiteY134" fmla="*/ 2344739 h 2344739"/>
              <a:gd name="connsiteX135" fmla="*/ 5470906 w 12192001"/>
              <a:gd name="connsiteY135" fmla="*/ 2330719 h 2344739"/>
              <a:gd name="connsiteX136" fmla="*/ 5432761 w 12192001"/>
              <a:gd name="connsiteY136" fmla="*/ 2319466 h 2344739"/>
              <a:gd name="connsiteX137" fmla="*/ 5381669 w 12192001"/>
              <a:gd name="connsiteY137" fmla="*/ 2301764 h 2344739"/>
              <a:gd name="connsiteX138" fmla="*/ 5261764 w 12192001"/>
              <a:gd name="connsiteY138" fmla="*/ 2281347 h 2344739"/>
              <a:gd name="connsiteX139" fmla="*/ 5222961 w 12192001"/>
              <a:gd name="connsiteY139" fmla="*/ 2270223 h 2344739"/>
              <a:gd name="connsiteX140" fmla="*/ 5174660 w 12192001"/>
              <a:gd name="connsiteY140" fmla="*/ 2267233 h 2344739"/>
              <a:gd name="connsiteX141" fmla="*/ 5156554 w 12192001"/>
              <a:gd name="connsiteY141" fmla="*/ 2260010 h 2344739"/>
              <a:gd name="connsiteX142" fmla="*/ 5142599 w 12192001"/>
              <a:gd name="connsiteY142" fmla="*/ 2256610 h 2344739"/>
              <a:gd name="connsiteX143" fmla="*/ 5139596 w 12192001"/>
              <a:gd name="connsiteY143" fmla="*/ 2254509 h 2344739"/>
              <a:gd name="connsiteX144" fmla="*/ 5121659 w 12192001"/>
              <a:gd name="connsiteY144" fmla="*/ 2243656 h 2344739"/>
              <a:gd name="connsiteX145" fmla="*/ 5065790 w 12192001"/>
              <a:gd name="connsiteY145" fmla="*/ 2250227 h 2344739"/>
              <a:gd name="connsiteX146" fmla="*/ 5011514 w 12192001"/>
              <a:gd name="connsiteY146" fmla="*/ 2233846 h 2344739"/>
              <a:gd name="connsiteX147" fmla="*/ 4840441 w 12192001"/>
              <a:gd name="connsiteY147" fmla="*/ 2209829 h 2344739"/>
              <a:gd name="connsiteX148" fmla="*/ 4762447 w 12192001"/>
              <a:gd name="connsiteY148" fmla="*/ 2182061 h 2344739"/>
              <a:gd name="connsiteX149" fmla="*/ 4723186 w 12192001"/>
              <a:gd name="connsiteY149" fmla="*/ 2173047 h 2344739"/>
              <a:gd name="connsiteX150" fmla="*/ 4721176 w 12192001"/>
              <a:gd name="connsiteY150" fmla="*/ 2172298 h 2344739"/>
              <a:gd name="connsiteX151" fmla="*/ 4722111 w 12192001"/>
              <a:gd name="connsiteY151" fmla="*/ 2172087 h 2344739"/>
              <a:gd name="connsiteX152" fmla="*/ 4717202 w 12192001"/>
              <a:gd name="connsiteY152" fmla="*/ 2170817 h 2344739"/>
              <a:gd name="connsiteX153" fmla="*/ 4721176 w 12192001"/>
              <a:gd name="connsiteY153" fmla="*/ 2172298 h 2344739"/>
              <a:gd name="connsiteX154" fmla="*/ 4715526 w 12192001"/>
              <a:gd name="connsiteY154" fmla="*/ 2173573 h 2344739"/>
              <a:gd name="connsiteX155" fmla="*/ 4515814 w 12192001"/>
              <a:gd name="connsiteY155" fmla="*/ 2163671 h 2344739"/>
              <a:gd name="connsiteX156" fmla="*/ 4428543 w 12192001"/>
              <a:gd name="connsiteY156" fmla="*/ 2153020 h 2344739"/>
              <a:gd name="connsiteX157" fmla="*/ 4362875 w 12192001"/>
              <a:gd name="connsiteY157" fmla="*/ 2151674 h 2344739"/>
              <a:gd name="connsiteX158" fmla="*/ 4316966 w 12192001"/>
              <a:gd name="connsiteY158" fmla="*/ 2158289 h 2344739"/>
              <a:gd name="connsiteX159" fmla="*/ 4315110 w 12192001"/>
              <a:gd name="connsiteY159" fmla="*/ 2156948 h 2344739"/>
              <a:gd name="connsiteX160" fmla="*/ 4295144 w 12192001"/>
              <a:gd name="connsiteY160" fmla="*/ 2155069 h 2344739"/>
              <a:gd name="connsiteX161" fmla="*/ 4290064 w 12192001"/>
              <a:gd name="connsiteY161" fmla="*/ 2157986 h 2344739"/>
              <a:gd name="connsiteX162" fmla="*/ 4276142 w 12192001"/>
              <a:gd name="connsiteY162" fmla="*/ 2157740 h 2344739"/>
              <a:gd name="connsiteX163" fmla="*/ 4248117 w 12192001"/>
              <a:gd name="connsiteY163" fmla="*/ 2160064 h 2344739"/>
              <a:gd name="connsiteX164" fmla="*/ 4202051 w 12192001"/>
              <a:gd name="connsiteY164" fmla="*/ 2157269 h 2344739"/>
              <a:gd name="connsiteX165" fmla="*/ 4201745 w 12192001"/>
              <a:gd name="connsiteY165" fmla="*/ 2156010 h 2344739"/>
              <a:gd name="connsiteX166" fmla="*/ 4191248 w 12192001"/>
              <a:gd name="connsiteY166" fmla="*/ 2150376 h 2344739"/>
              <a:gd name="connsiteX167" fmla="*/ 4142745 w 12192001"/>
              <a:gd name="connsiteY167" fmla="*/ 2134511 h 2344739"/>
              <a:gd name="connsiteX168" fmla="*/ 4083097 w 12192001"/>
              <a:gd name="connsiteY168" fmla="*/ 2107978 h 2344739"/>
              <a:gd name="connsiteX169" fmla="*/ 4074546 w 12192001"/>
              <a:gd name="connsiteY169" fmla="*/ 2107143 h 2344739"/>
              <a:gd name="connsiteX170" fmla="*/ 4074427 w 12192001"/>
              <a:gd name="connsiteY170" fmla="*/ 2106844 h 2344739"/>
              <a:gd name="connsiteX171" fmla="*/ 4065510 w 12192001"/>
              <a:gd name="connsiteY171" fmla="*/ 2105400 h 2344739"/>
              <a:gd name="connsiteX172" fmla="*/ 4058954 w 12192001"/>
              <a:gd name="connsiteY172" fmla="*/ 2105618 h 2344739"/>
              <a:gd name="connsiteX173" fmla="*/ 4042364 w 12192001"/>
              <a:gd name="connsiteY173" fmla="*/ 2103997 h 2344739"/>
              <a:gd name="connsiteX174" fmla="*/ 4036997 w 12192001"/>
              <a:gd name="connsiteY174" fmla="*/ 2101563 h 2344739"/>
              <a:gd name="connsiteX175" fmla="*/ 4035363 w 12192001"/>
              <a:gd name="connsiteY175" fmla="*/ 2097896 h 2344739"/>
              <a:gd name="connsiteX176" fmla="*/ 4033778 w 12192001"/>
              <a:gd name="connsiteY176" fmla="*/ 2098131 h 2344739"/>
              <a:gd name="connsiteX177" fmla="*/ 4004538 w 12192001"/>
              <a:gd name="connsiteY177" fmla="*/ 2085563 h 2344739"/>
              <a:gd name="connsiteX178" fmla="*/ 3936846 w 12192001"/>
              <a:gd name="connsiteY178" fmla="*/ 2068106 h 2344739"/>
              <a:gd name="connsiteX179" fmla="*/ 3897275 w 12192001"/>
              <a:gd name="connsiteY179" fmla="*/ 2062451 h 2344739"/>
              <a:gd name="connsiteX180" fmla="*/ 3789760 w 12192001"/>
              <a:gd name="connsiteY180" fmla="*/ 2042213 h 2344739"/>
              <a:gd name="connsiteX181" fmla="*/ 3682513 w 12192001"/>
              <a:gd name="connsiteY181" fmla="*/ 2018290 h 2344739"/>
              <a:gd name="connsiteX182" fmla="*/ 3610035 w 12192001"/>
              <a:gd name="connsiteY182" fmla="*/ 1986019 h 2344739"/>
              <a:gd name="connsiteX183" fmla="*/ 3603855 w 12192001"/>
              <a:gd name="connsiteY183" fmla="*/ 1987381 h 2344739"/>
              <a:gd name="connsiteX184" fmla="*/ 3594736 w 12192001"/>
              <a:gd name="connsiteY184" fmla="*/ 1987545 h 2344739"/>
              <a:gd name="connsiteX185" fmla="*/ 3594501 w 12192001"/>
              <a:gd name="connsiteY185" fmla="*/ 1987276 h 2344739"/>
              <a:gd name="connsiteX186" fmla="*/ 3585978 w 12192001"/>
              <a:gd name="connsiteY186" fmla="*/ 1987966 h 2344739"/>
              <a:gd name="connsiteX187" fmla="*/ 3536135 w 12192001"/>
              <a:gd name="connsiteY187" fmla="*/ 1978267 h 2344739"/>
              <a:gd name="connsiteX188" fmla="*/ 3473223 w 12192001"/>
              <a:gd name="connsiteY188" fmla="*/ 1974606 h 2344739"/>
              <a:gd name="connsiteX189" fmla="*/ 3400728 w 12192001"/>
              <a:gd name="connsiteY189" fmla="*/ 1962558 h 2344739"/>
              <a:gd name="connsiteX190" fmla="*/ 3363888 w 12192001"/>
              <a:gd name="connsiteY190" fmla="*/ 1979510 h 2344739"/>
              <a:gd name="connsiteX191" fmla="*/ 3344026 w 12192001"/>
              <a:gd name="connsiteY191" fmla="*/ 1981192 h 2344739"/>
              <a:gd name="connsiteX192" fmla="*/ 3341698 w 12192001"/>
              <a:gd name="connsiteY192" fmla="*/ 1980217 h 2344739"/>
              <a:gd name="connsiteX193" fmla="*/ 3262356 w 12192001"/>
              <a:gd name="connsiteY193" fmla="*/ 1986094 h 2344739"/>
              <a:gd name="connsiteX194" fmla="*/ 3142556 w 12192001"/>
              <a:gd name="connsiteY194" fmla="*/ 1993869 h 2344739"/>
              <a:gd name="connsiteX195" fmla="*/ 3030291 w 12192001"/>
              <a:gd name="connsiteY195" fmla="*/ 1996512 h 2344739"/>
              <a:gd name="connsiteX196" fmla="*/ 2781569 w 12192001"/>
              <a:gd name="connsiteY196" fmla="*/ 2018333 h 2344739"/>
              <a:gd name="connsiteX197" fmla="*/ 2646527 w 12192001"/>
              <a:gd name="connsiteY197" fmla="*/ 2028869 h 2344739"/>
              <a:gd name="connsiteX198" fmla="*/ 2568028 w 12192001"/>
              <a:gd name="connsiteY198" fmla="*/ 2002628 h 2344739"/>
              <a:gd name="connsiteX199" fmla="*/ 2443255 w 12192001"/>
              <a:gd name="connsiteY199" fmla="*/ 2016529 h 2344739"/>
              <a:gd name="connsiteX200" fmla="*/ 2315112 w 12192001"/>
              <a:gd name="connsiteY200" fmla="*/ 2024996 h 2344739"/>
              <a:gd name="connsiteX201" fmla="*/ 2208578 w 12192001"/>
              <a:gd name="connsiteY201" fmla="*/ 2019763 h 2344739"/>
              <a:gd name="connsiteX202" fmla="*/ 2094665 w 12192001"/>
              <a:gd name="connsiteY202" fmla="*/ 2003052 h 2344739"/>
              <a:gd name="connsiteX203" fmla="*/ 1997356 w 12192001"/>
              <a:gd name="connsiteY203" fmla="*/ 1995032 h 2344739"/>
              <a:gd name="connsiteX204" fmla="*/ 1928172 w 12192001"/>
              <a:gd name="connsiteY204" fmla="*/ 2016977 h 2344739"/>
              <a:gd name="connsiteX205" fmla="*/ 1921650 w 12192001"/>
              <a:gd name="connsiteY205" fmla="*/ 2012146 h 2344739"/>
              <a:gd name="connsiteX206" fmla="*/ 1873080 w 12192001"/>
              <a:gd name="connsiteY206" fmla="*/ 2013741 h 2344739"/>
              <a:gd name="connsiteX207" fmla="*/ 1786655 w 12192001"/>
              <a:gd name="connsiteY207" fmla="*/ 2041363 h 2344739"/>
              <a:gd name="connsiteX208" fmla="*/ 1738204 w 12192001"/>
              <a:gd name="connsiteY208" fmla="*/ 2036312 h 2344739"/>
              <a:gd name="connsiteX209" fmla="*/ 1675071 w 12192001"/>
              <a:gd name="connsiteY209" fmla="*/ 2019963 h 2344739"/>
              <a:gd name="connsiteX210" fmla="*/ 1608669 w 12192001"/>
              <a:gd name="connsiteY210" fmla="*/ 2013066 h 2344739"/>
              <a:gd name="connsiteX211" fmla="*/ 1496110 w 12192001"/>
              <a:gd name="connsiteY211" fmla="*/ 1987476 h 2344739"/>
              <a:gd name="connsiteX212" fmla="*/ 1149979 w 12192001"/>
              <a:gd name="connsiteY212" fmla="*/ 1938041 h 2344739"/>
              <a:gd name="connsiteX213" fmla="*/ 858269 w 12192001"/>
              <a:gd name="connsiteY213" fmla="*/ 1928608 h 2344739"/>
              <a:gd name="connsiteX214" fmla="*/ 837540 w 12192001"/>
              <a:gd name="connsiteY214" fmla="*/ 1929821 h 2344739"/>
              <a:gd name="connsiteX215" fmla="*/ 816809 w 12192001"/>
              <a:gd name="connsiteY215" fmla="*/ 1927857 h 2344739"/>
              <a:gd name="connsiteX216" fmla="*/ 811506 w 12192001"/>
              <a:gd name="connsiteY216" fmla="*/ 1930751 h 2344739"/>
              <a:gd name="connsiteX217" fmla="*/ 797041 w 12192001"/>
              <a:gd name="connsiteY217" fmla="*/ 1930446 h 2344739"/>
              <a:gd name="connsiteX218" fmla="*/ 767901 w 12192001"/>
              <a:gd name="connsiteY218" fmla="*/ 1932653 h 2344739"/>
              <a:gd name="connsiteX219" fmla="*/ 763053 w 12192001"/>
              <a:gd name="connsiteY219" fmla="*/ 1930432 h 2344739"/>
              <a:gd name="connsiteX220" fmla="*/ 720047 w 12192001"/>
              <a:gd name="connsiteY220" fmla="*/ 1929661 h 2344739"/>
              <a:gd name="connsiteX221" fmla="*/ 719742 w 12192001"/>
              <a:gd name="connsiteY221" fmla="*/ 1928399 h 2344739"/>
              <a:gd name="connsiteX222" fmla="*/ 708875 w 12192001"/>
              <a:gd name="connsiteY222" fmla="*/ 1922722 h 2344739"/>
              <a:gd name="connsiteX223" fmla="*/ 596792 w 12192001"/>
              <a:gd name="connsiteY223" fmla="*/ 1879864 h 2344739"/>
              <a:gd name="connsiteX224" fmla="*/ 578535 w 12192001"/>
              <a:gd name="connsiteY224" fmla="*/ 1877212 h 2344739"/>
              <a:gd name="connsiteX225" fmla="*/ 571717 w 12192001"/>
              <a:gd name="connsiteY225" fmla="*/ 1877401 h 2344739"/>
              <a:gd name="connsiteX226" fmla="*/ 445099 w 12192001"/>
              <a:gd name="connsiteY226" fmla="*/ 1839371 h 2344739"/>
              <a:gd name="connsiteX227" fmla="*/ 404015 w 12192001"/>
              <a:gd name="connsiteY227" fmla="*/ 1833548 h 2344739"/>
              <a:gd name="connsiteX228" fmla="*/ 292435 w 12192001"/>
              <a:gd name="connsiteY228" fmla="*/ 1812852 h 2344739"/>
              <a:gd name="connsiteX229" fmla="*/ 118381 w 12192001"/>
              <a:gd name="connsiteY229" fmla="*/ 1761047 h 2344739"/>
              <a:gd name="connsiteX230" fmla="*/ 15526 w 12192001"/>
              <a:gd name="connsiteY230" fmla="*/ 1758191 h 2344739"/>
              <a:gd name="connsiteX231" fmla="*/ 2 w 12192001"/>
              <a:gd name="connsiteY231" fmla="*/ 1752722 h 2344739"/>
              <a:gd name="connsiteX232" fmla="*/ 1 w 12192001"/>
              <a:gd name="connsiteY232" fmla="*/ 762497 h 2344739"/>
              <a:gd name="connsiteX233" fmla="*/ 0 w 12192001"/>
              <a:gd name="connsiteY233" fmla="*/ 762497 h 2344739"/>
              <a:gd name="connsiteX234" fmla="*/ 0 w 12192001"/>
              <a:gd name="connsiteY234" fmla="*/ 222213 h 2344739"/>
              <a:gd name="connsiteX235" fmla="*/ 0 w 12192001"/>
              <a:gd name="connsiteY235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522499 w 12192001"/>
              <a:gd name="connsiteY25" fmla="*/ 1207528 h 2344739"/>
              <a:gd name="connsiteX26" fmla="*/ 11245526 w 12192001"/>
              <a:gd name="connsiteY26" fmla="*/ 1274060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50210 w 12192001"/>
              <a:gd name="connsiteY70" fmla="*/ 1922604 h 2344739"/>
              <a:gd name="connsiteX71" fmla="*/ 9137318 w 12192001"/>
              <a:gd name="connsiteY71" fmla="*/ 1920435 h 2344739"/>
              <a:gd name="connsiteX72" fmla="*/ 9113812 w 12192001"/>
              <a:gd name="connsiteY72" fmla="*/ 1919069 h 2344739"/>
              <a:gd name="connsiteX73" fmla="*/ 9053453 w 12192001"/>
              <a:gd name="connsiteY73" fmla="*/ 1910755 h 2344739"/>
              <a:gd name="connsiteX74" fmla="*/ 9005486 w 12192001"/>
              <a:gd name="connsiteY74" fmla="*/ 1914040 h 2344739"/>
              <a:gd name="connsiteX75" fmla="*/ 9005201 w 12192001"/>
              <a:gd name="connsiteY75" fmla="*/ 1913800 h 2344739"/>
              <a:gd name="connsiteX76" fmla="*/ 8996232 w 12192001"/>
              <a:gd name="connsiteY76" fmla="*/ 1915011 h 2344739"/>
              <a:gd name="connsiteX77" fmla="*/ 8990394 w 12192001"/>
              <a:gd name="connsiteY77" fmla="*/ 1917072 h 2344739"/>
              <a:gd name="connsiteX78" fmla="*/ 8974337 w 12192001"/>
              <a:gd name="connsiteY78" fmla="*/ 1920298 h 2344739"/>
              <a:gd name="connsiteX79" fmla="*/ 8968011 w 12192001"/>
              <a:gd name="connsiteY79" fmla="*/ 1919598 h 2344739"/>
              <a:gd name="connsiteX80" fmla="*/ 8963048 w 12192001"/>
              <a:gd name="connsiteY80" fmla="*/ 1917373 h 2344739"/>
              <a:gd name="connsiteX81" fmla="*/ 8928988 w 12192001"/>
              <a:gd name="connsiteY81" fmla="*/ 1914185 h 2344739"/>
              <a:gd name="connsiteX82" fmla="*/ 8752444 w 12192001"/>
              <a:gd name="connsiteY82" fmla="*/ 1933417 h 2344739"/>
              <a:gd name="connsiteX83" fmla="*/ 8707847 w 12192001"/>
              <a:gd name="connsiteY83" fmla="*/ 1935518 h 2344739"/>
              <a:gd name="connsiteX84" fmla="*/ 8596071 w 12192001"/>
              <a:gd name="connsiteY84" fmla="*/ 1944090 h 2344739"/>
              <a:gd name="connsiteX85" fmla="*/ 8525230 w 12192001"/>
              <a:gd name="connsiteY85" fmla="*/ 1929248 h 2344739"/>
              <a:gd name="connsiteX86" fmla="*/ 8510983 w 12192001"/>
              <a:gd name="connsiteY86" fmla="*/ 1935163 h 2344739"/>
              <a:gd name="connsiteX87" fmla="*/ 8506167 w 12192001"/>
              <a:gd name="connsiteY87" fmla="*/ 1938164 h 2344739"/>
              <a:gd name="connsiteX88" fmla="*/ 8497968 w 12192001"/>
              <a:gd name="connsiteY88" fmla="*/ 1940902 h 2344739"/>
              <a:gd name="connsiteX89" fmla="*/ 8497594 w 12192001"/>
              <a:gd name="connsiteY89" fmla="*/ 1940723 h 2344739"/>
              <a:gd name="connsiteX90" fmla="*/ 8490249 w 12192001"/>
              <a:gd name="connsiteY90" fmla="*/ 1943773 h 2344739"/>
              <a:gd name="connsiteX91" fmla="*/ 8367182 w 12192001"/>
              <a:gd name="connsiteY91" fmla="*/ 1957815 h 2344739"/>
              <a:gd name="connsiteX92" fmla="*/ 8353799 w 12192001"/>
              <a:gd name="connsiteY92" fmla="*/ 1958009 h 2344739"/>
              <a:gd name="connsiteX93" fmla="*/ 8352373 w 12192001"/>
              <a:gd name="connsiteY93" fmla="*/ 1957169 h 2344739"/>
              <a:gd name="connsiteX94" fmla="*/ 8320104 w 12192001"/>
              <a:gd name="connsiteY94" fmla="*/ 1974587 h 2344739"/>
              <a:gd name="connsiteX95" fmla="*/ 8314433 w 12192001"/>
              <a:gd name="connsiteY95" fmla="*/ 1974913 h 2344739"/>
              <a:gd name="connsiteX96" fmla="*/ 8295174 w 12192001"/>
              <a:gd name="connsiteY96" fmla="*/ 1988808 h 2344739"/>
              <a:gd name="connsiteX97" fmla="*/ 8284276 w 12192001"/>
              <a:gd name="connsiteY97" fmla="*/ 1994631 h 2344739"/>
              <a:gd name="connsiteX98" fmla="*/ 8283150 w 12192001"/>
              <a:gd name="connsiteY98" fmla="*/ 1999074 h 2344739"/>
              <a:gd name="connsiteX99" fmla="*/ 8266076 w 12192001"/>
              <a:gd name="connsiteY99" fmla="*/ 2006249 h 2344739"/>
              <a:gd name="connsiteX100" fmla="*/ 8263377 w 12192001"/>
              <a:gd name="connsiteY100" fmla="*/ 2006019 h 2344739"/>
              <a:gd name="connsiteX101" fmla="*/ 8252033 w 12192001"/>
              <a:gd name="connsiteY101" fmla="*/ 2015862 h 2344739"/>
              <a:gd name="connsiteX102" fmla="*/ 8245834 w 12192001"/>
              <a:gd name="connsiteY102" fmla="*/ 2028854 h 2344739"/>
              <a:gd name="connsiteX103" fmla="*/ 8090272 w 12192001"/>
              <a:gd name="connsiteY103" fmla="*/ 2075015 h 2344739"/>
              <a:gd name="connsiteX104" fmla="*/ 7905407 w 12192001"/>
              <a:gd name="connsiteY104" fmla="*/ 2116988 h 2344739"/>
              <a:gd name="connsiteX105" fmla="*/ 7718745 w 12192001"/>
              <a:gd name="connsiteY105" fmla="*/ 2142703 h 2344739"/>
              <a:gd name="connsiteX106" fmla="*/ 7614347 w 12192001"/>
              <a:gd name="connsiteY106" fmla="*/ 2139232 h 2344739"/>
              <a:gd name="connsiteX107" fmla="*/ 7527543 w 12192001"/>
              <a:gd name="connsiteY107" fmla="*/ 2145060 h 2344739"/>
              <a:gd name="connsiteX108" fmla="*/ 7519571 w 12192001"/>
              <a:gd name="connsiteY108" fmla="*/ 2147613 h 2344739"/>
              <a:gd name="connsiteX109" fmla="*/ 7507411 w 12192001"/>
              <a:gd name="connsiteY109" fmla="*/ 2148948 h 2344739"/>
              <a:gd name="connsiteX110" fmla="*/ 7507040 w 12192001"/>
              <a:gd name="connsiteY110" fmla="*/ 2148621 h 2344739"/>
              <a:gd name="connsiteX111" fmla="*/ 7495795 w 12192001"/>
              <a:gd name="connsiteY111" fmla="*/ 2150573 h 2344739"/>
              <a:gd name="connsiteX112" fmla="*/ 7405391 w 12192001"/>
              <a:gd name="connsiteY112" fmla="*/ 2142468 h 2344739"/>
              <a:gd name="connsiteX113" fmla="*/ 7312180 w 12192001"/>
              <a:gd name="connsiteY113" fmla="*/ 2132873 h 2344739"/>
              <a:gd name="connsiteX114" fmla="*/ 7310853 w 12192001"/>
              <a:gd name="connsiteY114" fmla="*/ 2131431 h 2344739"/>
              <a:gd name="connsiteX115" fmla="*/ 7218559 w 12192001"/>
              <a:gd name="connsiteY115" fmla="*/ 2156680 h 2344739"/>
              <a:gd name="connsiteX116" fmla="*/ 7201101 w 12192001"/>
              <a:gd name="connsiteY116" fmla="*/ 2161230 h 2344739"/>
              <a:gd name="connsiteX117" fmla="*/ 7197004 w 12192001"/>
              <a:gd name="connsiteY117" fmla="*/ 2166588 h 2344739"/>
              <a:gd name="connsiteX118" fmla="*/ 7170808 w 12192001"/>
              <a:gd name="connsiteY118" fmla="*/ 2171236 h 2344739"/>
              <a:gd name="connsiteX119" fmla="*/ 7096988 w 12192001"/>
              <a:gd name="connsiteY119" fmla="*/ 2183464 h 2344739"/>
              <a:gd name="connsiteX120" fmla="*/ 7018496 w 12192001"/>
              <a:gd name="connsiteY120" fmla="*/ 2183090 h 2344739"/>
              <a:gd name="connsiteX121" fmla="*/ 6904146 w 12192001"/>
              <a:gd name="connsiteY121" fmla="*/ 2212596 h 2344739"/>
              <a:gd name="connsiteX122" fmla="*/ 6708222 w 12192001"/>
              <a:gd name="connsiteY122" fmla="*/ 2240551 h 2344739"/>
              <a:gd name="connsiteX123" fmla="*/ 6549454 w 12192001"/>
              <a:gd name="connsiteY123" fmla="*/ 2269327 h 2344739"/>
              <a:gd name="connsiteX124" fmla="*/ 6317560 w 12192001"/>
              <a:gd name="connsiteY124" fmla="*/ 2316127 h 2344739"/>
              <a:gd name="connsiteX125" fmla="*/ 6168674 w 12192001"/>
              <a:gd name="connsiteY125" fmla="*/ 2318214 h 2344739"/>
              <a:gd name="connsiteX126" fmla="*/ 6073848 w 12192001"/>
              <a:gd name="connsiteY126" fmla="*/ 2338676 h 2344739"/>
              <a:gd name="connsiteX127" fmla="*/ 6068529 w 12192001"/>
              <a:gd name="connsiteY127" fmla="*/ 2337139 h 2344739"/>
              <a:gd name="connsiteX128" fmla="*/ 6048638 w 12192001"/>
              <a:gd name="connsiteY128" fmla="*/ 2337822 h 2344739"/>
              <a:gd name="connsiteX129" fmla="*/ 6041285 w 12192001"/>
              <a:gd name="connsiteY129" fmla="*/ 2329473 h 2344739"/>
              <a:gd name="connsiteX130" fmla="*/ 6010090 w 12192001"/>
              <a:gd name="connsiteY130" fmla="*/ 2324380 h 2344739"/>
              <a:gd name="connsiteX131" fmla="*/ 5957375 w 12192001"/>
              <a:gd name="connsiteY131" fmla="*/ 2328024 h 2344739"/>
              <a:gd name="connsiteX132" fmla="*/ 5758919 w 12192001"/>
              <a:gd name="connsiteY132" fmla="*/ 2343716 h 2344739"/>
              <a:gd name="connsiteX133" fmla="*/ 5626960 w 12192001"/>
              <a:gd name="connsiteY133" fmla="*/ 2344739 h 2344739"/>
              <a:gd name="connsiteX134" fmla="*/ 5470906 w 12192001"/>
              <a:gd name="connsiteY134" fmla="*/ 2330719 h 2344739"/>
              <a:gd name="connsiteX135" fmla="*/ 5432761 w 12192001"/>
              <a:gd name="connsiteY135" fmla="*/ 2319466 h 2344739"/>
              <a:gd name="connsiteX136" fmla="*/ 5381669 w 12192001"/>
              <a:gd name="connsiteY136" fmla="*/ 2301764 h 2344739"/>
              <a:gd name="connsiteX137" fmla="*/ 5261764 w 12192001"/>
              <a:gd name="connsiteY137" fmla="*/ 2281347 h 2344739"/>
              <a:gd name="connsiteX138" fmla="*/ 5222961 w 12192001"/>
              <a:gd name="connsiteY138" fmla="*/ 2270223 h 2344739"/>
              <a:gd name="connsiteX139" fmla="*/ 5174660 w 12192001"/>
              <a:gd name="connsiteY139" fmla="*/ 2267233 h 2344739"/>
              <a:gd name="connsiteX140" fmla="*/ 5156554 w 12192001"/>
              <a:gd name="connsiteY140" fmla="*/ 2260010 h 2344739"/>
              <a:gd name="connsiteX141" fmla="*/ 5142599 w 12192001"/>
              <a:gd name="connsiteY141" fmla="*/ 2256610 h 2344739"/>
              <a:gd name="connsiteX142" fmla="*/ 5139596 w 12192001"/>
              <a:gd name="connsiteY142" fmla="*/ 2254509 h 2344739"/>
              <a:gd name="connsiteX143" fmla="*/ 5121659 w 12192001"/>
              <a:gd name="connsiteY143" fmla="*/ 2243656 h 2344739"/>
              <a:gd name="connsiteX144" fmla="*/ 5065790 w 12192001"/>
              <a:gd name="connsiteY144" fmla="*/ 2250227 h 2344739"/>
              <a:gd name="connsiteX145" fmla="*/ 5011514 w 12192001"/>
              <a:gd name="connsiteY145" fmla="*/ 2233846 h 2344739"/>
              <a:gd name="connsiteX146" fmla="*/ 4840441 w 12192001"/>
              <a:gd name="connsiteY146" fmla="*/ 2209829 h 2344739"/>
              <a:gd name="connsiteX147" fmla="*/ 4762447 w 12192001"/>
              <a:gd name="connsiteY147" fmla="*/ 2182061 h 2344739"/>
              <a:gd name="connsiteX148" fmla="*/ 4723186 w 12192001"/>
              <a:gd name="connsiteY148" fmla="*/ 2173047 h 2344739"/>
              <a:gd name="connsiteX149" fmla="*/ 4721176 w 12192001"/>
              <a:gd name="connsiteY149" fmla="*/ 2172298 h 2344739"/>
              <a:gd name="connsiteX150" fmla="*/ 4722111 w 12192001"/>
              <a:gd name="connsiteY150" fmla="*/ 2172087 h 2344739"/>
              <a:gd name="connsiteX151" fmla="*/ 4717202 w 12192001"/>
              <a:gd name="connsiteY151" fmla="*/ 2170817 h 2344739"/>
              <a:gd name="connsiteX152" fmla="*/ 4721176 w 12192001"/>
              <a:gd name="connsiteY152" fmla="*/ 2172298 h 2344739"/>
              <a:gd name="connsiteX153" fmla="*/ 4715526 w 12192001"/>
              <a:gd name="connsiteY153" fmla="*/ 2173573 h 2344739"/>
              <a:gd name="connsiteX154" fmla="*/ 4515814 w 12192001"/>
              <a:gd name="connsiteY154" fmla="*/ 2163671 h 2344739"/>
              <a:gd name="connsiteX155" fmla="*/ 4428543 w 12192001"/>
              <a:gd name="connsiteY155" fmla="*/ 2153020 h 2344739"/>
              <a:gd name="connsiteX156" fmla="*/ 4362875 w 12192001"/>
              <a:gd name="connsiteY156" fmla="*/ 2151674 h 2344739"/>
              <a:gd name="connsiteX157" fmla="*/ 4316966 w 12192001"/>
              <a:gd name="connsiteY157" fmla="*/ 2158289 h 2344739"/>
              <a:gd name="connsiteX158" fmla="*/ 4315110 w 12192001"/>
              <a:gd name="connsiteY158" fmla="*/ 2156948 h 2344739"/>
              <a:gd name="connsiteX159" fmla="*/ 4295144 w 12192001"/>
              <a:gd name="connsiteY159" fmla="*/ 2155069 h 2344739"/>
              <a:gd name="connsiteX160" fmla="*/ 4290064 w 12192001"/>
              <a:gd name="connsiteY160" fmla="*/ 2157986 h 2344739"/>
              <a:gd name="connsiteX161" fmla="*/ 4276142 w 12192001"/>
              <a:gd name="connsiteY161" fmla="*/ 2157740 h 2344739"/>
              <a:gd name="connsiteX162" fmla="*/ 4248117 w 12192001"/>
              <a:gd name="connsiteY162" fmla="*/ 2160064 h 2344739"/>
              <a:gd name="connsiteX163" fmla="*/ 4202051 w 12192001"/>
              <a:gd name="connsiteY163" fmla="*/ 2157269 h 2344739"/>
              <a:gd name="connsiteX164" fmla="*/ 4201745 w 12192001"/>
              <a:gd name="connsiteY164" fmla="*/ 2156010 h 2344739"/>
              <a:gd name="connsiteX165" fmla="*/ 4191248 w 12192001"/>
              <a:gd name="connsiteY165" fmla="*/ 2150376 h 2344739"/>
              <a:gd name="connsiteX166" fmla="*/ 4142745 w 12192001"/>
              <a:gd name="connsiteY166" fmla="*/ 2134511 h 2344739"/>
              <a:gd name="connsiteX167" fmla="*/ 4083097 w 12192001"/>
              <a:gd name="connsiteY167" fmla="*/ 2107978 h 2344739"/>
              <a:gd name="connsiteX168" fmla="*/ 4074546 w 12192001"/>
              <a:gd name="connsiteY168" fmla="*/ 2107143 h 2344739"/>
              <a:gd name="connsiteX169" fmla="*/ 4074427 w 12192001"/>
              <a:gd name="connsiteY169" fmla="*/ 2106844 h 2344739"/>
              <a:gd name="connsiteX170" fmla="*/ 4065510 w 12192001"/>
              <a:gd name="connsiteY170" fmla="*/ 2105400 h 2344739"/>
              <a:gd name="connsiteX171" fmla="*/ 4058954 w 12192001"/>
              <a:gd name="connsiteY171" fmla="*/ 2105618 h 2344739"/>
              <a:gd name="connsiteX172" fmla="*/ 4042364 w 12192001"/>
              <a:gd name="connsiteY172" fmla="*/ 2103997 h 2344739"/>
              <a:gd name="connsiteX173" fmla="*/ 4036997 w 12192001"/>
              <a:gd name="connsiteY173" fmla="*/ 2101563 h 2344739"/>
              <a:gd name="connsiteX174" fmla="*/ 4035363 w 12192001"/>
              <a:gd name="connsiteY174" fmla="*/ 2097896 h 2344739"/>
              <a:gd name="connsiteX175" fmla="*/ 4033778 w 12192001"/>
              <a:gd name="connsiteY175" fmla="*/ 2098131 h 2344739"/>
              <a:gd name="connsiteX176" fmla="*/ 4004538 w 12192001"/>
              <a:gd name="connsiteY176" fmla="*/ 2085563 h 2344739"/>
              <a:gd name="connsiteX177" fmla="*/ 3936846 w 12192001"/>
              <a:gd name="connsiteY177" fmla="*/ 2068106 h 2344739"/>
              <a:gd name="connsiteX178" fmla="*/ 3897275 w 12192001"/>
              <a:gd name="connsiteY178" fmla="*/ 2062451 h 2344739"/>
              <a:gd name="connsiteX179" fmla="*/ 3789760 w 12192001"/>
              <a:gd name="connsiteY179" fmla="*/ 2042213 h 2344739"/>
              <a:gd name="connsiteX180" fmla="*/ 3682513 w 12192001"/>
              <a:gd name="connsiteY180" fmla="*/ 2018290 h 2344739"/>
              <a:gd name="connsiteX181" fmla="*/ 3610035 w 12192001"/>
              <a:gd name="connsiteY181" fmla="*/ 1986019 h 2344739"/>
              <a:gd name="connsiteX182" fmla="*/ 3603855 w 12192001"/>
              <a:gd name="connsiteY182" fmla="*/ 1987381 h 2344739"/>
              <a:gd name="connsiteX183" fmla="*/ 3594736 w 12192001"/>
              <a:gd name="connsiteY183" fmla="*/ 1987545 h 2344739"/>
              <a:gd name="connsiteX184" fmla="*/ 3594501 w 12192001"/>
              <a:gd name="connsiteY184" fmla="*/ 1987276 h 2344739"/>
              <a:gd name="connsiteX185" fmla="*/ 3585978 w 12192001"/>
              <a:gd name="connsiteY185" fmla="*/ 1987966 h 2344739"/>
              <a:gd name="connsiteX186" fmla="*/ 3536135 w 12192001"/>
              <a:gd name="connsiteY186" fmla="*/ 1978267 h 2344739"/>
              <a:gd name="connsiteX187" fmla="*/ 3473223 w 12192001"/>
              <a:gd name="connsiteY187" fmla="*/ 1974606 h 2344739"/>
              <a:gd name="connsiteX188" fmla="*/ 3400728 w 12192001"/>
              <a:gd name="connsiteY188" fmla="*/ 1962558 h 2344739"/>
              <a:gd name="connsiteX189" fmla="*/ 3363888 w 12192001"/>
              <a:gd name="connsiteY189" fmla="*/ 1979510 h 2344739"/>
              <a:gd name="connsiteX190" fmla="*/ 3344026 w 12192001"/>
              <a:gd name="connsiteY190" fmla="*/ 1981192 h 2344739"/>
              <a:gd name="connsiteX191" fmla="*/ 3341698 w 12192001"/>
              <a:gd name="connsiteY191" fmla="*/ 1980217 h 2344739"/>
              <a:gd name="connsiteX192" fmla="*/ 3262356 w 12192001"/>
              <a:gd name="connsiteY192" fmla="*/ 1986094 h 2344739"/>
              <a:gd name="connsiteX193" fmla="*/ 3142556 w 12192001"/>
              <a:gd name="connsiteY193" fmla="*/ 1993869 h 2344739"/>
              <a:gd name="connsiteX194" fmla="*/ 3030291 w 12192001"/>
              <a:gd name="connsiteY194" fmla="*/ 1996512 h 2344739"/>
              <a:gd name="connsiteX195" fmla="*/ 2781569 w 12192001"/>
              <a:gd name="connsiteY195" fmla="*/ 2018333 h 2344739"/>
              <a:gd name="connsiteX196" fmla="*/ 2646527 w 12192001"/>
              <a:gd name="connsiteY196" fmla="*/ 2028869 h 2344739"/>
              <a:gd name="connsiteX197" fmla="*/ 2568028 w 12192001"/>
              <a:gd name="connsiteY197" fmla="*/ 2002628 h 2344739"/>
              <a:gd name="connsiteX198" fmla="*/ 2443255 w 12192001"/>
              <a:gd name="connsiteY198" fmla="*/ 2016529 h 2344739"/>
              <a:gd name="connsiteX199" fmla="*/ 2315112 w 12192001"/>
              <a:gd name="connsiteY199" fmla="*/ 2024996 h 2344739"/>
              <a:gd name="connsiteX200" fmla="*/ 2208578 w 12192001"/>
              <a:gd name="connsiteY200" fmla="*/ 2019763 h 2344739"/>
              <a:gd name="connsiteX201" fmla="*/ 2094665 w 12192001"/>
              <a:gd name="connsiteY201" fmla="*/ 2003052 h 2344739"/>
              <a:gd name="connsiteX202" fmla="*/ 1997356 w 12192001"/>
              <a:gd name="connsiteY202" fmla="*/ 1995032 h 2344739"/>
              <a:gd name="connsiteX203" fmla="*/ 1928172 w 12192001"/>
              <a:gd name="connsiteY203" fmla="*/ 2016977 h 2344739"/>
              <a:gd name="connsiteX204" fmla="*/ 1921650 w 12192001"/>
              <a:gd name="connsiteY204" fmla="*/ 2012146 h 2344739"/>
              <a:gd name="connsiteX205" fmla="*/ 1873080 w 12192001"/>
              <a:gd name="connsiteY205" fmla="*/ 2013741 h 2344739"/>
              <a:gd name="connsiteX206" fmla="*/ 1786655 w 12192001"/>
              <a:gd name="connsiteY206" fmla="*/ 2041363 h 2344739"/>
              <a:gd name="connsiteX207" fmla="*/ 1738204 w 12192001"/>
              <a:gd name="connsiteY207" fmla="*/ 2036312 h 2344739"/>
              <a:gd name="connsiteX208" fmla="*/ 1675071 w 12192001"/>
              <a:gd name="connsiteY208" fmla="*/ 2019963 h 2344739"/>
              <a:gd name="connsiteX209" fmla="*/ 1608669 w 12192001"/>
              <a:gd name="connsiteY209" fmla="*/ 2013066 h 2344739"/>
              <a:gd name="connsiteX210" fmla="*/ 1496110 w 12192001"/>
              <a:gd name="connsiteY210" fmla="*/ 1987476 h 2344739"/>
              <a:gd name="connsiteX211" fmla="*/ 1149979 w 12192001"/>
              <a:gd name="connsiteY211" fmla="*/ 1938041 h 2344739"/>
              <a:gd name="connsiteX212" fmla="*/ 858269 w 12192001"/>
              <a:gd name="connsiteY212" fmla="*/ 1928608 h 2344739"/>
              <a:gd name="connsiteX213" fmla="*/ 837540 w 12192001"/>
              <a:gd name="connsiteY213" fmla="*/ 1929821 h 2344739"/>
              <a:gd name="connsiteX214" fmla="*/ 816809 w 12192001"/>
              <a:gd name="connsiteY214" fmla="*/ 1927857 h 2344739"/>
              <a:gd name="connsiteX215" fmla="*/ 811506 w 12192001"/>
              <a:gd name="connsiteY215" fmla="*/ 1930751 h 2344739"/>
              <a:gd name="connsiteX216" fmla="*/ 797041 w 12192001"/>
              <a:gd name="connsiteY216" fmla="*/ 1930446 h 2344739"/>
              <a:gd name="connsiteX217" fmla="*/ 767901 w 12192001"/>
              <a:gd name="connsiteY217" fmla="*/ 1932653 h 2344739"/>
              <a:gd name="connsiteX218" fmla="*/ 763053 w 12192001"/>
              <a:gd name="connsiteY218" fmla="*/ 1930432 h 2344739"/>
              <a:gd name="connsiteX219" fmla="*/ 720047 w 12192001"/>
              <a:gd name="connsiteY219" fmla="*/ 1929661 h 2344739"/>
              <a:gd name="connsiteX220" fmla="*/ 719742 w 12192001"/>
              <a:gd name="connsiteY220" fmla="*/ 1928399 h 2344739"/>
              <a:gd name="connsiteX221" fmla="*/ 708875 w 12192001"/>
              <a:gd name="connsiteY221" fmla="*/ 1922722 h 2344739"/>
              <a:gd name="connsiteX222" fmla="*/ 596792 w 12192001"/>
              <a:gd name="connsiteY222" fmla="*/ 1879864 h 2344739"/>
              <a:gd name="connsiteX223" fmla="*/ 578535 w 12192001"/>
              <a:gd name="connsiteY223" fmla="*/ 1877212 h 2344739"/>
              <a:gd name="connsiteX224" fmla="*/ 571717 w 12192001"/>
              <a:gd name="connsiteY224" fmla="*/ 1877401 h 2344739"/>
              <a:gd name="connsiteX225" fmla="*/ 445099 w 12192001"/>
              <a:gd name="connsiteY225" fmla="*/ 1839371 h 2344739"/>
              <a:gd name="connsiteX226" fmla="*/ 404015 w 12192001"/>
              <a:gd name="connsiteY226" fmla="*/ 1833548 h 2344739"/>
              <a:gd name="connsiteX227" fmla="*/ 292435 w 12192001"/>
              <a:gd name="connsiteY227" fmla="*/ 1812852 h 2344739"/>
              <a:gd name="connsiteX228" fmla="*/ 118381 w 12192001"/>
              <a:gd name="connsiteY228" fmla="*/ 1761047 h 2344739"/>
              <a:gd name="connsiteX229" fmla="*/ 15526 w 12192001"/>
              <a:gd name="connsiteY229" fmla="*/ 1758191 h 2344739"/>
              <a:gd name="connsiteX230" fmla="*/ 2 w 12192001"/>
              <a:gd name="connsiteY230" fmla="*/ 1752722 h 2344739"/>
              <a:gd name="connsiteX231" fmla="*/ 1 w 12192001"/>
              <a:gd name="connsiteY231" fmla="*/ 762497 h 2344739"/>
              <a:gd name="connsiteX232" fmla="*/ 0 w 12192001"/>
              <a:gd name="connsiteY232" fmla="*/ 762497 h 2344739"/>
              <a:gd name="connsiteX233" fmla="*/ 0 w 12192001"/>
              <a:gd name="connsiteY233" fmla="*/ 222213 h 2344739"/>
              <a:gd name="connsiteX234" fmla="*/ 0 w 12192001"/>
              <a:gd name="connsiteY234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522499 w 12192001"/>
              <a:gd name="connsiteY25" fmla="*/ 1207528 h 2344739"/>
              <a:gd name="connsiteX26" fmla="*/ 11245526 w 12192001"/>
              <a:gd name="connsiteY26" fmla="*/ 1274060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50210 w 12192001"/>
              <a:gd name="connsiteY70" fmla="*/ 1922604 h 2344739"/>
              <a:gd name="connsiteX71" fmla="*/ 9137318 w 12192001"/>
              <a:gd name="connsiteY71" fmla="*/ 1920435 h 2344739"/>
              <a:gd name="connsiteX72" fmla="*/ 9113812 w 12192001"/>
              <a:gd name="connsiteY72" fmla="*/ 1919069 h 2344739"/>
              <a:gd name="connsiteX73" fmla="*/ 9053453 w 12192001"/>
              <a:gd name="connsiteY73" fmla="*/ 1910755 h 2344739"/>
              <a:gd name="connsiteX74" fmla="*/ 9005486 w 12192001"/>
              <a:gd name="connsiteY74" fmla="*/ 1914040 h 2344739"/>
              <a:gd name="connsiteX75" fmla="*/ 9005201 w 12192001"/>
              <a:gd name="connsiteY75" fmla="*/ 1913800 h 2344739"/>
              <a:gd name="connsiteX76" fmla="*/ 8996232 w 12192001"/>
              <a:gd name="connsiteY76" fmla="*/ 1915011 h 2344739"/>
              <a:gd name="connsiteX77" fmla="*/ 8990394 w 12192001"/>
              <a:gd name="connsiteY77" fmla="*/ 1917072 h 2344739"/>
              <a:gd name="connsiteX78" fmla="*/ 8974337 w 12192001"/>
              <a:gd name="connsiteY78" fmla="*/ 1920298 h 2344739"/>
              <a:gd name="connsiteX79" fmla="*/ 8968011 w 12192001"/>
              <a:gd name="connsiteY79" fmla="*/ 1919598 h 2344739"/>
              <a:gd name="connsiteX80" fmla="*/ 8963048 w 12192001"/>
              <a:gd name="connsiteY80" fmla="*/ 1917373 h 2344739"/>
              <a:gd name="connsiteX81" fmla="*/ 8928988 w 12192001"/>
              <a:gd name="connsiteY81" fmla="*/ 1914185 h 2344739"/>
              <a:gd name="connsiteX82" fmla="*/ 8752444 w 12192001"/>
              <a:gd name="connsiteY82" fmla="*/ 1933417 h 2344739"/>
              <a:gd name="connsiteX83" fmla="*/ 8707847 w 12192001"/>
              <a:gd name="connsiteY83" fmla="*/ 1935518 h 2344739"/>
              <a:gd name="connsiteX84" fmla="*/ 8596071 w 12192001"/>
              <a:gd name="connsiteY84" fmla="*/ 1944090 h 2344739"/>
              <a:gd name="connsiteX85" fmla="*/ 8525230 w 12192001"/>
              <a:gd name="connsiteY85" fmla="*/ 1929248 h 2344739"/>
              <a:gd name="connsiteX86" fmla="*/ 8510983 w 12192001"/>
              <a:gd name="connsiteY86" fmla="*/ 1935163 h 2344739"/>
              <a:gd name="connsiteX87" fmla="*/ 8506167 w 12192001"/>
              <a:gd name="connsiteY87" fmla="*/ 1938164 h 2344739"/>
              <a:gd name="connsiteX88" fmla="*/ 8497968 w 12192001"/>
              <a:gd name="connsiteY88" fmla="*/ 1940902 h 2344739"/>
              <a:gd name="connsiteX89" fmla="*/ 8497594 w 12192001"/>
              <a:gd name="connsiteY89" fmla="*/ 1940723 h 2344739"/>
              <a:gd name="connsiteX90" fmla="*/ 8490249 w 12192001"/>
              <a:gd name="connsiteY90" fmla="*/ 1943773 h 2344739"/>
              <a:gd name="connsiteX91" fmla="*/ 8367182 w 12192001"/>
              <a:gd name="connsiteY91" fmla="*/ 1957815 h 2344739"/>
              <a:gd name="connsiteX92" fmla="*/ 8353799 w 12192001"/>
              <a:gd name="connsiteY92" fmla="*/ 1958009 h 2344739"/>
              <a:gd name="connsiteX93" fmla="*/ 8352373 w 12192001"/>
              <a:gd name="connsiteY93" fmla="*/ 1957169 h 2344739"/>
              <a:gd name="connsiteX94" fmla="*/ 8320104 w 12192001"/>
              <a:gd name="connsiteY94" fmla="*/ 1974587 h 2344739"/>
              <a:gd name="connsiteX95" fmla="*/ 8314433 w 12192001"/>
              <a:gd name="connsiteY95" fmla="*/ 1974913 h 2344739"/>
              <a:gd name="connsiteX96" fmla="*/ 8295174 w 12192001"/>
              <a:gd name="connsiteY96" fmla="*/ 1988808 h 2344739"/>
              <a:gd name="connsiteX97" fmla="*/ 8284276 w 12192001"/>
              <a:gd name="connsiteY97" fmla="*/ 1994631 h 2344739"/>
              <a:gd name="connsiteX98" fmla="*/ 8283150 w 12192001"/>
              <a:gd name="connsiteY98" fmla="*/ 1999074 h 2344739"/>
              <a:gd name="connsiteX99" fmla="*/ 8266076 w 12192001"/>
              <a:gd name="connsiteY99" fmla="*/ 2006249 h 2344739"/>
              <a:gd name="connsiteX100" fmla="*/ 8263377 w 12192001"/>
              <a:gd name="connsiteY100" fmla="*/ 2006019 h 2344739"/>
              <a:gd name="connsiteX101" fmla="*/ 8252033 w 12192001"/>
              <a:gd name="connsiteY101" fmla="*/ 2015862 h 2344739"/>
              <a:gd name="connsiteX102" fmla="*/ 8245834 w 12192001"/>
              <a:gd name="connsiteY102" fmla="*/ 2028854 h 2344739"/>
              <a:gd name="connsiteX103" fmla="*/ 8090272 w 12192001"/>
              <a:gd name="connsiteY103" fmla="*/ 2075015 h 2344739"/>
              <a:gd name="connsiteX104" fmla="*/ 7905407 w 12192001"/>
              <a:gd name="connsiteY104" fmla="*/ 2116988 h 2344739"/>
              <a:gd name="connsiteX105" fmla="*/ 7718745 w 12192001"/>
              <a:gd name="connsiteY105" fmla="*/ 2142703 h 2344739"/>
              <a:gd name="connsiteX106" fmla="*/ 7614347 w 12192001"/>
              <a:gd name="connsiteY106" fmla="*/ 2139232 h 2344739"/>
              <a:gd name="connsiteX107" fmla="*/ 7527543 w 12192001"/>
              <a:gd name="connsiteY107" fmla="*/ 2145060 h 2344739"/>
              <a:gd name="connsiteX108" fmla="*/ 7519571 w 12192001"/>
              <a:gd name="connsiteY108" fmla="*/ 2147613 h 2344739"/>
              <a:gd name="connsiteX109" fmla="*/ 7507411 w 12192001"/>
              <a:gd name="connsiteY109" fmla="*/ 2148948 h 2344739"/>
              <a:gd name="connsiteX110" fmla="*/ 7507040 w 12192001"/>
              <a:gd name="connsiteY110" fmla="*/ 2148621 h 2344739"/>
              <a:gd name="connsiteX111" fmla="*/ 7495795 w 12192001"/>
              <a:gd name="connsiteY111" fmla="*/ 2150573 h 2344739"/>
              <a:gd name="connsiteX112" fmla="*/ 7405391 w 12192001"/>
              <a:gd name="connsiteY112" fmla="*/ 2142468 h 2344739"/>
              <a:gd name="connsiteX113" fmla="*/ 7312180 w 12192001"/>
              <a:gd name="connsiteY113" fmla="*/ 2132873 h 2344739"/>
              <a:gd name="connsiteX114" fmla="*/ 7310853 w 12192001"/>
              <a:gd name="connsiteY114" fmla="*/ 2131431 h 2344739"/>
              <a:gd name="connsiteX115" fmla="*/ 7218559 w 12192001"/>
              <a:gd name="connsiteY115" fmla="*/ 2156680 h 2344739"/>
              <a:gd name="connsiteX116" fmla="*/ 7201101 w 12192001"/>
              <a:gd name="connsiteY116" fmla="*/ 2161230 h 2344739"/>
              <a:gd name="connsiteX117" fmla="*/ 7197004 w 12192001"/>
              <a:gd name="connsiteY117" fmla="*/ 2166588 h 2344739"/>
              <a:gd name="connsiteX118" fmla="*/ 7170808 w 12192001"/>
              <a:gd name="connsiteY118" fmla="*/ 2171236 h 2344739"/>
              <a:gd name="connsiteX119" fmla="*/ 7096988 w 12192001"/>
              <a:gd name="connsiteY119" fmla="*/ 2183464 h 2344739"/>
              <a:gd name="connsiteX120" fmla="*/ 7018496 w 12192001"/>
              <a:gd name="connsiteY120" fmla="*/ 2183090 h 2344739"/>
              <a:gd name="connsiteX121" fmla="*/ 6904146 w 12192001"/>
              <a:gd name="connsiteY121" fmla="*/ 2212596 h 2344739"/>
              <a:gd name="connsiteX122" fmla="*/ 6708222 w 12192001"/>
              <a:gd name="connsiteY122" fmla="*/ 2240551 h 2344739"/>
              <a:gd name="connsiteX123" fmla="*/ 6549454 w 12192001"/>
              <a:gd name="connsiteY123" fmla="*/ 2269327 h 2344739"/>
              <a:gd name="connsiteX124" fmla="*/ 6317560 w 12192001"/>
              <a:gd name="connsiteY124" fmla="*/ 2316127 h 2344739"/>
              <a:gd name="connsiteX125" fmla="*/ 6168674 w 12192001"/>
              <a:gd name="connsiteY125" fmla="*/ 2318214 h 2344739"/>
              <a:gd name="connsiteX126" fmla="*/ 6073848 w 12192001"/>
              <a:gd name="connsiteY126" fmla="*/ 2338676 h 2344739"/>
              <a:gd name="connsiteX127" fmla="*/ 6068529 w 12192001"/>
              <a:gd name="connsiteY127" fmla="*/ 2337139 h 2344739"/>
              <a:gd name="connsiteX128" fmla="*/ 6048638 w 12192001"/>
              <a:gd name="connsiteY128" fmla="*/ 2337822 h 2344739"/>
              <a:gd name="connsiteX129" fmla="*/ 6041285 w 12192001"/>
              <a:gd name="connsiteY129" fmla="*/ 2329473 h 2344739"/>
              <a:gd name="connsiteX130" fmla="*/ 6010090 w 12192001"/>
              <a:gd name="connsiteY130" fmla="*/ 2324380 h 2344739"/>
              <a:gd name="connsiteX131" fmla="*/ 5957375 w 12192001"/>
              <a:gd name="connsiteY131" fmla="*/ 2328024 h 2344739"/>
              <a:gd name="connsiteX132" fmla="*/ 5758919 w 12192001"/>
              <a:gd name="connsiteY132" fmla="*/ 2343716 h 2344739"/>
              <a:gd name="connsiteX133" fmla="*/ 5626960 w 12192001"/>
              <a:gd name="connsiteY133" fmla="*/ 2344739 h 2344739"/>
              <a:gd name="connsiteX134" fmla="*/ 5470906 w 12192001"/>
              <a:gd name="connsiteY134" fmla="*/ 2330719 h 2344739"/>
              <a:gd name="connsiteX135" fmla="*/ 5432761 w 12192001"/>
              <a:gd name="connsiteY135" fmla="*/ 2319466 h 2344739"/>
              <a:gd name="connsiteX136" fmla="*/ 5381669 w 12192001"/>
              <a:gd name="connsiteY136" fmla="*/ 2301764 h 2344739"/>
              <a:gd name="connsiteX137" fmla="*/ 5261764 w 12192001"/>
              <a:gd name="connsiteY137" fmla="*/ 2281347 h 2344739"/>
              <a:gd name="connsiteX138" fmla="*/ 5222961 w 12192001"/>
              <a:gd name="connsiteY138" fmla="*/ 2270223 h 2344739"/>
              <a:gd name="connsiteX139" fmla="*/ 5174660 w 12192001"/>
              <a:gd name="connsiteY139" fmla="*/ 2267233 h 2344739"/>
              <a:gd name="connsiteX140" fmla="*/ 5156554 w 12192001"/>
              <a:gd name="connsiteY140" fmla="*/ 2260010 h 2344739"/>
              <a:gd name="connsiteX141" fmla="*/ 5142599 w 12192001"/>
              <a:gd name="connsiteY141" fmla="*/ 2256610 h 2344739"/>
              <a:gd name="connsiteX142" fmla="*/ 5139596 w 12192001"/>
              <a:gd name="connsiteY142" fmla="*/ 2254509 h 2344739"/>
              <a:gd name="connsiteX143" fmla="*/ 5121659 w 12192001"/>
              <a:gd name="connsiteY143" fmla="*/ 2243656 h 2344739"/>
              <a:gd name="connsiteX144" fmla="*/ 5065790 w 12192001"/>
              <a:gd name="connsiteY144" fmla="*/ 2250227 h 2344739"/>
              <a:gd name="connsiteX145" fmla="*/ 5011514 w 12192001"/>
              <a:gd name="connsiteY145" fmla="*/ 2233846 h 2344739"/>
              <a:gd name="connsiteX146" fmla="*/ 4840441 w 12192001"/>
              <a:gd name="connsiteY146" fmla="*/ 2209829 h 2344739"/>
              <a:gd name="connsiteX147" fmla="*/ 4762447 w 12192001"/>
              <a:gd name="connsiteY147" fmla="*/ 2182061 h 2344739"/>
              <a:gd name="connsiteX148" fmla="*/ 4723186 w 12192001"/>
              <a:gd name="connsiteY148" fmla="*/ 2173047 h 2344739"/>
              <a:gd name="connsiteX149" fmla="*/ 4721176 w 12192001"/>
              <a:gd name="connsiteY149" fmla="*/ 2172298 h 2344739"/>
              <a:gd name="connsiteX150" fmla="*/ 4722111 w 12192001"/>
              <a:gd name="connsiteY150" fmla="*/ 2172087 h 2344739"/>
              <a:gd name="connsiteX151" fmla="*/ 4717202 w 12192001"/>
              <a:gd name="connsiteY151" fmla="*/ 2170817 h 2344739"/>
              <a:gd name="connsiteX152" fmla="*/ 4721176 w 12192001"/>
              <a:gd name="connsiteY152" fmla="*/ 2172298 h 2344739"/>
              <a:gd name="connsiteX153" fmla="*/ 4715526 w 12192001"/>
              <a:gd name="connsiteY153" fmla="*/ 2173573 h 2344739"/>
              <a:gd name="connsiteX154" fmla="*/ 4515814 w 12192001"/>
              <a:gd name="connsiteY154" fmla="*/ 2163671 h 2344739"/>
              <a:gd name="connsiteX155" fmla="*/ 4428543 w 12192001"/>
              <a:gd name="connsiteY155" fmla="*/ 2153020 h 2344739"/>
              <a:gd name="connsiteX156" fmla="*/ 4362875 w 12192001"/>
              <a:gd name="connsiteY156" fmla="*/ 2151674 h 2344739"/>
              <a:gd name="connsiteX157" fmla="*/ 4316966 w 12192001"/>
              <a:gd name="connsiteY157" fmla="*/ 2158289 h 2344739"/>
              <a:gd name="connsiteX158" fmla="*/ 4315110 w 12192001"/>
              <a:gd name="connsiteY158" fmla="*/ 2156948 h 2344739"/>
              <a:gd name="connsiteX159" fmla="*/ 4295144 w 12192001"/>
              <a:gd name="connsiteY159" fmla="*/ 2155069 h 2344739"/>
              <a:gd name="connsiteX160" fmla="*/ 4290064 w 12192001"/>
              <a:gd name="connsiteY160" fmla="*/ 2157986 h 2344739"/>
              <a:gd name="connsiteX161" fmla="*/ 4276142 w 12192001"/>
              <a:gd name="connsiteY161" fmla="*/ 2157740 h 2344739"/>
              <a:gd name="connsiteX162" fmla="*/ 4248117 w 12192001"/>
              <a:gd name="connsiteY162" fmla="*/ 2160064 h 2344739"/>
              <a:gd name="connsiteX163" fmla="*/ 4202051 w 12192001"/>
              <a:gd name="connsiteY163" fmla="*/ 2157269 h 2344739"/>
              <a:gd name="connsiteX164" fmla="*/ 4201745 w 12192001"/>
              <a:gd name="connsiteY164" fmla="*/ 2156010 h 2344739"/>
              <a:gd name="connsiteX165" fmla="*/ 4191248 w 12192001"/>
              <a:gd name="connsiteY165" fmla="*/ 2150376 h 2344739"/>
              <a:gd name="connsiteX166" fmla="*/ 4142745 w 12192001"/>
              <a:gd name="connsiteY166" fmla="*/ 2134511 h 2344739"/>
              <a:gd name="connsiteX167" fmla="*/ 4083097 w 12192001"/>
              <a:gd name="connsiteY167" fmla="*/ 2107978 h 2344739"/>
              <a:gd name="connsiteX168" fmla="*/ 4074546 w 12192001"/>
              <a:gd name="connsiteY168" fmla="*/ 2107143 h 2344739"/>
              <a:gd name="connsiteX169" fmla="*/ 4074427 w 12192001"/>
              <a:gd name="connsiteY169" fmla="*/ 2106844 h 2344739"/>
              <a:gd name="connsiteX170" fmla="*/ 4065510 w 12192001"/>
              <a:gd name="connsiteY170" fmla="*/ 2105400 h 2344739"/>
              <a:gd name="connsiteX171" fmla="*/ 4058954 w 12192001"/>
              <a:gd name="connsiteY171" fmla="*/ 2105618 h 2344739"/>
              <a:gd name="connsiteX172" fmla="*/ 4042364 w 12192001"/>
              <a:gd name="connsiteY172" fmla="*/ 2103997 h 2344739"/>
              <a:gd name="connsiteX173" fmla="*/ 4036997 w 12192001"/>
              <a:gd name="connsiteY173" fmla="*/ 2101563 h 2344739"/>
              <a:gd name="connsiteX174" fmla="*/ 4035363 w 12192001"/>
              <a:gd name="connsiteY174" fmla="*/ 2097896 h 2344739"/>
              <a:gd name="connsiteX175" fmla="*/ 4033778 w 12192001"/>
              <a:gd name="connsiteY175" fmla="*/ 2098131 h 2344739"/>
              <a:gd name="connsiteX176" fmla="*/ 4004538 w 12192001"/>
              <a:gd name="connsiteY176" fmla="*/ 2085563 h 2344739"/>
              <a:gd name="connsiteX177" fmla="*/ 3936846 w 12192001"/>
              <a:gd name="connsiteY177" fmla="*/ 2068106 h 2344739"/>
              <a:gd name="connsiteX178" fmla="*/ 3897275 w 12192001"/>
              <a:gd name="connsiteY178" fmla="*/ 2062451 h 2344739"/>
              <a:gd name="connsiteX179" fmla="*/ 3789760 w 12192001"/>
              <a:gd name="connsiteY179" fmla="*/ 2042213 h 2344739"/>
              <a:gd name="connsiteX180" fmla="*/ 3682513 w 12192001"/>
              <a:gd name="connsiteY180" fmla="*/ 2018290 h 2344739"/>
              <a:gd name="connsiteX181" fmla="*/ 3610035 w 12192001"/>
              <a:gd name="connsiteY181" fmla="*/ 1986019 h 2344739"/>
              <a:gd name="connsiteX182" fmla="*/ 3603855 w 12192001"/>
              <a:gd name="connsiteY182" fmla="*/ 1987381 h 2344739"/>
              <a:gd name="connsiteX183" fmla="*/ 3594736 w 12192001"/>
              <a:gd name="connsiteY183" fmla="*/ 1987545 h 2344739"/>
              <a:gd name="connsiteX184" fmla="*/ 3594501 w 12192001"/>
              <a:gd name="connsiteY184" fmla="*/ 1987276 h 2344739"/>
              <a:gd name="connsiteX185" fmla="*/ 3585978 w 12192001"/>
              <a:gd name="connsiteY185" fmla="*/ 1987966 h 2344739"/>
              <a:gd name="connsiteX186" fmla="*/ 3536135 w 12192001"/>
              <a:gd name="connsiteY186" fmla="*/ 1978267 h 2344739"/>
              <a:gd name="connsiteX187" fmla="*/ 3473223 w 12192001"/>
              <a:gd name="connsiteY187" fmla="*/ 1974606 h 2344739"/>
              <a:gd name="connsiteX188" fmla="*/ 3400728 w 12192001"/>
              <a:gd name="connsiteY188" fmla="*/ 1962558 h 2344739"/>
              <a:gd name="connsiteX189" fmla="*/ 3363888 w 12192001"/>
              <a:gd name="connsiteY189" fmla="*/ 1979510 h 2344739"/>
              <a:gd name="connsiteX190" fmla="*/ 3344026 w 12192001"/>
              <a:gd name="connsiteY190" fmla="*/ 1981192 h 2344739"/>
              <a:gd name="connsiteX191" fmla="*/ 3341698 w 12192001"/>
              <a:gd name="connsiteY191" fmla="*/ 1980217 h 2344739"/>
              <a:gd name="connsiteX192" fmla="*/ 3262356 w 12192001"/>
              <a:gd name="connsiteY192" fmla="*/ 1986094 h 2344739"/>
              <a:gd name="connsiteX193" fmla="*/ 3142556 w 12192001"/>
              <a:gd name="connsiteY193" fmla="*/ 1993869 h 2344739"/>
              <a:gd name="connsiteX194" fmla="*/ 3030291 w 12192001"/>
              <a:gd name="connsiteY194" fmla="*/ 1996512 h 2344739"/>
              <a:gd name="connsiteX195" fmla="*/ 2781569 w 12192001"/>
              <a:gd name="connsiteY195" fmla="*/ 2018333 h 2344739"/>
              <a:gd name="connsiteX196" fmla="*/ 2646527 w 12192001"/>
              <a:gd name="connsiteY196" fmla="*/ 2028869 h 2344739"/>
              <a:gd name="connsiteX197" fmla="*/ 2568028 w 12192001"/>
              <a:gd name="connsiteY197" fmla="*/ 2002628 h 2344739"/>
              <a:gd name="connsiteX198" fmla="*/ 2443255 w 12192001"/>
              <a:gd name="connsiteY198" fmla="*/ 2016529 h 2344739"/>
              <a:gd name="connsiteX199" fmla="*/ 2315112 w 12192001"/>
              <a:gd name="connsiteY199" fmla="*/ 2024996 h 2344739"/>
              <a:gd name="connsiteX200" fmla="*/ 2208578 w 12192001"/>
              <a:gd name="connsiteY200" fmla="*/ 2019763 h 2344739"/>
              <a:gd name="connsiteX201" fmla="*/ 2094665 w 12192001"/>
              <a:gd name="connsiteY201" fmla="*/ 2003052 h 2344739"/>
              <a:gd name="connsiteX202" fmla="*/ 1997356 w 12192001"/>
              <a:gd name="connsiteY202" fmla="*/ 1995032 h 2344739"/>
              <a:gd name="connsiteX203" fmla="*/ 1928172 w 12192001"/>
              <a:gd name="connsiteY203" fmla="*/ 2016977 h 2344739"/>
              <a:gd name="connsiteX204" fmla="*/ 1921650 w 12192001"/>
              <a:gd name="connsiteY204" fmla="*/ 2012146 h 2344739"/>
              <a:gd name="connsiteX205" fmla="*/ 1873080 w 12192001"/>
              <a:gd name="connsiteY205" fmla="*/ 2013741 h 2344739"/>
              <a:gd name="connsiteX206" fmla="*/ 1786655 w 12192001"/>
              <a:gd name="connsiteY206" fmla="*/ 2041363 h 2344739"/>
              <a:gd name="connsiteX207" fmla="*/ 1738204 w 12192001"/>
              <a:gd name="connsiteY207" fmla="*/ 2036312 h 2344739"/>
              <a:gd name="connsiteX208" fmla="*/ 1675071 w 12192001"/>
              <a:gd name="connsiteY208" fmla="*/ 2019963 h 2344739"/>
              <a:gd name="connsiteX209" fmla="*/ 1608669 w 12192001"/>
              <a:gd name="connsiteY209" fmla="*/ 2013066 h 2344739"/>
              <a:gd name="connsiteX210" fmla="*/ 1496110 w 12192001"/>
              <a:gd name="connsiteY210" fmla="*/ 1987476 h 2344739"/>
              <a:gd name="connsiteX211" fmla="*/ 1149979 w 12192001"/>
              <a:gd name="connsiteY211" fmla="*/ 1938041 h 2344739"/>
              <a:gd name="connsiteX212" fmla="*/ 858269 w 12192001"/>
              <a:gd name="connsiteY212" fmla="*/ 1928608 h 2344739"/>
              <a:gd name="connsiteX213" fmla="*/ 837540 w 12192001"/>
              <a:gd name="connsiteY213" fmla="*/ 1929821 h 2344739"/>
              <a:gd name="connsiteX214" fmla="*/ 816809 w 12192001"/>
              <a:gd name="connsiteY214" fmla="*/ 1927857 h 2344739"/>
              <a:gd name="connsiteX215" fmla="*/ 811506 w 12192001"/>
              <a:gd name="connsiteY215" fmla="*/ 1930751 h 2344739"/>
              <a:gd name="connsiteX216" fmla="*/ 797041 w 12192001"/>
              <a:gd name="connsiteY216" fmla="*/ 1930446 h 2344739"/>
              <a:gd name="connsiteX217" fmla="*/ 767901 w 12192001"/>
              <a:gd name="connsiteY217" fmla="*/ 1932653 h 2344739"/>
              <a:gd name="connsiteX218" fmla="*/ 763053 w 12192001"/>
              <a:gd name="connsiteY218" fmla="*/ 1930432 h 2344739"/>
              <a:gd name="connsiteX219" fmla="*/ 720047 w 12192001"/>
              <a:gd name="connsiteY219" fmla="*/ 1929661 h 2344739"/>
              <a:gd name="connsiteX220" fmla="*/ 719742 w 12192001"/>
              <a:gd name="connsiteY220" fmla="*/ 1928399 h 2344739"/>
              <a:gd name="connsiteX221" fmla="*/ 708875 w 12192001"/>
              <a:gd name="connsiteY221" fmla="*/ 1922722 h 2344739"/>
              <a:gd name="connsiteX222" fmla="*/ 596792 w 12192001"/>
              <a:gd name="connsiteY222" fmla="*/ 1879864 h 2344739"/>
              <a:gd name="connsiteX223" fmla="*/ 578535 w 12192001"/>
              <a:gd name="connsiteY223" fmla="*/ 1877212 h 2344739"/>
              <a:gd name="connsiteX224" fmla="*/ 571717 w 12192001"/>
              <a:gd name="connsiteY224" fmla="*/ 1877401 h 2344739"/>
              <a:gd name="connsiteX225" fmla="*/ 445099 w 12192001"/>
              <a:gd name="connsiteY225" fmla="*/ 1839371 h 2344739"/>
              <a:gd name="connsiteX226" fmla="*/ 404015 w 12192001"/>
              <a:gd name="connsiteY226" fmla="*/ 1833548 h 2344739"/>
              <a:gd name="connsiteX227" fmla="*/ 292435 w 12192001"/>
              <a:gd name="connsiteY227" fmla="*/ 1812852 h 2344739"/>
              <a:gd name="connsiteX228" fmla="*/ 118381 w 12192001"/>
              <a:gd name="connsiteY228" fmla="*/ 1761047 h 2344739"/>
              <a:gd name="connsiteX229" fmla="*/ 15526 w 12192001"/>
              <a:gd name="connsiteY229" fmla="*/ 1758191 h 2344739"/>
              <a:gd name="connsiteX230" fmla="*/ 2 w 12192001"/>
              <a:gd name="connsiteY230" fmla="*/ 1752722 h 2344739"/>
              <a:gd name="connsiteX231" fmla="*/ 1 w 12192001"/>
              <a:gd name="connsiteY231" fmla="*/ 762497 h 2344739"/>
              <a:gd name="connsiteX232" fmla="*/ 0 w 12192001"/>
              <a:gd name="connsiteY232" fmla="*/ 762497 h 2344739"/>
              <a:gd name="connsiteX233" fmla="*/ 0 w 12192001"/>
              <a:gd name="connsiteY233" fmla="*/ 222213 h 2344739"/>
              <a:gd name="connsiteX234" fmla="*/ 0 w 12192001"/>
              <a:gd name="connsiteY234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522499 w 12192001"/>
              <a:gd name="connsiteY25" fmla="*/ 1207528 h 2344739"/>
              <a:gd name="connsiteX26" fmla="*/ 11245526 w 12192001"/>
              <a:gd name="connsiteY26" fmla="*/ 1274060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50210 w 12192001"/>
              <a:gd name="connsiteY70" fmla="*/ 1922604 h 2344739"/>
              <a:gd name="connsiteX71" fmla="*/ 9137318 w 12192001"/>
              <a:gd name="connsiteY71" fmla="*/ 1920435 h 2344739"/>
              <a:gd name="connsiteX72" fmla="*/ 9113812 w 12192001"/>
              <a:gd name="connsiteY72" fmla="*/ 1919069 h 2344739"/>
              <a:gd name="connsiteX73" fmla="*/ 9053453 w 12192001"/>
              <a:gd name="connsiteY73" fmla="*/ 1910755 h 2344739"/>
              <a:gd name="connsiteX74" fmla="*/ 9005486 w 12192001"/>
              <a:gd name="connsiteY74" fmla="*/ 1914040 h 2344739"/>
              <a:gd name="connsiteX75" fmla="*/ 9005201 w 12192001"/>
              <a:gd name="connsiteY75" fmla="*/ 1913800 h 2344739"/>
              <a:gd name="connsiteX76" fmla="*/ 8996232 w 12192001"/>
              <a:gd name="connsiteY76" fmla="*/ 1915011 h 2344739"/>
              <a:gd name="connsiteX77" fmla="*/ 8990394 w 12192001"/>
              <a:gd name="connsiteY77" fmla="*/ 1917072 h 2344739"/>
              <a:gd name="connsiteX78" fmla="*/ 8974337 w 12192001"/>
              <a:gd name="connsiteY78" fmla="*/ 1920298 h 2344739"/>
              <a:gd name="connsiteX79" fmla="*/ 8968011 w 12192001"/>
              <a:gd name="connsiteY79" fmla="*/ 1919598 h 2344739"/>
              <a:gd name="connsiteX80" fmla="*/ 8963048 w 12192001"/>
              <a:gd name="connsiteY80" fmla="*/ 1917373 h 2344739"/>
              <a:gd name="connsiteX81" fmla="*/ 8928988 w 12192001"/>
              <a:gd name="connsiteY81" fmla="*/ 1914185 h 2344739"/>
              <a:gd name="connsiteX82" fmla="*/ 8752444 w 12192001"/>
              <a:gd name="connsiteY82" fmla="*/ 1933417 h 2344739"/>
              <a:gd name="connsiteX83" fmla="*/ 8707847 w 12192001"/>
              <a:gd name="connsiteY83" fmla="*/ 1935518 h 2344739"/>
              <a:gd name="connsiteX84" fmla="*/ 8596071 w 12192001"/>
              <a:gd name="connsiteY84" fmla="*/ 1944090 h 2344739"/>
              <a:gd name="connsiteX85" fmla="*/ 8525230 w 12192001"/>
              <a:gd name="connsiteY85" fmla="*/ 1929248 h 2344739"/>
              <a:gd name="connsiteX86" fmla="*/ 8510983 w 12192001"/>
              <a:gd name="connsiteY86" fmla="*/ 1935163 h 2344739"/>
              <a:gd name="connsiteX87" fmla="*/ 8506167 w 12192001"/>
              <a:gd name="connsiteY87" fmla="*/ 1938164 h 2344739"/>
              <a:gd name="connsiteX88" fmla="*/ 8497968 w 12192001"/>
              <a:gd name="connsiteY88" fmla="*/ 1940902 h 2344739"/>
              <a:gd name="connsiteX89" fmla="*/ 8497594 w 12192001"/>
              <a:gd name="connsiteY89" fmla="*/ 1940723 h 2344739"/>
              <a:gd name="connsiteX90" fmla="*/ 8490249 w 12192001"/>
              <a:gd name="connsiteY90" fmla="*/ 1943773 h 2344739"/>
              <a:gd name="connsiteX91" fmla="*/ 8367182 w 12192001"/>
              <a:gd name="connsiteY91" fmla="*/ 1957815 h 2344739"/>
              <a:gd name="connsiteX92" fmla="*/ 8353799 w 12192001"/>
              <a:gd name="connsiteY92" fmla="*/ 1958009 h 2344739"/>
              <a:gd name="connsiteX93" fmla="*/ 8352373 w 12192001"/>
              <a:gd name="connsiteY93" fmla="*/ 1957169 h 2344739"/>
              <a:gd name="connsiteX94" fmla="*/ 8320104 w 12192001"/>
              <a:gd name="connsiteY94" fmla="*/ 1974587 h 2344739"/>
              <a:gd name="connsiteX95" fmla="*/ 8314433 w 12192001"/>
              <a:gd name="connsiteY95" fmla="*/ 1974913 h 2344739"/>
              <a:gd name="connsiteX96" fmla="*/ 8295174 w 12192001"/>
              <a:gd name="connsiteY96" fmla="*/ 1988808 h 2344739"/>
              <a:gd name="connsiteX97" fmla="*/ 8284276 w 12192001"/>
              <a:gd name="connsiteY97" fmla="*/ 1994631 h 2344739"/>
              <a:gd name="connsiteX98" fmla="*/ 8283150 w 12192001"/>
              <a:gd name="connsiteY98" fmla="*/ 1999074 h 2344739"/>
              <a:gd name="connsiteX99" fmla="*/ 8266076 w 12192001"/>
              <a:gd name="connsiteY99" fmla="*/ 2006249 h 2344739"/>
              <a:gd name="connsiteX100" fmla="*/ 8263377 w 12192001"/>
              <a:gd name="connsiteY100" fmla="*/ 2006019 h 2344739"/>
              <a:gd name="connsiteX101" fmla="*/ 8252033 w 12192001"/>
              <a:gd name="connsiteY101" fmla="*/ 2015862 h 2344739"/>
              <a:gd name="connsiteX102" fmla="*/ 8245834 w 12192001"/>
              <a:gd name="connsiteY102" fmla="*/ 2028854 h 2344739"/>
              <a:gd name="connsiteX103" fmla="*/ 8090272 w 12192001"/>
              <a:gd name="connsiteY103" fmla="*/ 2075015 h 2344739"/>
              <a:gd name="connsiteX104" fmla="*/ 7905407 w 12192001"/>
              <a:gd name="connsiteY104" fmla="*/ 2116988 h 2344739"/>
              <a:gd name="connsiteX105" fmla="*/ 7718745 w 12192001"/>
              <a:gd name="connsiteY105" fmla="*/ 2142703 h 2344739"/>
              <a:gd name="connsiteX106" fmla="*/ 7614347 w 12192001"/>
              <a:gd name="connsiteY106" fmla="*/ 2139232 h 2344739"/>
              <a:gd name="connsiteX107" fmla="*/ 7527543 w 12192001"/>
              <a:gd name="connsiteY107" fmla="*/ 2145060 h 2344739"/>
              <a:gd name="connsiteX108" fmla="*/ 7519571 w 12192001"/>
              <a:gd name="connsiteY108" fmla="*/ 2147613 h 2344739"/>
              <a:gd name="connsiteX109" fmla="*/ 7507411 w 12192001"/>
              <a:gd name="connsiteY109" fmla="*/ 2148948 h 2344739"/>
              <a:gd name="connsiteX110" fmla="*/ 7507040 w 12192001"/>
              <a:gd name="connsiteY110" fmla="*/ 2148621 h 2344739"/>
              <a:gd name="connsiteX111" fmla="*/ 7495795 w 12192001"/>
              <a:gd name="connsiteY111" fmla="*/ 2150573 h 2344739"/>
              <a:gd name="connsiteX112" fmla="*/ 7405391 w 12192001"/>
              <a:gd name="connsiteY112" fmla="*/ 2142468 h 2344739"/>
              <a:gd name="connsiteX113" fmla="*/ 7312180 w 12192001"/>
              <a:gd name="connsiteY113" fmla="*/ 2132873 h 2344739"/>
              <a:gd name="connsiteX114" fmla="*/ 7310853 w 12192001"/>
              <a:gd name="connsiteY114" fmla="*/ 2131431 h 2344739"/>
              <a:gd name="connsiteX115" fmla="*/ 7218559 w 12192001"/>
              <a:gd name="connsiteY115" fmla="*/ 2156680 h 2344739"/>
              <a:gd name="connsiteX116" fmla="*/ 7201101 w 12192001"/>
              <a:gd name="connsiteY116" fmla="*/ 2161230 h 2344739"/>
              <a:gd name="connsiteX117" fmla="*/ 7197004 w 12192001"/>
              <a:gd name="connsiteY117" fmla="*/ 2166588 h 2344739"/>
              <a:gd name="connsiteX118" fmla="*/ 7170808 w 12192001"/>
              <a:gd name="connsiteY118" fmla="*/ 2171236 h 2344739"/>
              <a:gd name="connsiteX119" fmla="*/ 7096988 w 12192001"/>
              <a:gd name="connsiteY119" fmla="*/ 2183464 h 2344739"/>
              <a:gd name="connsiteX120" fmla="*/ 7018496 w 12192001"/>
              <a:gd name="connsiteY120" fmla="*/ 2183090 h 2344739"/>
              <a:gd name="connsiteX121" fmla="*/ 6904146 w 12192001"/>
              <a:gd name="connsiteY121" fmla="*/ 2212596 h 2344739"/>
              <a:gd name="connsiteX122" fmla="*/ 6708222 w 12192001"/>
              <a:gd name="connsiteY122" fmla="*/ 2240551 h 2344739"/>
              <a:gd name="connsiteX123" fmla="*/ 6549454 w 12192001"/>
              <a:gd name="connsiteY123" fmla="*/ 2269327 h 2344739"/>
              <a:gd name="connsiteX124" fmla="*/ 6317560 w 12192001"/>
              <a:gd name="connsiteY124" fmla="*/ 2316127 h 2344739"/>
              <a:gd name="connsiteX125" fmla="*/ 6168674 w 12192001"/>
              <a:gd name="connsiteY125" fmla="*/ 2318214 h 2344739"/>
              <a:gd name="connsiteX126" fmla="*/ 6073848 w 12192001"/>
              <a:gd name="connsiteY126" fmla="*/ 2338676 h 2344739"/>
              <a:gd name="connsiteX127" fmla="*/ 6068529 w 12192001"/>
              <a:gd name="connsiteY127" fmla="*/ 2337139 h 2344739"/>
              <a:gd name="connsiteX128" fmla="*/ 6048638 w 12192001"/>
              <a:gd name="connsiteY128" fmla="*/ 2337822 h 2344739"/>
              <a:gd name="connsiteX129" fmla="*/ 6041285 w 12192001"/>
              <a:gd name="connsiteY129" fmla="*/ 2329473 h 2344739"/>
              <a:gd name="connsiteX130" fmla="*/ 6010090 w 12192001"/>
              <a:gd name="connsiteY130" fmla="*/ 2324380 h 2344739"/>
              <a:gd name="connsiteX131" fmla="*/ 5957375 w 12192001"/>
              <a:gd name="connsiteY131" fmla="*/ 2328024 h 2344739"/>
              <a:gd name="connsiteX132" fmla="*/ 5758919 w 12192001"/>
              <a:gd name="connsiteY132" fmla="*/ 2343716 h 2344739"/>
              <a:gd name="connsiteX133" fmla="*/ 5626960 w 12192001"/>
              <a:gd name="connsiteY133" fmla="*/ 2344739 h 2344739"/>
              <a:gd name="connsiteX134" fmla="*/ 5470906 w 12192001"/>
              <a:gd name="connsiteY134" fmla="*/ 2330719 h 2344739"/>
              <a:gd name="connsiteX135" fmla="*/ 5432761 w 12192001"/>
              <a:gd name="connsiteY135" fmla="*/ 2319466 h 2344739"/>
              <a:gd name="connsiteX136" fmla="*/ 5381669 w 12192001"/>
              <a:gd name="connsiteY136" fmla="*/ 2301764 h 2344739"/>
              <a:gd name="connsiteX137" fmla="*/ 5261764 w 12192001"/>
              <a:gd name="connsiteY137" fmla="*/ 2281347 h 2344739"/>
              <a:gd name="connsiteX138" fmla="*/ 5222961 w 12192001"/>
              <a:gd name="connsiteY138" fmla="*/ 2270223 h 2344739"/>
              <a:gd name="connsiteX139" fmla="*/ 5174660 w 12192001"/>
              <a:gd name="connsiteY139" fmla="*/ 2267233 h 2344739"/>
              <a:gd name="connsiteX140" fmla="*/ 5156554 w 12192001"/>
              <a:gd name="connsiteY140" fmla="*/ 2260010 h 2344739"/>
              <a:gd name="connsiteX141" fmla="*/ 5142599 w 12192001"/>
              <a:gd name="connsiteY141" fmla="*/ 2256610 h 2344739"/>
              <a:gd name="connsiteX142" fmla="*/ 5139596 w 12192001"/>
              <a:gd name="connsiteY142" fmla="*/ 2254509 h 2344739"/>
              <a:gd name="connsiteX143" fmla="*/ 5121659 w 12192001"/>
              <a:gd name="connsiteY143" fmla="*/ 2243656 h 2344739"/>
              <a:gd name="connsiteX144" fmla="*/ 5065790 w 12192001"/>
              <a:gd name="connsiteY144" fmla="*/ 2250227 h 2344739"/>
              <a:gd name="connsiteX145" fmla="*/ 5011514 w 12192001"/>
              <a:gd name="connsiteY145" fmla="*/ 2233846 h 2344739"/>
              <a:gd name="connsiteX146" fmla="*/ 4840441 w 12192001"/>
              <a:gd name="connsiteY146" fmla="*/ 2209829 h 2344739"/>
              <a:gd name="connsiteX147" fmla="*/ 4762447 w 12192001"/>
              <a:gd name="connsiteY147" fmla="*/ 2182061 h 2344739"/>
              <a:gd name="connsiteX148" fmla="*/ 4723186 w 12192001"/>
              <a:gd name="connsiteY148" fmla="*/ 2173047 h 2344739"/>
              <a:gd name="connsiteX149" fmla="*/ 4721176 w 12192001"/>
              <a:gd name="connsiteY149" fmla="*/ 2172298 h 2344739"/>
              <a:gd name="connsiteX150" fmla="*/ 4722111 w 12192001"/>
              <a:gd name="connsiteY150" fmla="*/ 2172087 h 2344739"/>
              <a:gd name="connsiteX151" fmla="*/ 4717202 w 12192001"/>
              <a:gd name="connsiteY151" fmla="*/ 2170817 h 2344739"/>
              <a:gd name="connsiteX152" fmla="*/ 4721176 w 12192001"/>
              <a:gd name="connsiteY152" fmla="*/ 2172298 h 2344739"/>
              <a:gd name="connsiteX153" fmla="*/ 4715526 w 12192001"/>
              <a:gd name="connsiteY153" fmla="*/ 2173573 h 2344739"/>
              <a:gd name="connsiteX154" fmla="*/ 4515814 w 12192001"/>
              <a:gd name="connsiteY154" fmla="*/ 2163671 h 2344739"/>
              <a:gd name="connsiteX155" fmla="*/ 4428543 w 12192001"/>
              <a:gd name="connsiteY155" fmla="*/ 2153020 h 2344739"/>
              <a:gd name="connsiteX156" fmla="*/ 4362875 w 12192001"/>
              <a:gd name="connsiteY156" fmla="*/ 2151674 h 2344739"/>
              <a:gd name="connsiteX157" fmla="*/ 4316966 w 12192001"/>
              <a:gd name="connsiteY157" fmla="*/ 2158289 h 2344739"/>
              <a:gd name="connsiteX158" fmla="*/ 4315110 w 12192001"/>
              <a:gd name="connsiteY158" fmla="*/ 2156948 h 2344739"/>
              <a:gd name="connsiteX159" fmla="*/ 4295144 w 12192001"/>
              <a:gd name="connsiteY159" fmla="*/ 2155069 h 2344739"/>
              <a:gd name="connsiteX160" fmla="*/ 4290064 w 12192001"/>
              <a:gd name="connsiteY160" fmla="*/ 2157986 h 2344739"/>
              <a:gd name="connsiteX161" fmla="*/ 4276142 w 12192001"/>
              <a:gd name="connsiteY161" fmla="*/ 2157740 h 2344739"/>
              <a:gd name="connsiteX162" fmla="*/ 4248117 w 12192001"/>
              <a:gd name="connsiteY162" fmla="*/ 2160064 h 2344739"/>
              <a:gd name="connsiteX163" fmla="*/ 4202051 w 12192001"/>
              <a:gd name="connsiteY163" fmla="*/ 2157269 h 2344739"/>
              <a:gd name="connsiteX164" fmla="*/ 4201745 w 12192001"/>
              <a:gd name="connsiteY164" fmla="*/ 2156010 h 2344739"/>
              <a:gd name="connsiteX165" fmla="*/ 4191248 w 12192001"/>
              <a:gd name="connsiteY165" fmla="*/ 2150376 h 2344739"/>
              <a:gd name="connsiteX166" fmla="*/ 4142745 w 12192001"/>
              <a:gd name="connsiteY166" fmla="*/ 2134511 h 2344739"/>
              <a:gd name="connsiteX167" fmla="*/ 4083097 w 12192001"/>
              <a:gd name="connsiteY167" fmla="*/ 2107978 h 2344739"/>
              <a:gd name="connsiteX168" fmla="*/ 4074546 w 12192001"/>
              <a:gd name="connsiteY168" fmla="*/ 2107143 h 2344739"/>
              <a:gd name="connsiteX169" fmla="*/ 4074427 w 12192001"/>
              <a:gd name="connsiteY169" fmla="*/ 2106844 h 2344739"/>
              <a:gd name="connsiteX170" fmla="*/ 4065510 w 12192001"/>
              <a:gd name="connsiteY170" fmla="*/ 2105400 h 2344739"/>
              <a:gd name="connsiteX171" fmla="*/ 4058954 w 12192001"/>
              <a:gd name="connsiteY171" fmla="*/ 2105618 h 2344739"/>
              <a:gd name="connsiteX172" fmla="*/ 4042364 w 12192001"/>
              <a:gd name="connsiteY172" fmla="*/ 2103997 h 2344739"/>
              <a:gd name="connsiteX173" fmla="*/ 4036997 w 12192001"/>
              <a:gd name="connsiteY173" fmla="*/ 2101563 h 2344739"/>
              <a:gd name="connsiteX174" fmla="*/ 4035363 w 12192001"/>
              <a:gd name="connsiteY174" fmla="*/ 2097896 h 2344739"/>
              <a:gd name="connsiteX175" fmla="*/ 4033778 w 12192001"/>
              <a:gd name="connsiteY175" fmla="*/ 2098131 h 2344739"/>
              <a:gd name="connsiteX176" fmla="*/ 4004538 w 12192001"/>
              <a:gd name="connsiteY176" fmla="*/ 2085563 h 2344739"/>
              <a:gd name="connsiteX177" fmla="*/ 3936846 w 12192001"/>
              <a:gd name="connsiteY177" fmla="*/ 2068106 h 2344739"/>
              <a:gd name="connsiteX178" fmla="*/ 3897275 w 12192001"/>
              <a:gd name="connsiteY178" fmla="*/ 2062451 h 2344739"/>
              <a:gd name="connsiteX179" fmla="*/ 3789760 w 12192001"/>
              <a:gd name="connsiteY179" fmla="*/ 2042213 h 2344739"/>
              <a:gd name="connsiteX180" fmla="*/ 3682513 w 12192001"/>
              <a:gd name="connsiteY180" fmla="*/ 2018290 h 2344739"/>
              <a:gd name="connsiteX181" fmla="*/ 3610035 w 12192001"/>
              <a:gd name="connsiteY181" fmla="*/ 1986019 h 2344739"/>
              <a:gd name="connsiteX182" fmla="*/ 3603855 w 12192001"/>
              <a:gd name="connsiteY182" fmla="*/ 1987381 h 2344739"/>
              <a:gd name="connsiteX183" fmla="*/ 3594736 w 12192001"/>
              <a:gd name="connsiteY183" fmla="*/ 1987545 h 2344739"/>
              <a:gd name="connsiteX184" fmla="*/ 3594501 w 12192001"/>
              <a:gd name="connsiteY184" fmla="*/ 1987276 h 2344739"/>
              <a:gd name="connsiteX185" fmla="*/ 3585978 w 12192001"/>
              <a:gd name="connsiteY185" fmla="*/ 1987966 h 2344739"/>
              <a:gd name="connsiteX186" fmla="*/ 3536135 w 12192001"/>
              <a:gd name="connsiteY186" fmla="*/ 1978267 h 2344739"/>
              <a:gd name="connsiteX187" fmla="*/ 3473223 w 12192001"/>
              <a:gd name="connsiteY187" fmla="*/ 1974606 h 2344739"/>
              <a:gd name="connsiteX188" fmla="*/ 3400728 w 12192001"/>
              <a:gd name="connsiteY188" fmla="*/ 1962558 h 2344739"/>
              <a:gd name="connsiteX189" fmla="*/ 3363888 w 12192001"/>
              <a:gd name="connsiteY189" fmla="*/ 1979510 h 2344739"/>
              <a:gd name="connsiteX190" fmla="*/ 3344026 w 12192001"/>
              <a:gd name="connsiteY190" fmla="*/ 1981192 h 2344739"/>
              <a:gd name="connsiteX191" fmla="*/ 3341698 w 12192001"/>
              <a:gd name="connsiteY191" fmla="*/ 1980217 h 2344739"/>
              <a:gd name="connsiteX192" fmla="*/ 3262356 w 12192001"/>
              <a:gd name="connsiteY192" fmla="*/ 1986094 h 2344739"/>
              <a:gd name="connsiteX193" fmla="*/ 3142556 w 12192001"/>
              <a:gd name="connsiteY193" fmla="*/ 1993869 h 2344739"/>
              <a:gd name="connsiteX194" fmla="*/ 3030291 w 12192001"/>
              <a:gd name="connsiteY194" fmla="*/ 1996512 h 2344739"/>
              <a:gd name="connsiteX195" fmla="*/ 2781569 w 12192001"/>
              <a:gd name="connsiteY195" fmla="*/ 2018333 h 2344739"/>
              <a:gd name="connsiteX196" fmla="*/ 2646527 w 12192001"/>
              <a:gd name="connsiteY196" fmla="*/ 2028869 h 2344739"/>
              <a:gd name="connsiteX197" fmla="*/ 2568028 w 12192001"/>
              <a:gd name="connsiteY197" fmla="*/ 2002628 h 2344739"/>
              <a:gd name="connsiteX198" fmla="*/ 2443255 w 12192001"/>
              <a:gd name="connsiteY198" fmla="*/ 2016529 h 2344739"/>
              <a:gd name="connsiteX199" fmla="*/ 2315112 w 12192001"/>
              <a:gd name="connsiteY199" fmla="*/ 2024996 h 2344739"/>
              <a:gd name="connsiteX200" fmla="*/ 2208578 w 12192001"/>
              <a:gd name="connsiteY200" fmla="*/ 2019763 h 2344739"/>
              <a:gd name="connsiteX201" fmla="*/ 2094665 w 12192001"/>
              <a:gd name="connsiteY201" fmla="*/ 2003052 h 2344739"/>
              <a:gd name="connsiteX202" fmla="*/ 1997356 w 12192001"/>
              <a:gd name="connsiteY202" fmla="*/ 1995032 h 2344739"/>
              <a:gd name="connsiteX203" fmla="*/ 1928172 w 12192001"/>
              <a:gd name="connsiteY203" fmla="*/ 2016977 h 2344739"/>
              <a:gd name="connsiteX204" fmla="*/ 1921650 w 12192001"/>
              <a:gd name="connsiteY204" fmla="*/ 2012146 h 2344739"/>
              <a:gd name="connsiteX205" fmla="*/ 1873080 w 12192001"/>
              <a:gd name="connsiteY205" fmla="*/ 2013741 h 2344739"/>
              <a:gd name="connsiteX206" fmla="*/ 1786655 w 12192001"/>
              <a:gd name="connsiteY206" fmla="*/ 2041363 h 2344739"/>
              <a:gd name="connsiteX207" fmla="*/ 1738204 w 12192001"/>
              <a:gd name="connsiteY207" fmla="*/ 2036312 h 2344739"/>
              <a:gd name="connsiteX208" fmla="*/ 1675071 w 12192001"/>
              <a:gd name="connsiteY208" fmla="*/ 2019963 h 2344739"/>
              <a:gd name="connsiteX209" fmla="*/ 1608669 w 12192001"/>
              <a:gd name="connsiteY209" fmla="*/ 2013066 h 2344739"/>
              <a:gd name="connsiteX210" fmla="*/ 1496110 w 12192001"/>
              <a:gd name="connsiteY210" fmla="*/ 1987476 h 2344739"/>
              <a:gd name="connsiteX211" fmla="*/ 1149979 w 12192001"/>
              <a:gd name="connsiteY211" fmla="*/ 1938041 h 2344739"/>
              <a:gd name="connsiteX212" fmla="*/ 858269 w 12192001"/>
              <a:gd name="connsiteY212" fmla="*/ 1928608 h 2344739"/>
              <a:gd name="connsiteX213" fmla="*/ 837540 w 12192001"/>
              <a:gd name="connsiteY213" fmla="*/ 1929821 h 2344739"/>
              <a:gd name="connsiteX214" fmla="*/ 816809 w 12192001"/>
              <a:gd name="connsiteY214" fmla="*/ 1927857 h 2344739"/>
              <a:gd name="connsiteX215" fmla="*/ 811506 w 12192001"/>
              <a:gd name="connsiteY215" fmla="*/ 1930751 h 2344739"/>
              <a:gd name="connsiteX216" fmla="*/ 797041 w 12192001"/>
              <a:gd name="connsiteY216" fmla="*/ 1930446 h 2344739"/>
              <a:gd name="connsiteX217" fmla="*/ 767901 w 12192001"/>
              <a:gd name="connsiteY217" fmla="*/ 1932653 h 2344739"/>
              <a:gd name="connsiteX218" fmla="*/ 763053 w 12192001"/>
              <a:gd name="connsiteY218" fmla="*/ 1930432 h 2344739"/>
              <a:gd name="connsiteX219" fmla="*/ 720047 w 12192001"/>
              <a:gd name="connsiteY219" fmla="*/ 1929661 h 2344739"/>
              <a:gd name="connsiteX220" fmla="*/ 719742 w 12192001"/>
              <a:gd name="connsiteY220" fmla="*/ 1928399 h 2344739"/>
              <a:gd name="connsiteX221" fmla="*/ 708875 w 12192001"/>
              <a:gd name="connsiteY221" fmla="*/ 1922722 h 2344739"/>
              <a:gd name="connsiteX222" fmla="*/ 596792 w 12192001"/>
              <a:gd name="connsiteY222" fmla="*/ 1879864 h 2344739"/>
              <a:gd name="connsiteX223" fmla="*/ 578535 w 12192001"/>
              <a:gd name="connsiteY223" fmla="*/ 1877212 h 2344739"/>
              <a:gd name="connsiteX224" fmla="*/ 571717 w 12192001"/>
              <a:gd name="connsiteY224" fmla="*/ 1877401 h 2344739"/>
              <a:gd name="connsiteX225" fmla="*/ 445099 w 12192001"/>
              <a:gd name="connsiteY225" fmla="*/ 1839371 h 2344739"/>
              <a:gd name="connsiteX226" fmla="*/ 404015 w 12192001"/>
              <a:gd name="connsiteY226" fmla="*/ 1833548 h 2344739"/>
              <a:gd name="connsiteX227" fmla="*/ 292435 w 12192001"/>
              <a:gd name="connsiteY227" fmla="*/ 1812852 h 2344739"/>
              <a:gd name="connsiteX228" fmla="*/ 118381 w 12192001"/>
              <a:gd name="connsiteY228" fmla="*/ 1761047 h 2344739"/>
              <a:gd name="connsiteX229" fmla="*/ 15526 w 12192001"/>
              <a:gd name="connsiteY229" fmla="*/ 1758191 h 2344739"/>
              <a:gd name="connsiteX230" fmla="*/ 2 w 12192001"/>
              <a:gd name="connsiteY230" fmla="*/ 1752722 h 2344739"/>
              <a:gd name="connsiteX231" fmla="*/ 1 w 12192001"/>
              <a:gd name="connsiteY231" fmla="*/ 762497 h 2344739"/>
              <a:gd name="connsiteX232" fmla="*/ 0 w 12192001"/>
              <a:gd name="connsiteY232" fmla="*/ 762497 h 2344739"/>
              <a:gd name="connsiteX233" fmla="*/ 0 w 12192001"/>
              <a:gd name="connsiteY233" fmla="*/ 222213 h 2344739"/>
              <a:gd name="connsiteX234" fmla="*/ 0 w 12192001"/>
              <a:gd name="connsiteY234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522499 w 12192001"/>
              <a:gd name="connsiteY25" fmla="*/ 999965 h 2344739"/>
              <a:gd name="connsiteX26" fmla="*/ 11245526 w 12192001"/>
              <a:gd name="connsiteY26" fmla="*/ 1274060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50210 w 12192001"/>
              <a:gd name="connsiteY70" fmla="*/ 1922604 h 2344739"/>
              <a:gd name="connsiteX71" fmla="*/ 9137318 w 12192001"/>
              <a:gd name="connsiteY71" fmla="*/ 1920435 h 2344739"/>
              <a:gd name="connsiteX72" fmla="*/ 9113812 w 12192001"/>
              <a:gd name="connsiteY72" fmla="*/ 1919069 h 2344739"/>
              <a:gd name="connsiteX73" fmla="*/ 9053453 w 12192001"/>
              <a:gd name="connsiteY73" fmla="*/ 1910755 h 2344739"/>
              <a:gd name="connsiteX74" fmla="*/ 9005486 w 12192001"/>
              <a:gd name="connsiteY74" fmla="*/ 1914040 h 2344739"/>
              <a:gd name="connsiteX75" fmla="*/ 9005201 w 12192001"/>
              <a:gd name="connsiteY75" fmla="*/ 1913800 h 2344739"/>
              <a:gd name="connsiteX76" fmla="*/ 8996232 w 12192001"/>
              <a:gd name="connsiteY76" fmla="*/ 1915011 h 2344739"/>
              <a:gd name="connsiteX77" fmla="*/ 8990394 w 12192001"/>
              <a:gd name="connsiteY77" fmla="*/ 1917072 h 2344739"/>
              <a:gd name="connsiteX78" fmla="*/ 8974337 w 12192001"/>
              <a:gd name="connsiteY78" fmla="*/ 1920298 h 2344739"/>
              <a:gd name="connsiteX79" fmla="*/ 8968011 w 12192001"/>
              <a:gd name="connsiteY79" fmla="*/ 1919598 h 2344739"/>
              <a:gd name="connsiteX80" fmla="*/ 8963048 w 12192001"/>
              <a:gd name="connsiteY80" fmla="*/ 1917373 h 2344739"/>
              <a:gd name="connsiteX81" fmla="*/ 8928988 w 12192001"/>
              <a:gd name="connsiteY81" fmla="*/ 1914185 h 2344739"/>
              <a:gd name="connsiteX82" fmla="*/ 8752444 w 12192001"/>
              <a:gd name="connsiteY82" fmla="*/ 1933417 h 2344739"/>
              <a:gd name="connsiteX83" fmla="*/ 8707847 w 12192001"/>
              <a:gd name="connsiteY83" fmla="*/ 1935518 h 2344739"/>
              <a:gd name="connsiteX84" fmla="*/ 8596071 w 12192001"/>
              <a:gd name="connsiteY84" fmla="*/ 1944090 h 2344739"/>
              <a:gd name="connsiteX85" fmla="*/ 8525230 w 12192001"/>
              <a:gd name="connsiteY85" fmla="*/ 1929248 h 2344739"/>
              <a:gd name="connsiteX86" fmla="*/ 8510983 w 12192001"/>
              <a:gd name="connsiteY86" fmla="*/ 1935163 h 2344739"/>
              <a:gd name="connsiteX87" fmla="*/ 8506167 w 12192001"/>
              <a:gd name="connsiteY87" fmla="*/ 1938164 h 2344739"/>
              <a:gd name="connsiteX88" fmla="*/ 8497968 w 12192001"/>
              <a:gd name="connsiteY88" fmla="*/ 1940902 h 2344739"/>
              <a:gd name="connsiteX89" fmla="*/ 8497594 w 12192001"/>
              <a:gd name="connsiteY89" fmla="*/ 1940723 h 2344739"/>
              <a:gd name="connsiteX90" fmla="*/ 8490249 w 12192001"/>
              <a:gd name="connsiteY90" fmla="*/ 1943773 h 2344739"/>
              <a:gd name="connsiteX91" fmla="*/ 8367182 w 12192001"/>
              <a:gd name="connsiteY91" fmla="*/ 1957815 h 2344739"/>
              <a:gd name="connsiteX92" fmla="*/ 8353799 w 12192001"/>
              <a:gd name="connsiteY92" fmla="*/ 1958009 h 2344739"/>
              <a:gd name="connsiteX93" fmla="*/ 8352373 w 12192001"/>
              <a:gd name="connsiteY93" fmla="*/ 1957169 h 2344739"/>
              <a:gd name="connsiteX94" fmla="*/ 8320104 w 12192001"/>
              <a:gd name="connsiteY94" fmla="*/ 1974587 h 2344739"/>
              <a:gd name="connsiteX95" fmla="*/ 8314433 w 12192001"/>
              <a:gd name="connsiteY95" fmla="*/ 1974913 h 2344739"/>
              <a:gd name="connsiteX96" fmla="*/ 8295174 w 12192001"/>
              <a:gd name="connsiteY96" fmla="*/ 1988808 h 2344739"/>
              <a:gd name="connsiteX97" fmla="*/ 8284276 w 12192001"/>
              <a:gd name="connsiteY97" fmla="*/ 1994631 h 2344739"/>
              <a:gd name="connsiteX98" fmla="*/ 8283150 w 12192001"/>
              <a:gd name="connsiteY98" fmla="*/ 1999074 h 2344739"/>
              <a:gd name="connsiteX99" fmla="*/ 8266076 w 12192001"/>
              <a:gd name="connsiteY99" fmla="*/ 2006249 h 2344739"/>
              <a:gd name="connsiteX100" fmla="*/ 8263377 w 12192001"/>
              <a:gd name="connsiteY100" fmla="*/ 2006019 h 2344739"/>
              <a:gd name="connsiteX101" fmla="*/ 8252033 w 12192001"/>
              <a:gd name="connsiteY101" fmla="*/ 2015862 h 2344739"/>
              <a:gd name="connsiteX102" fmla="*/ 8245834 w 12192001"/>
              <a:gd name="connsiteY102" fmla="*/ 2028854 h 2344739"/>
              <a:gd name="connsiteX103" fmla="*/ 8090272 w 12192001"/>
              <a:gd name="connsiteY103" fmla="*/ 2075015 h 2344739"/>
              <a:gd name="connsiteX104" fmla="*/ 7905407 w 12192001"/>
              <a:gd name="connsiteY104" fmla="*/ 2116988 h 2344739"/>
              <a:gd name="connsiteX105" fmla="*/ 7718745 w 12192001"/>
              <a:gd name="connsiteY105" fmla="*/ 2142703 h 2344739"/>
              <a:gd name="connsiteX106" fmla="*/ 7614347 w 12192001"/>
              <a:gd name="connsiteY106" fmla="*/ 2139232 h 2344739"/>
              <a:gd name="connsiteX107" fmla="*/ 7527543 w 12192001"/>
              <a:gd name="connsiteY107" fmla="*/ 2145060 h 2344739"/>
              <a:gd name="connsiteX108" fmla="*/ 7519571 w 12192001"/>
              <a:gd name="connsiteY108" fmla="*/ 2147613 h 2344739"/>
              <a:gd name="connsiteX109" fmla="*/ 7507411 w 12192001"/>
              <a:gd name="connsiteY109" fmla="*/ 2148948 h 2344739"/>
              <a:gd name="connsiteX110" fmla="*/ 7507040 w 12192001"/>
              <a:gd name="connsiteY110" fmla="*/ 2148621 h 2344739"/>
              <a:gd name="connsiteX111" fmla="*/ 7495795 w 12192001"/>
              <a:gd name="connsiteY111" fmla="*/ 2150573 h 2344739"/>
              <a:gd name="connsiteX112" fmla="*/ 7405391 w 12192001"/>
              <a:gd name="connsiteY112" fmla="*/ 2142468 h 2344739"/>
              <a:gd name="connsiteX113" fmla="*/ 7312180 w 12192001"/>
              <a:gd name="connsiteY113" fmla="*/ 2132873 h 2344739"/>
              <a:gd name="connsiteX114" fmla="*/ 7310853 w 12192001"/>
              <a:gd name="connsiteY114" fmla="*/ 2131431 h 2344739"/>
              <a:gd name="connsiteX115" fmla="*/ 7218559 w 12192001"/>
              <a:gd name="connsiteY115" fmla="*/ 2156680 h 2344739"/>
              <a:gd name="connsiteX116" fmla="*/ 7201101 w 12192001"/>
              <a:gd name="connsiteY116" fmla="*/ 2161230 h 2344739"/>
              <a:gd name="connsiteX117" fmla="*/ 7197004 w 12192001"/>
              <a:gd name="connsiteY117" fmla="*/ 2166588 h 2344739"/>
              <a:gd name="connsiteX118" fmla="*/ 7170808 w 12192001"/>
              <a:gd name="connsiteY118" fmla="*/ 2171236 h 2344739"/>
              <a:gd name="connsiteX119" fmla="*/ 7096988 w 12192001"/>
              <a:gd name="connsiteY119" fmla="*/ 2183464 h 2344739"/>
              <a:gd name="connsiteX120" fmla="*/ 7018496 w 12192001"/>
              <a:gd name="connsiteY120" fmla="*/ 2183090 h 2344739"/>
              <a:gd name="connsiteX121" fmla="*/ 6904146 w 12192001"/>
              <a:gd name="connsiteY121" fmla="*/ 2212596 h 2344739"/>
              <a:gd name="connsiteX122" fmla="*/ 6708222 w 12192001"/>
              <a:gd name="connsiteY122" fmla="*/ 2240551 h 2344739"/>
              <a:gd name="connsiteX123" fmla="*/ 6549454 w 12192001"/>
              <a:gd name="connsiteY123" fmla="*/ 2269327 h 2344739"/>
              <a:gd name="connsiteX124" fmla="*/ 6317560 w 12192001"/>
              <a:gd name="connsiteY124" fmla="*/ 2316127 h 2344739"/>
              <a:gd name="connsiteX125" fmla="*/ 6168674 w 12192001"/>
              <a:gd name="connsiteY125" fmla="*/ 2318214 h 2344739"/>
              <a:gd name="connsiteX126" fmla="*/ 6073848 w 12192001"/>
              <a:gd name="connsiteY126" fmla="*/ 2338676 h 2344739"/>
              <a:gd name="connsiteX127" fmla="*/ 6068529 w 12192001"/>
              <a:gd name="connsiteY127" fmla="*/ 2337139 h 2344739"/>
              <a:gd name="connsiteX128" fmla="*/ 6048638 w 12192001"/>
              <a:gd name="connsiteY128" fmla="*/ 2337822 h 2344739"/>
              <a:gd name="connsiteX129" fmla="*/ 6041285 w 12192001"/>
              <a:gd name="connsiteY129" fmla="*/ 2329473 h 2344739"/>
              <a:gd name="connsiteX130" fmla="*/ 6010090 w 12192001"/>
              <a:gd name="connsiteY130" fmla="*/ 2324380 h 2344739"/>
              <a:gd name="connsiteX131" fmla="*/ 5957375 w 12192001"/>
              <a:gd name="connsiteY131" fmla="*/ 2328024 h 2344739"/>
              <a:gd name="connsiteX132" fmla="*/ 5758919 w 12192001"/>
              <a:gd name="connsiteY132" fmla="*/ 2343716 h 2344739"/>
              <a:gd name="connsiteX133" fmla="*/ 5626960 w 12192001"/>
              <a:gd name="connsiteY133" fmla="*/ 2344739 h 2344739"/>
              <a:gd name="connsiteX134" fmla="*/ 5470906 w 12192001"/>
              <a:gd name="connsiteY134" fmla="*/ 2330719 h 2344739"/>
              <a:gd name="connsiteX135" fmla="*/ 5432761 w 12192001"/>
              <a:gd name="connsiteY135" fmla="*/ 2319466 h 2344739"/>
              <a:gd name="connsiteX136" fmla="*/ 5381669 w 12192001"/>
              <a:gd name="connsiteY136" fmla="*/ 2301764 h 2344739"/>
              <a:gd name="connsiteX137" fmla="*/ 5261764 w 12192001"/>
              <a:gd name="connsiteY137" fmla="*/ 2281347 h 2344739"/>
              <a:gd name="connsiteX138" fmla="*/ 5222961 w 12192001"/>
              <a:gd name="connsiteY138" fmla="*/ 2270223 h 2344739"/>
              <a:gd name="connsiteX139" fmla="*/ 5174660 w 12192001"/>
              <a:gd name="connsiteY139" fmla="*/ 2267233 h 2344739"/>
              <a:gd name="connsiteX140" fmla="*/ 5156554 w 12192001"/>
              <a:gd name="connsiteY140" fmla="*/ 2260010 h 2344739"/>
              <a:gd name="connsiteX141" fmla="*/ 5142599 w 12192001"/>
              <a:gd name="connsiteY141" fmla="*/ 2256610 h 2344739"/>
              <a:gd name="connsiteX142" fmla="*/ 5139596 w 12192001"/>
              <a:gd name="connsiteY142" fmla="*/ 2254509 h 2344739"/>
              <a:gd name="connsiteX143" fmla="*/ 5121659 w 12192001"/>
              <a:gd name="connsiteY143" fmla="*/ 2243656 h 2344739"/>
              <a:gd name="connsiteX144" fmla="*/ 5065790 w 12192001"/>
              <a:gd name="connsiteY144" fmla="*/ 2250227 h 2344739"/>
              <a:gd name="connsiteX145" fmla="*/ 5011514 w 12192001"/>
              <a:gd name="connsiteY145" fmla="*/ 2233846 h 2344739"/>
              <a:gd name="connsiteX146" fmla="*/ 4840441 w 12192001"/>
              <a:gd name="connsiteY146" fmla="*/ 2209829 h 2344739"/>
              <a:gd name="connsiteX147" fmla="*/ 4762447 w 12192001"/>
              <a:gd name="connsiteY147" fmla="*/ 2182061 h 2344739"/>
              <a:gd name="connsiteX148" fmla="*/ 4723186 w 12192001"/>
              <a:gd name="connsiteY148" fmla="*/ 2173047 h 2344739"/>
              <a:gd name="connsiteX149" fmla="*/ 4721176 w 12192001"/>
              <a:gd name="connsiteY149" fmla="*/ 2172298 h 2344739"/>
              <a:gd name="connsiteX150" fmla="*/ 4722111 w 12192001"/>
              <a:gd name="connsiteY150" fmla="*/ 2172087 h 2344739"/>
              <a:gd name="connsiteX151" fmla="*/ 4717202 w 12192001"/>
              <a:gd name="connsiteY151" fmla="*/ 2170817 h 2344739"/>
              <a:gd name="connsiteX152" fmla="*/ 4721176 w 12192001"/>
              <a:gd name="connsiteY152" fmla="*/ 2172298 h 2344739"/>
              <a:gd name="connsiteX153" fmla="*/ 4715526 w 12192001"/>
              <a:gd name="connsiteY153" fmla="*/ 2173573 h 2344739"/>
              <a:gd name="connsiteX154" fmla="*/ 4515814 w 12192001"/>
              <a:gd name="connsiteY154" fmla="*/ 2163671 h 2344739"/>
              <a:gd name="connsiteX155" fmla="*/ 4428543 w 12192001"/>
              <a:gd name="connsiteY155" fmla="*/ 2153020 h 2344739"/>
              <a:gd name="connsiteX156" fmla="*/ 4362875 w 12192001"/>
              <a:gd name="connsiteY156" fmla="*/ 2151674 h 2344739"/>
              <a:gd name="connsiteX157" fmla="*/ 4316966 w 12192001"/>
              <a:gd name="connsiteY157" fmla="*/ 2158289 h 2344739"/>
              <a:gd name="connsiteX158" fmla="*/ 4315110 w 12192001"/>
              <a:gd name="connsiteY158" fmla="*/ 2156948 h 2344739"/>
              <a:gd name="connsiteX159" fmla="*/ 4295144 w 12192001"/>
              <a:gd name="connsiteY159" fmla="*/ 2155069 h 2344739"/>
              <a:gd name="connsiteX160" fmla="*/ 4290064 w 12192001"/>
              <a:gd name="connsiteY160" fmla="*/ 2157986 h 2344739"/>
              <a:gd name="connsiteX161" fmla="*/ 4276142 w 12192001"/>
              <a:gd name="connsiteY161" fmla="*/ 2157740 h 2344739"/>
              <a:gd name="connsiteX162" fmla="*/ 4248117 w 12192001"/>
              <a:gd name="connsiteY162" fmla="*/ 2160064 h 2344739"/>
              <a:gd name="connsiteX163" fmla="*/ 4202051 w 12192001"/>
              <a:gd name="connsiteY163" fmla="*/ 2157269 h 2344739"/>
              <a:gd name="connsiteX164" fmla="*/ 4201745 w 12192001"/>
              <a:gd name="connsiteY164" fmla="*/ 2156010 h 2344739"/>
              <a:gd name="connsiteX165" fmla="*/ 4191248 w 12192001"/>
              <a:gd name="connsiteY165" fmla="*/ 2150376 h 2344739"/>
              <a:gd name="connsiteX166" fmla="*/ 4142745 w 12192001"/>
              <a:gd name="connsiteY166" fmla="*/ 2134511 h 2344739"/>
              <a:gd name="connsiteX167" fmla="*/ 4083097 w 12192001"/>
              <a:gd name="connsiteY167" fmla="*/ 2107978 h 2344739"/>
              <a:gd name="connsiteX168" fmla="*/ 4074546 w 12192001"/>
              <a:gd name="connsiteY168" fmla="*/ 2107143 h 2344739"/>
              <a:gd name="connsiteX169" fmla="*/ 4074427 w 12192001"/>
              <a:gd name="connsiteY169" fmla="*/ 2106844 h 2344739"/>
              <a:gd name="connsiteX170" fmla="*/ 4065510 w 12192001"/>
              <a:gd name="connsiteY170" fmla="*/ 2105400 h 2344739"/>
              <a:gd name="connsiteX171" fmla="*/ 4058954 w 12192001"/>
              <a:gd name="connsiteY171" fmla="*/ 2105618 h 2344739"/>
              <a:gd name="connsiteX172" fmla="*/ 4042364 w 12192001"/>
              <a:gd name="connsiteY172" fmla="*/ 2103997 h 2344739"/>
              <a:gd name="connsiteX173" fmla="*/ 4036997 w 12192001"/>
              <a:gd name="connsiteY173" fmla="*/ 2101563 h 2344739"/>
              <a:gd name="connsiteX174" fmla="*/ 4035363 w 12192001"/>
              <a:gd name="connsiteY174" fmla="*/ 2097896 h 2344739"/>
              <a:gd name="connsiteX175" fmla="*/ 4033778 w 12192001"/>
              <a:gd name="connsiteY175" fmla="*/ 2098131 h 2344739"/>
              <a:gd name="connsiteX176" fmla="*/ 4004538 w 12192001"/>
              <a:gd name="connsiteY176" fmla="*/ 2085563 h 2344739"/>
              <a:gd name="connsiteX177" fmla="*/ 3936846 w 12192001"/>
              <a:gd name="connsiteY177" fmla="*/ 2068106 h 2344739"/>
              <a:gd name="connsiteX178" fmla="*/ 3897275 w 12192001"/>
              <a:gd name="connsiteY178" fmla="*/ 2062451 h 2344739"/>
              <a:gd name="connsiteX179" fmla="*/ 3789760 w 12192001"/>
              <a:gd name="connsiteY179" fmla="*/ 2042213 h 2344739"/>
              <a:gd name="connsiteX180" fmla="*/ 3682513 w 12192001"/>
              <a:gd name="connsiteY180" fmla="*/ 2018290 h 2344739"/>
              <a:gd name="connsiteX181" fmla="*/ 3610035 w 12192001"/>
              <a:gd name="connsiteY181" fmla="*/ 1986019 h 2344739"/>
              <a:gd name="connsiteX182" fmla="*/ 3603855 w 12192001"/>
              <a:gd name="connsiteY182" fmla="*/ 1987381 h 2344739"/>
              <a:gd name="connsiteX183" fmla="*/ 3594736 w 12192001"/>
              <a:gd name="connsiteY183" fmla="*/ 1987545 h 2344739"/>
              <a:gd name="connsiteX184" fmla="*/ 3594501 w 12192001"/>
              <a:gd name="connsiteY184" fmla="*/ 1987276 h 2344739"/>
              <a:gd name="connsiteX185" fmla="*/ 3585978 w 12192001"/>
              <a:gd name="connsiteY185" fmla="*/ 1987966 h 2344739"/>
              <a:gd name="connsiteX186" fmla="*/ 3536135 w 12192001"/>
              <a:gd name="connsiteY186" fmla="*/ 1978267 h 2344739"/>
              <a:gd name="connsiteX187" fmla="*/ 3473223 w 12192001"/>
              <a:gd name="connsiteY187" fmla="*/ 1974606 h 2344739"/>
              <a:gd name="connsiteX188" fmla="*/ 3400728 w 12192001"/>
              <a:gd name="connsiteY188" fmla="*/ 1962558 h 2344739"/>
              <a:gd name="connsiteX189" fmla="*/ 3363888 w 12192001"/>
              <a:gd name="connsiteY189" fmla="*/ 1979510 h 2344739"/>
              <a:gd name="connsiteX190" fmla="*/ 3344026 w 12192001"/>
              <a:gd name="connsiteY190" fmla="*/ 1981192 h 2344739"/>
              <a:gd name="connsiteX191" fmla="*/ 3341698 w 12192001"/>
              <a:gd name="connsiteY191" fmla="*/ 1980217 h 2344739"/>
              <a:gd name="connsiteX192" fmla="*/ 3262356 w 12192001"/>
              <a:gd name="connsiteY192" fmla="*/ 1986094 h 2344739"/>
              <a:gd name="connsiteX193" fmla="*/ 3142556 w 12192001"/>
              <a:gd name="connsiteY193" fmla="*/ 1993869 h 2344739"/>
              <a:gd name="connsiteX194" fmla="*/ 3030291 w 12192001"/>
              <a:gd name="connsiteY194" fmla="*/ 1996512 h 2344739"/>
              <a:gd name="connsiteX195" fmla="*/ 2781569 w 12192001"/>
              <a:gd name="connsiteY195" fmla="*/ 2018333 h 2344739"/>
              <a:gd name="connsiteX196" fmla="*/ 2646527 w 12192001"/>
              <a:gd name="connsiteY196" fmla="*/ 2028869 h 2344739"/>
              <a:gd name="connsiteX197" fmla="*/ 2568028 w 12192001"/>
              <a:gd name="connsiteY197" fmla="*/ 2002628 h 2344739"/>
              <a:gd name="connsiteX198" fmla="*/ 2443255 w 12192001"/>
              <a:gd name="connsiteY198" fmla="*/ 2016529 h 2344739"/>
              <a:gd name="connsiteX199" fmla="*/ 2315112 w 12192001"/>
              <a:gd name="connsiteY199" fmla="*/ 2024996 h 2344739"/>
              <a:gd name="connsiteX200" fmla="*/ 2208578 w 12192001"/>
              <a:gd name="connsiteY200" fmla="*/ 2019763 h 2344739"/>
              <a:gd name="connsiteX201" fmla="*/ 2094665 w 12192001"/>
              <a:gd name="connsiteY201" fmla="*/ 2003052 h 2344739"/>
              <a:gd name="connsiteX202" fmla="*/ 1997356 w 12192001"/>
              <a:gd name="connsiteY202" fmla="*/ 1995032 h 2344739"/>
              <a:gd name="connsiteX203" fmla="*/ 1928172 w 12192001"/>
              <a:gd name="connsiteY203" fmla="*/ 2016977 h 2344739"/>
              <a:gd name="connsiteX204" fmla="*/ 1921650 w 12192001"/>
              <a:gd name="connsiteY204" fmla="*/ 2012146 h 2344739"/>
              <a:gd name="connsiteX205" fmla="*/ 1873080 w 12192001"/>
              <a:gd name="connsiteY205" fmla="*/ 2013741 h 2344739"/>
              <a:gd name="connsiteX206" fmla="*/ 1786655 w 12192001"/>
              <a:gd name="connsiteY206" fmla="*/ 2041363 h 2344739"/>
              <a:gd name="connsiteX207" fmla="*/ 1738204 w 12192001"/>
              <a:gd name="connsiteY207" fmla="*/ 2036312 h 2344739"/>
              <a:gd name="connsiteX208" fmla="*/ 1675071 w 12192001"/>
              <a:gd name="connsiteY208" fmla="*/ 2019963 h 2344739"/>
              <a:gd name="connsiteX209" fmla="*/ 1608669 w 12192001"/>
              <a:gd name="connsiteY209" fmla="*/ 2013066 h 2344739"/>
              <a:gd name="connsiteX210" fmla="*/ 1496110 w 12192001"/>
              <a:gd name="connsiteY210" fmla="*/ 1987476 h 2344739"/>
              <a:gd name="connsiteX211" fmla="*/ 1149979 w 12192001"/>
              <a:gd name="connsiteY211" fmla="*/ 1938041 h 2344739"/>
              <a:gd name="connsiteX212" fmla="*/ 858269 w 12192001"/>
              <a:gd name="connsiteY212" fmla="*/ 1928608 h 2344739"/>
              <a:gd name="connsiteX213" fmla="*/ 837540 w 12192001"/>
              <a:gd name="connsiteY213" fmla="*/ 1929821 h 2344739"/>
              <a:gd name="connsiteX214" fmla="*/ 816809 w 12192001"/>
              <a:gd name="connsiteY214" fmla="*/ 1927857 h 2344739"/>
              <a:gd name="connsiteX215" fmla="*/ 811506 w 12192001"/>
              <a:gd name="connsiteY215" fmla="*/ 1930751 h 2344739"/>
              <a:gd name="connsiteX216" fmla="*/ 797041 w 12192001"/>
              <a:gd name="connsiteY216" fmla="*/ 1930446 h 2344739"/>
              <a:gd name="connsiteX217" fmla="*/ 767901 w 12192001"/>
              <a:gd name="connsiteY217" fmla="*/ 1932653 h 2344739"/>
              <a:gd name="connsiteX218" fmla="*/ 763053 w 12192001"/>
              <a:gd name="connsiteY218" fmla="*/ 1930432 h 2344739"/>
              <a:gd name="connsiteX219" fmla="*/ 720047 w 12192001"/>
              <a:gd name="connsiteY219" fmla="*/ 1929661 h 2344739"/>
              <a:gd name="connsiteX220" fmla="*/ 719742 w 12192001"/>
              <a:gd name="connsiteY220" fmla="*/ 1928399 h 2344739"/>
              <a:gd name="connsiteX221" fmla="*/ 708875 w 12192001"/>
              <a:gd name="connsiteY221" fmla="*/ 1922722 h 2344739"/>
              <a:gd name="connsiteX222" fmla="*/ 596792 w 12192001"/>
              <a:gd name="connsiteY222" fmla="*/ 1879864 h 2344739"/>
              <a:gd name="connsiteX223" fmla="*/ 578535 w 12192001"/>
              <a:gd name="connsiteY223" fmla="*/ 1877212 h 2344739"/>
              <a:gd name="connsiteX224" fmla="*/ 571717 w 12192001"/>
              <a:gd name="connsiteY224" fmla="*/ 1877401 h 2344739"/>
              <a:gd name="connsiteX225" fmla="*/ 445099 w 12192001"/>
              <a:gd name="connsiteY225" fmla="*/ 1839371 h 2344739"/>
              <a:gd name="connsiteX226" fmla="*/ 404015 w 12192001"/>
              <a:gd name="connsiteY226" fmla="*/ 1833548 h 2344739"/>
              <a:gd name="connsiteX227" fmla="*/ 292435 w 12192001"/>
              <a:gd name="connsiteY227" fmla="*/ 1812852 h 2344739"/>
              <a:gd name="connsiteX228" fmla="*/ 118381 w 12192001"/>
              <a:gd name="connsiteY228" fmla="*/ 1761047 h 2344739"/>
              <a:gd name="connsiteX229" fmla="*/ 15526 w 12192001"/>
              <a:gd name="connsiteY229" fmla="*/ 1758191 h 2344739"/>
              <a:gd name="connsiteX230" fmla="*/ 2 w 12192001"/>
              <a:gd name="connsiteY230" fmla="*/ 1752722 h 2344739"/>
              <a:gd name="connsiteX231" fmla="*/ 1 w 12192001"/>
              <a:gd name="connsiteY231" fmla="*/ 762497 h 2344739"/>
              <a:gd name="connsiteX232" fmla="*/ 0 w 12192001"/>
              <a:gd name="connsiteY232" fmla="*/ 762497 h 2344739"/>
              <a:gd name="connsiteX233" fmla="*/ 0 w 12192001"/>
              <a:gd name="connsiteY233" fmla="*/ 222213 h 2344739"/>
              <a:gd name="connsiteX234" fmla="*/ 0 w 12192001"/>
              <a:gd name="connsiteY234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22499 w 12192001"/>
              <a:gd name="connsiteY25" fmla="*/ 999965 h 2344739"/>
              <a:gd name="connsiteX26" fmla="*/ 11245526 w 12192001"/>
              <a:gd name="connsiteY26" fmla="*/ 1274060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50210 w 12192001"/>
              <a:gd name="connsiteY70" fmla="*/ 1922604 h 2344739"/>
              <a:gd name="connsiteX71" fmla="*/ 9137318 w 12192001"/>
              <a:gd name="connsiteY71" fmla="*/ 1920435 h 2344739"/>
              <a:gd name="connsiteX72" fmla="*/ 9113812 w 12192001"/>
              <a:gd name="connsiteY72" fmla="*/ 1919069 h 2344739"/>
              <a:gd name="connsiteX73" fmla="*/ 9053453 w 12192001"/>
              <a:gd name="connsiteY73" fmla="*/ 1910755 h 2344739"/>
              <a:gd name="connsiteX74" fmla="*/ 9005486 w 12192001"/>
              <a:gd name="connsiteY74" fmla="*/ 1914040 h 2344739"/>
              <a:gd name="connsiteX75" fmla="*/ 9005201 w 12192001"/>
              <a:gd name="connsiteY75" fmla="*/ 1913800 h 2344739"/>
              <a:gd name="connsiteX76" fmla="*/ 8996232 w 12192001"/>
              <a:gd name="connsiteY76" fmla="*/ 1915011 h 2344739"/>
              <a:gd name="connsiteX77" fmla="*/ 8990394 w 12192001"/>
              <a:gd name="connsiteY77" fmla="*/ 1917072 h 2344739"/>
              <a:gd name="connsiteX78" fmla="*/ 8974337 w 12192001"/>
              <a:gd name="connsiteY78" fmla="*/ 1920298 h 2344739"/>
              <a:gd name="connsiteX79" fmla="*/ 8968011 w 12192001"/>
              <a:gd name="connsiteY79" fmla="*/ 1919598 h 2344739"/>
              <a:gd name="connsiteX80" fmla="*/ 8963048 w 12192001"/>
              <a:gd name="connsiteY80" fmla="*/ 1917373 h 2344739"/>
              <a:gd name="connsiteX81" fmla="*/ 8928988 w 12192001"/>
              <a:gd name="connsiteY81" fmla="*/ 1914185 h 2344739"/>
              <a:gd name="connsiteX82" fmla="*/ 8752444 w 12192001"/>
              <a:gd name="connsiteY82" fmla="*/ 1933417 h 2344739"/>
              <a:gd name="connsiteX83" fmla="*/ 8707847 w 12192001"/>
              <a:gd name="connsiteY83" fmla="*/ 1935518 h 2344739"/>
              <a:gd name="connsiteX84" fmla="*/ 8596071 w 12192001"/>
              <a:gd name="connsiteY84" fmla="*/ 1944090 h 2344739"/>
              <a:gd name="connsiteX85" fmla="*/ 8525230 w 12192001"/>
              <a:gd name="connsiteY85" fmla="*/ 1929248 h 2344739"/>
              <a:gd name="connsiteX86" fmla="*/ 8510983 w 12192001"/>
              <a:gd name="connsiteY86" fmla="*/ 1935163 h 2344739"/>
              <a:gd name="connsiteX87" fmla="*/ 8506167 w 12192001"/>
              <a:gd name="connsiteY87" fmla="*/ 1938164 h 2344739"/>
              <a:gd name="connsiteX88" fmla="*/ 8497968 w 12192001"/>
              <a:gd name="connsiteY88" fmla="*/ 1940902 h 2344739"/>
              <a:gd name="connsiteX89" fmla="*/ 8497594 w 12192001"/>
              <a:gd name="connsiteY89" fmla="*/ 1940723 h 2344739"/>
              <a:gd name="connsiteX90" fmla="*/ 8490249 w 12192001"/>
              <a:gd name="connsiteY90" fmla="*/ 1943773 h 2344739"/>
              <a:gd name="connsiteX91" fmla="*/ 8367182 w 12192001"/>
              <a:gd name="connsiteY91" fmla="*/ 1957815 h 2344739"/>
              <a:gd name="connsiteX92" fmla="*/ 8353799 w 12192001"/>
              <a:gd name="connsiteY92" fmla="*/ 1958009 h 2344739"/>
              <a:gd name="connsiteX93" fmla="*/ 8352373 w 12192001"/>
              <a:gd name="connsiteY93" fmla="*/ 1957169 h 2344739"/>
              <a:gd name="connsiteX94" fmla="*/ 8320104 w 12192001"/>
              <a:gd name="connsiteY94" fmla="*/ 1974587 h 2344739"/>
              <a:gd name="connsiteX95" fmla="*/ 8314433 w 12192001"/>
              <a:gd name="connsiteY95" fmla="*/ 1974913 h 2344739"/>
              <a:gd name="connsiteX96" fmla="*/ 8295174 w 12192001"/>
              <a:gd name="connsiteY96" fmla="*/ 1988808 h 2344739"/>
              <a:gd name="connsiteX97" fmla="*/ 8284276 w 12192001"/>
              <a:gd name="connsiteY97" fmla="*/ 1994631 h 2344739"/>
              <a:gd name="connsiteX98" fmla="*/ 8283150 w 12192001"/>
              <a:gd name="connsiteY98" fmla="*/ 1999074 h 2344739"/>
              <a:gd name="connsiteX99" fmla="*/ 8266076 w 12192001"/>
              <a:gd name="connsiteY99" fmla="*/ 2006249 h 2344739"/>
              <a:gd name="connsiteX100" fmla="*/ 8263377 w 12192001"/>
              <a:gd name="connsiteY100" fmla="*/ 2006019 h 2344739"/>
              <a:gd name="connsiteX101" fmla="*/ 8252033 w 12192001"/>
              <a:gd name="connsiteY101" fmla="*/ 2015862 h 2344739"/>
              <a:gd name="connsiteX102" fmla="*/ 8245834 w 12192001"/>
              <a:gd name="connsiteY102" fmla="*/ 2028854 h 2344739"/>
              <a:gd name="connsiteX103" fmla="*/ 8090272 w 12192001"/>
              <a:gd name="connsiteY103" fmla="*/ 2075015 h 2344739"/>
              <a:gd name="connsiteX104" fmla="*/ 7905407 w 12192001"/>
              <a:gd name="connsiteY104" fmla="*/ 2116988 h 2344739"/>
              <a:gd name="connsiteX105" fmla="*/ 7718745 w 12192001"/>
              <a:gd name="connsiteY105" fmla="*/ 2142703 h 2344739"/>
              <a:gd name="connsiteX106" fmla="*/ 7614347 w 12192001"/>
              <a:gd name="connsiteY106" fmla="*/ 2139232 h 2344739"/>
              <a:gd name="connsiteX107" fmla="*/ 7527543 w 12192001"/>
              <a:gd name="connsiteY107" fmla="*/ 2145060 h 2344739"/>
              <a:gd name="connsiteX108" fmla="*/ 7519571 w 12192001"/>
              <a:gd name="connsiteY108" fmla="*/ 2147613 h 2344739"/>
              <a:gd name="connsiteX109" fmla="*/ 7507411 w 12192001"/>
              <a:gd name="connsiteY109" fmla="*/ 2148948 h 2344739"/>
              <a:gd name="connsiteX110" fmla="*/ 7507040 w 12192001"/>
              <a:gd name="connsiteY110" fmla="*/ 2148621 h 2344739"/>
              <a:gd name="connsiteX111" fmla="*/ 7495795 w 12192001"/>
              <a:gd name="connsiteY111" fmla="*/ 2150573 h 2344739"/>
              <a:gd name="connsiteX112" fmla="*/ 7405391 w 12192001"/>
              <a:gd name="connsiteY112" fmla="*/ 2142468 h 2344739"/>
              <a:gd name="connsiteX113" fmla="*/ 7312180 w 12192001"/>
              <a:gd name="connsiteY113" fmla="*/ 2132873 h 2344739"/>
              <a:gd name="connsiteX114" fmla="*/ 7310853 w 12192001"/>
              <a:gd name="connsiteY114" fmla="*/ 2131431 h 2344739"/>
              <a:gd name="connsiteX115" fmla="*/ 7218559 w 12192001"/>
              <a:gd name="connsiteY115" fmla="*/ 2156680 h 2344739"/>
              <a:gd name="connsiteX116" fmla="*/ 7201101 w 12192001"/>
              <a:gd name="connsiteY116" fmla="*/ 2161230 h 2344739"/>
              <a:gd name="connsiteX117" fmla="*/ 7197004 w 12192001"/>
              <a:gd name="connsiteY117" fmla="*/ 2166588 h 2344739"/>
              <a:gd name="connsiteX118" fmla="*/ 7170808 w 12192001"/>
              <a:gd name="connsiteY118" fmla="*/ 2171236 h 2344739"/>
              <a:gd name="connsiteX119" fmla="*/ 7096988 w 12192001"/>
              <a:gd name="connsiteY119" fmla="*/ 2183464 h 2344739"/>
              <a:gd name="connsiteX120" fmla="*/ 7018496 w 12192001"/>
              <a:gd name="connsiteY120" fmla="*/ 2183090 h 2344739"/>
              <a:gd name="connsiteX121" fmla="*/ 6904146 w 12192001"/>
              <a:gd name="connsiteY121" fmla="*/ 2212596 h 2344739"/>
              <a:gd name="connsiteX122" fmla="*/ 6708222 w 12192001"/>
              <a:gd name="connsiteY122" fmla="*/ 2240551 h 2344739"/>
              <a:gd name="connsiteX123" fmla="*/ 6549454 w 12192001"/>
              <a:gd name="connsiteY123" fmla="*/ 2269327 h 2344739"/>
              <a:gd name="connsiteX124" fmla="*/ 6317560 w 12192001"/>
              <a:gd name="connsiteY124" fmla="*/ 2316127 h 2344739"/>
              <a:gd name="connsiteX125" fmla="*/ 6168674 w 12192001"/>
              <a:gd name="connsiteY125" fmla="*/ 2318214 h 2344739"/>
              <a:gd name="connsiteX126" fmla="*/ 6073848 w 12192001"/>
              <a:gd name="connsiteY126" fmla="*/ 2338676 h 2344739"/>
              <a:gd name="connsiteX127" fmla="*/ 6068529 w 12192001"/>
              <a:gd name="connsiteY127" fmla="*/ 2337139 h 2344739"/>
              <a:gd name="connsiteX128" fmla="*/ 6048638 w 12192001"/>
              <a:gd name="connsiteY128" fmla="*/ 2337822 h 2344739"/>
              <a:gd name="connsiteX129" fmla="*/ 6041285 w 12192001"/>
              <a:gd name="connsiteY129" fmla="*/ 2329473 h 2344739"/>
              <a:gd name="connsiteX130" fmla="*/ 6010090 w 12192001"/>
              <a:gd name="connsiteY130" fmla="*/ 2324380 h 2344739"/>
              <a:gd name="connsiteX131" fmla="*/ 5957375 w 12192001"/>
              <a:gd name="connsiteY131" fmla="*/ 2328024 h 2344739"/>
              <a:gd name="connsiteX132" fmla="*/ 5758919 w 12192001"/>
              <a:gd name="connsiteY132" fmla="*/ 2343716 h 2344739"/>
              <a:gd name="connsiteX133" fmla="*/ 5626960 w 12192001"/>
              <a:gd name="connsiteY133" fmla="*/ 2344739 h 2344739"/>
              <a:gd name="connsiteX134" fmla="*/ 5470906 w 12192001"/>
              <a:gd name="connsiteY134" fmla="*/ 2330719 h 2344739"/>
              <a:gd name="connsiteX135" fmla="*/ 5432761 w 12192001"/>
              <a:gd name="connsiteY135" fmla="*/ 2319466 h 2344739"/>
              <a:gd name="connsiteX136" fmla="*/ 5381669 w 12192001"/>
              <a:gd name="connsiteY136" fmla="*/ 2301764 h 2344739"/>
              <a:gd name="connsiteX137" fmla="*/ 5261764 w 12192001"/>
              <a:gd name="connsiteY137" fmla="*/ 2281347 h 2344739"/>
              <a:gd name="connsiteX138" fmla="*/ 5222961 w 12192001"/>
              <a:gd name="connsiteY138" fmla="*/ 2270223 h 2344739"/>
              <a:gd name="connsiteX139" fmla="*/ 5174660 w 12192001"/>
              <a:gd name="connsiteY139" fmla="*/ 2267233 h 2344739"/>
              <a:gd name="connsiteX140" fmla="*/ 5156554 w 12192001"/>
              <a:gd name="connsiteY140" fmla="*/ 2260010 h 2344739"/>
              <a:gd name="connsiteX141" fmla="*/ 5142599 w 12192001"/>
              <a:gd name="connsiteY141" fmla="*/ 2256610 h 2344739"/>
              <a:gd name="connsiteX142" fmla="*/ 5139596 w 12192001"/>
              <a:gd name="connsiteY142" fmla="*/ 2254509 h 2344739"/>
              <a:gd name="connsiteX143" fmla="*/ 5121659 w 12192001"/>
              <a:gd name="connsiteY143" fmla="*/ 2243656 h 2344739"/>
              <a:gd name="connsiteX144" fmla="*/ 5065790 w 12192001"/>
              <a:gd name="connsiteY144" fmla="*/ 2250227 h 2344739"/>
              <a:gd name="connsiteX145" fmla="*/ 5011514 w 12192001"/>
              <a:gd name="connsiteY145" fmla="*/ 2233846 h 2344739"/>
              <a:gd name="connsiteX146" fmla="*/ 4840441 w 12192001"/>
              <a:gd name="connsiteY146" fmla="*/ 2209829 h 2344739"/>
              <a:gd name="connsiteX147" fmla="*/ 4762447 w 12192001"/>
              <a:gd name="connsiteY147" fmla="*/ 2182061 h 2344739"/>
              <a:gd name="connsiteX148" fmla="*/ 4723186 w 12192001"/>
              <a:gd name="connsiteY148" fmla="*/ 2173047 h 2344739"/>
              <a:gd name="connsiteX149" fmla="*/ 4721176 w 12192001"/>
              <a:gd name="connsiteY149" fmla="*/ 2172298 h 2344739"/>
              <a:gd name="connsiteX150" fmla="*/ 4722111 w 12192001"/>
              <a:gd name="connsiteY150" fmla="*/ 2172087 h 2344739"/>
              <a:gd name="connsiteX151" fmla="*/ 4717202 w 12192001"/>
              <a:gd name="connsiteY151" fmla="*/ 2170817 h 2344739"/>
              <a:gd name="connsiteX152" fmla="*/ 4721176 w 12192001"/>
              <a:gd name="connsiteY152" fmla="*/ 2172298 h 2344739"/>
              <a:gd name="connsiteX153" fmla="*/ 4715526 w 12192001"/>
              <a:gd name="connsiteY153" fmla="*/ 2173573 h 2344739"/>
              <a:gd name="connsiteX154" fmla="*/ 4515814 w 12192001"/>
              <a:gd name="connsiteY154" fmla="*/ 2163671 h 2344739"/>
              <a:gd name="connsiteX155" fmla="*/ 4428543 w 12192001"/>
              <a:gd name="connsiteY155" fmla="*/ 2153020 h 2344739"/>
              <a:gd name="connsiteX156" fmla="*/ 4362875 w 12192001"/>
              <a:gd name="connsiteY156" fmla="*/ 2151674 h 2344739"/>
              <a:gd name="connsiteX157" fmla="*/ 4316966 w 12192001"/>
              <a:gd name="connsiteY157" fmla="*/ 2158289 h 2344739"/>
              <a:gd name="connsiteX158" fmla="*/ 4315110 w 12192001"/>
              <a:gd name="connsiteY158" fmla="*/ 2156948 h 2344739"/>
              <a:gd name="connsiteX159" fmla="*/ 4295144 w 12192001"/>
              <a:gd name="connsiteY159" fmla="*/ 2155069 h 2344739"/>
              <a:gd name="connsiteX160" fmla="*/ 4290064 w 12192001"/>
              <a:gd name="connsiteY160" fmla="*/ 2157986 h 2344739"/>
              <a:gd name="connsiteX161" fmla="*/ 4276142 w 12192001"/>
              <a:gd name="connsiteY161" fmla="*/ 2157740 h 2344739"/>
              <a:gd name="connsiteX162" fmla="*/ 4248117 w 12192001"/>
              <a:gd name="connsiteY162" fmla="*/ 2160064 h 2344739"/>
              <a:gd name="connsiteX163" fmla="*/ 4202051 w 12192001"/>
              <a:gd name="connsiteY163" fmla="*/ 2157269 h 2344739"/>
              <a:gd name="connsiteX164" fmla="*/ 4201745 w 12192001"/>
              <a:gd name="connsiteY164" fmla="*/ 2156010 h 2344739"/>
              <a:gd name="connsiteX165" fmla="*/ 4191248 w 12192001"/>
              <a:gd name="connsiteY165" fmla="*/ 2150376 h 2344739"/>
              <a:gd name="connsiteX166" fmla="*/ 4142745 w 12192001"/>
              <a:gd name="connsiteY166" fmla="*/ 2134511 h 2344739"/>
              <a:gd name="connsiteX167" fmla="*/ 4083097 w 12192001"/>
              <a:gd name="connsiteY167" fmla="*/ 2107978 h 2344739"/>
              <a:gd name="connsiteX168" fmla="*/ 4074546 w 12192001"/>
              <a:gd name="connsiteY168" fmla="*/ 2107143 h 2344739"/>
              <a:gd name="connsiteX169" fmla="*/ 4074427 w 12192001"/>
              <a:gd name="connsiteY169" fmla="*/ 2106844 h 2344739"/>
              <a:gd name="connsiteX170" fmla="*/ 4065510 w 12192001"/>
              <a:gd name="connsiteY170" fmla="*/ 2105400 h 2344739"/>
              <a:gd name="connsiteX171" fmla="*/ 4058954 w 12192001"/>
              <a:gd name="connsiteY171" fmla="*/ 2105618 h 2344739"/>
              <a:gd name="connsiteX172" fmla="*/ 4042364 w 12192001"/>
              <a:gd name="connsiteY172" fmla="*/ 2103997 h 2344739"/>
              <a:gd name="connsiteX173" fmla="*/ 4036997 w 12192001"/>
              <a:gd name="connsiteY173" fmla="*/ 2101563 h 2344739"/>
              <a:gd name="connsiteX174" fmla="*/ 4035363 w 12192001"/>
              <a:gd name="connsiteY174" fmla="*/ 2097896 h 2344739"/>
              <a:gd name="connsiteX175" fmla="*/ 4033778 w 12192001"/>
              <a:gd name="connsiteY175" fmla="*/ 2098131 h 2344739"/>
              <a:gd name="connsiteX176" fmla="*/ 4004538 w 12192001"/>
              <a:gd name="connsiteY176" fmla="*/ 2085563 h 2344739"/>
              <a:gd name="connsiteX177" fmla="*/ 3936846 w 12192001"/>
              <a:gd name="connsiteY177" fmla="*/ 2068106 h 2344739"/>
              <a:gd name="connsiteX178" fmla="*/ 3897275 w 12192001"/>
              <a:gd name="connsiteY178" fmla="*/ 2062451 h 2344739"/>
              <a:gd name="connsiteX179" fmla="*/ 3789760 w 12192001"/>
              <a:gd name="connsiteY179" fmla="*/ 2042213 h 2344739"/>
              <a:gd name="connsiteX180" fmla="*/ 3682513 w 12192001"/>
              <a:gd name="connsiteY180" fmla="*/ 2018290 h 2344739"/>
              <a:gd name="connsiteX181" fmla="*/ 3610035 w 12192001"/>
              <a:gd name="connsiteY181" fmla="*/ 1986019 h 2344739"/>
              <a:gd name="connsiteX182" fmla="*/ 3603855 w 12192001"/>
              <a:gd name="connsiteY182" fmla="*/ 1987381 h 2344739"/>
              <a:gd name="connsiteX183" fmla="*/ 3594736 w 12192001"/>
              <a:gd name="connsiteY183" fmla="*/ 1987545 h 2344739"/>
              <a:gd name="connsiteX184" fmla="*/ 3594501 w 12192001"/>
              <a:gd name="connsiteY184" fmla="*/ 1987276 h 2344739"/>
              <a:gd name="connsiteX185" fmla="*/ 3585978 w 12192001"/>
              <a:gd name="connsiteY185" fmla="*/ 1987966 h 2344739"/>
              <a:gd name="connsiteX186" fmla="*/ 3536135 w 12192001"/>
              <a:gd name="connsiteY186" fmla="*/ 1978267 h 2344739"/>
              <a:gd name="connsiteX187" fmla="*/ 3473223 w 12192001"/>
              <a:gd name="connsiteY187" fmla="*/ 1974606 h 2344739"/>
              <a:gd name="connsiteX188" fmla="*/ 3400728 w 12192001"/>
              <a:gd name="connsiteY188" fmla="*/ 1962558 h 2344739"/>
              <a:gd name="connsiteX189" fmla="*/ 3363888 w 12192001"/>
              <a:gd name="connsiteY189" fmla="*/ 1979510 h 2344739"/>
              <a:gd name="connsiteX190" fmla="*/ 3344026 w 12192001"/>
              <a:gd name="connsiteY190" fmla="*/ 1981192 h 2344739"/>
              <a:gd name="connsiteX191" fmla="*/ 3341698 w 12192001"/>
              <a:gd name="connsiteY191" fmla="*/ 1980217 h 2344739"/>
              <a:gd name="connsiteX192" fmla="*/ 3262356 w 12192001"/>
              <a:gd name="connsiteY192" fmla="*/ 1986094 h 2344739"/>
              <a:gd name="connsiteX193" fmla="*/ 3142556 w 12192001"/>
              <a:gd name="connsiteY193" fmla="*/ 1993869 h 2344739"/>
              <a:gd name="connsiteX194" fmla="*/ 3030291 w 12192001"/>
              <a:gd name="connsiteY194" fmla="*/ 1996512 h 2344739"/>
              <a:gd name="connsiteX195" fmla="*/ 2781569 w 12192001"/>
              <a:gd name="connsiteY195" fmla="*/ 2018333 h 2344739"/>
              <a:gd name="connsiteX196" fmla="*/ 2646527 w 12192001"/>
              <a:gd name="connsiteY196" fmla="*/ 2028869 h 2344739"/>
              <a:gd name="connsiteX197" fmla="*/ 2568028 w 12192001"/>
              <a:gd name="connsiteY197" fmla="*/ 2002628 h 2344739"/>
              <a:gd name="connsiteX198" fmla="*/ 2443255 w 12192001"/>
              <a:gd name="connsiteY198" fmla="*/ 2016529 h 2344739"/>
              <a:gd name="connsiteX199" fmla="*/ 2315112 w 12192001"/>
              <a:gd name="connsiteY199" fmla="*/ 2024996 h 2344739"/>
              <a:gd name="connsiteX200" fmla="*/ 2208578 w 12192001"/>
              <a:gd name="connsiteY200" fmla="*/ 2019763 h 2344739"/>
              <a:gd name="connsiteX201" fmla="*/ 2094665 w 12192001"/>
              <a:gd name="connsiteY201" fmla="*/ 2003052 h 2344739"/>
              <a:gd name="connsiteX202" fmla="*/ 1997356 w 12192001"/>
              <a:gd name="connsiteY202" fmla="*/ 1995032 h 2344739"/>
              <a:gd name="connsiteX203" fmla="*/ 1928172 w 12192001"/>
              <a:gd name="connsiteY203" fmla="*/ 2016977 h 2344739"/>
              <a:gd name="connsiteX204" fmla="*/ 1921650 w 12192001"/>
              <a:gd name="connsiteY204" fmla="*/ 2012146 h 2344739"/>
              <a:gd name="connsiteX205" fmla="*/ 1873080 w 12192001"/>
              <a:gd name="connsiteY205" fmla="*/ 2013741 h 2344739"/>
              <a:gd name="connsiteX206" fmla="*/ 1786655 w 12192001"/>
              <a:gd name="connsiteY206" fmla="*/ 2041363 h 2344739"/>
              <a:gd name="connsiteX207" fmla="*/ 1738204 w 12192001"/>
              <a:gd name="connsiteY207" fmla="*/ 2036312 h 2344739"/>
              <a:gd name="connsiteX208" fmla="*/ 1675071 w 12192001"/>
              <a:gd name="connsiteY208" fmla="*/ 2019963 h 2344739"/>
              <a:gd name="connsiteX209" fmla="*/ 1608669 w 12192001"/>
              <a:gd name="connsiteY209" fmla="*/ 2013066 h 2344739"/>
              <a:gd name="connsiteX210" fmla="*/ 1496110 w 12192001"/>
              <a:gd name="connsiteY210" fmla="*/ 1987476 h 2344739"/>
              <a:gd name="connsiteX211" fmla="*/ 1149979 w 12192001"/>
              <a:gd name="connsiteY211" fmla="*/ 1938041 h 2344739"/>
              <a:gd name="connsiteX212" fmla="*/ 858269 w 12192001"/>
              <a:gd name="connsiteY212" fmla="*/ 1928608 h 2344739"/>
              <a:gd name="connsiteX213" fmla="*/ 837540 w 12192001"/>
              <a:gd name="connsiteY213" fmla="*/ 1929821 h 2344739"/>
              <a:gd name="connsiteX214" fmla="*/ 816809 w 12192001"/>
              <a:gd name="connsiteY214" fmla="*/ 1927857 h 2344739"/>
              <a:gd name="connsiteX215" fmla="*/ 811506 w 12192001"/>
              <a:gd name="connsiteY215" fmla="*/ 1930751 h 2344739"/>
              <a:gd name="connsiteX216" fmla="*/ 797041 w 12192001"/>
              <a:gd name="connsiteY216" fmla="*/ 1930446 h 2344739"/>
              <a:gd name="connsiteX217" fmla="*/ 767901 w 12192001"/>
              <a:gd name="connsiteY217" fmla="*/ 1932653 h 2344739"/>
              <a:gd name="connsiteX218" fmla="*/ 763053 w 12192001"/>
              <a:gd name="connsiteY218" fmla="*/ 1930432 h 2344739"/>
              <a:gd name="connsiteX219" fmla="*/ 720047 w 12192001"/>
              <a:gd name="connsiteY219" fmla="*/ 1929661 h 2344739"/>
              <a:gd name="connsiteX220" fmla="*/ 719742 w 12192001"/>
              <a:gd name="connsiteY220" fmla="*/ 1928399 h 2344739"/>
              <a:gd name="connsiteX221" fmla="*/ 708875 w 12192001"/>
              <a:gd name="connsiteY221" fmla="*/ 1922722 h 2344739"/>
              <a:gd name="connsiteX222" fmla="*/ 596792 w 12192001"/>
              <a:gd name="connsiteY222" fmla="*/ 1879864 h 2344739"/>
              <a:gd name="connsiteX223" fmla="*/ 578535 w 12192001"/>
              <a:gd name="connsiteY223" fmla="*/ 1877212 h 2344739"/>
              <a:gd name="connsiteX224" fmla="*/ 571717 w 12192001"/>
              <a:gd name="connsiteY224" fmla="*/ 1877401 h 2344739"/>
              <a:gd name="connsiteX225" fmla="*/ 445099 w 12192001"/>
              <a:gd name="connsiteY225" fmla="*/ 1839371 h 2344739"/>
              <a:gd name="connsiteX226" fmla="*/ 404015 w 12192001"/>
              <a:gd name="connsiteY226" fmla="*/ 1833548 h 2344739"/>
              <a:gd name="connsiteX227" fmla="*/ 292435 w 12192001"/>
              <a:gd name="connsiteY227" fmla="*/ 1812852 h 2344739"/>
              <a:gd name="connsiteX228" fmla="*/ 118381 w 12192001"/>
              <a:gd name="connsiteY228" fmla="*/ 1761047 h 2344739"/>
              <a:gd name="connsiteX229" fmla="*/ 15526 w 12192001"/>
              <a:gd name="connsiteY229" fmla="*/ 1758191 h 2344739"/>
              <a:gd name="connsiteX230" fmla="*/ 2 w 12192001"/>
              <a:gd name="connsiteY230" fmla="*/ 1752722 h 2344739"/>
              <a:gd name="connsiteX231" fmla="*/ 1 w 12192001"/>
              <a:gd name="connsiteY231" fmla="*/ 762497 h 2344739"/>
              <a:gd name="connsiteX232" fmla="*/ 0 w 12192001"/>
              <a:gd name="connsiteY232" fmla="*/ 762497 h 2344739"/>
              <a:gd name="connsiteX233" fmla="*/ 0 w 12192001"/>
              <a:gd name="connsiteY233" fmla="*/ 222213 h 2344739"/>
              <a:gd name="connsiteX234" fmla="*/ 0 w 12192001"/>
              <a:gd name="connsiteY234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22499 w 12192001"/>
              <a:gd name="connsiteY25" fmla="*/ 999965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50210 w 12192001"/>
              <a:gd name="connsiteY70" fmla="*/ 1922604 h 2344739"/>
              <a:gd name="connsiteX71" fmla="*/ 9137318 w 12192001"/>
              <a:gd name="connsiteY71" fmla="*/ 1920435 h 2344739"/>
              <a:gd name="connsiteX72" fmla="*/ 9113812 w 12192001"/>
              <a:gd name="connsiteY72" fmla="*/ 1919069 h 2344739"/>
              <a:gd name="connsiteX73" fmla="*/ 9053453 w 12192001"/>
              <a:gd name="connsiteY73" fmla="*/ 1910755 h 2344739"/>
              <a:gd name="connsiteX74" fmla="*/ 9005486 w 12192001"/>
              <a:gd name="connsiteY74" fmla="*/ 1914040 h 2344739"/>
              <a:gd name="connsiteX75" fmla="*/ 9005201 w 12192001"/>
              <a:gd name="connsiteY75" fmla="*/ 1913800 h 2344739"/>
              <a:gd name="connsiteX76" fmla="*/ 8996232 w 12192001"/>
              <a:gd name="connsiteY76" fmla="*/ 1915011 h 2344739"/>
              <a:gd name="connsiteX77" fmla="*/ 8990394 w 12192001"/>
              <a:gd name="connsiteY77" fmla="*/ 1917072 h 2344739"/>
              <a:gd name="connsiteX78" fmla="*/ 8974337 w 12192001"/>
              <a:gd name="connsiteY78" fmla="*/ 1920298 h 2344739"/>
              <a:gd name="connsiteX79" fmla="*/ 8968011 w 12192001"/>
              <a:gd name="connsiteY79" fmla="*/ 1919598 h 2344739"/>
              <a:gd name="connsiteX80" fmla="*/ 8963048 w 12192001"/>
              <a:gd name="connsiteY80" fmla="*/ 1917373 h 2344739"/>
              <a:gd name="connsiteX81" fmla="*/ 8928988 w 12192001"/>
              <a:gd name="connsiteY81" fmla="*/ 1914185 h 2344739"/>
              <a:gd name="connsiteX82" fmla="*/ 8752444 w 12192001"/>
              <a:gd name="connsiteY82" fmla="*/ 1933417 h 2344739"/>
              <a:gd name="connsiteX83" fmla="*/ 8707847 w 12192001"/>
              <a:gd name="connsiteY83" fmla="*/ 1935518 h 2344739"/>
              <a:gd name="connsiteX84" fmla="*/ 8596071 w 12192001"/>
              <a:gd name="connsiteY84" fmla="*/ 1944090 h 2344739"/>
              <a:gd name="connsiteX85" fmla="*/ 8525230 w 12192001"/>
              <a:gd name="connsiteY85" fmla="*/ 1929248 h 2344739"/>
              <a:gd name="connsiteX86" fmla="*/ 8510983 w 12192001"/>
              <a:gd name="connsiteY86" fmla="*/ 1935163 h 2344739"/>
              <a:gd name="connsiteX87" fmla="*/ 8506167 w 12192001"/>
              <a:gd name="connsiteY87" fmla="*/ 1938164 h 2344739"/>
              <a:gd name="connsiteX88" fmla="*/ 8497968 w 12192001"/>
              <a:gd name="connsiteY88" fmla="*/ 1940902 h 2344739"/>
              <a:gd name="connsiteX89" fmla="*/ 8497594 w 12192001"/>
              <a:gd name="connsiteY89" fmla="*/ 1940723 h 2344739"/>
              <a:gd name="connsiteX90" fmla="*/ 8490249 w 12192001"/>
              <a:gd name="connsiteY90" fmla="*/ 1943773 h 2344739"/>
              <a:gd name="connsiteX91" fmla="*/ 8367182 w 12192001"/>
              <a:gd name="connsiteY91" fmla="*/ 1957815 h 2344739"/>
              <a:gd name="connsiteX92" fmla="*/ 8353799 w 12192001"/>
              <a:gd name="connsiteY92" fmla="*/ 1958009 h 2344739"/>
              <a:gd name="connsiteX93" fmla="*/ 8352373 w 12192001"/>
              <a:gd name="connsiteY93" fmla="*/ 1957169 h 2344739"/>
              <a:gd name="connsiteX94" fmla="*/ 8320104 w 12192001"/>
              <a:gd name="connsiteY94" fmla="*/ 1974587 h 2344739"/>
              <a:gd name="connsiteX95" fmla="*/ 8314433 w 12192001"/>
              <a:gd name="connsiteY95" fmla="*/ 1974913 h 2344739"/>
              <a:gd name="connsiteX96" fmla="*/ 8295174 w 12192001"/>
              <a:gd name="connsiteY96" fmla="*/ 1988808 h 2344739"/>
              <a:gd name="connsiteX97" fmla="*/ 8284276 w 12192001"/>
              <a:gd name="connsiteY97" fmla="*/ 1994631 h 2344739"/>
              <a:gd name="connsiteX98" fmla="*/ 8283150 w 12192001"/>
              <a:gd name="connsiteY98" fmla="*/ 1999074 h 2344739"/>
              <a:gd name="connsiteX99" fmla="*/ 8266076 w 12192001"/>
              <a:gd name="connsiteY99" fmla="*/ 2006249 h 2344739"/>
              <a:gd name="connsiteX100" fmla="*/ 8263377 w 12192001"/>
              <a:gd name="connsiteY100" fmla="*/ 2006019 h 2344739"/>
              <a:gd name="connsiteX101" fmla="*/ 8252033 w 12192001"/>
              <a:gd name="connsiteY101" fmla="*/ 2015862 h 2344739"/>
              <a:gd name="connsiteX102" fmla="*/ 8245834 w 12192001"/>
              <a:gd name="connsiteY102" fmla="*/ 2028854 h 2344739"/>
              <a:gd name="connsiteX103" fmla="*/ 8090272 w 12192001"/>
              <a:gd name="connsiteY103" fmla="*/ 2075015 h 2344739"/>
              <a:gd name="connsiteX104" fmla="*/ 7905407 w 12192001"/>
              <a:gd name="connsiteY104" fmla="*/ 2116988 h 2344739"/>
              <a:gd name="connsiteX105" fmla="*/ 7718745 w 12192001"/>
              <a:gd name="connsiteY105" fmla="*/ 2142703 h 2344739"/>
              <a:gd name="connsiteX106" fmla="*/ 7614347 w 12192001"/>
              <a:gd name="connsiteY106" fmla="*/ 2139232 h 2344739"/>
              <a:gd name="connsiteX107" fmla="*/ 7527543 w 12192001"/>
              <a:gd name="connsiteY107" fmla="*/ 2145060 h 2344739"/>
              <a:gd name="connsiteX108" fmla="*/ 7519571 w 12192001"/>
              <a:gd name="connsiteY108" fmla="*/ 2147613 h 2344739"/>
              <a:gd name="connsiteX109" fmla="*/ 7507411 w 12192001"/>
              <a:gd name="connsiteY109" fmla="*/ 2148948 h 2344739"/>
              <a:gd name="connsiteX110" fmla="*/ 7507040 w 12192001"/>
              <a:gd name="connsiteY110" fmla="*/ 2148621 h 2344739"/>
              <a:gd name="connsiteX111" fmla="*/ 7495795 w 12192001"/>
              <a:gd name="connsiteY111" fmla="*/ 2150573 h 2344739"/>
              <a:gd name="connsiteX112" fmla="*/ 7405391 w 12192001"/>
              <a:gd name="connsiteY112" fmla="*/ 2142468 h 2344739"/>
              <a:gd name="connsiteX113" fmla="*/ 7312180 w 12192001"/>
              <a:gd name="connsiteY113" fmla="*/ 2132873 h 2344739"/>
              <a:gd name="connsiteX114" fmla="*/ 7310853 w 12192001"/>
              <a:gd name="connsiteY114" fmla="*/ 2131431 h 2344739"/>
              <a:gd name="connsiteX115" fmla="*/ 7218559 w 12192001"/>
              <a:gd name="connsiteY115" fmla="*/ 2156680 h 2344739"/>
              <a:gd name="connsiteX116" fmla="*/ 7201101 w 12192001"/>
              <a:gd name="connsiteY116" fmla="*/ 2161230 h 2344739"/>
              <a:gd name="connsiteX117" fmla="*/ 7197004 w 12192001"/>
              <a:gd name="connsiteY117" fmla="*/ 2166588 h 2344739"/>
              <a:gd name="connsiteX118" fmla="*/ 7170808 w 12192001"/>
              <a:gd name="connsiteY118" fmla="*/ 2171236 h 2344739"/>
              <a:gd name="connsiteX119" fmla="*/ 7096988 w 12192001"/>
              <a:gd name="connsiteY119" fmla="*/ 2183464 h 2344739"/>
              <a:gd name="connsiteX120" fmla="*/ 7018496 w 12192001"/>
              <a:gd name="connsiteY120" fmla="*/ 2183090 h 2344739"/>
              <a:gd name="connsiteX121" fmla="*/ 6904146 w 12192001"/>
              <a:gd name="connsiteY121" fmla="*/ 2212596 h 2344739"/>
              <a:gd name="connsiteX122" fmla="*/ 6708222 w 12192001"/>
              <a:gd name="connsiteY122" fmla="*/ 2240551 h 2344739"/>
              <a:gd name="connsiteX123" fmla="*/ 6549454 w 12192001"/>
              <a:gd name="connsiteY123" fmla="*/ 2269327 h 2344739"/>
              <a:gd name="connsiteX124" fmla="*/ 6317560 w 12192001"/>
              <a:gd name="connsiteY124" fmla="*/ 2316127 h 2344739"/>
              <a:gd name="connsiteX125" fmla="*/ 6168674 w 12192001"/>
              <a:gd name="connsiteY125" fmla="*/ 2318214 h 2344739"/>
              <a:gd name="connsiteX126" fmla="*/ 6073848 w 12192001"/>
              <a:gd name="connsiteY126" fmla="*/ 2338676 h 2344739"/>
              <a:gd name="connsiteX127" fmla="*/ 6068529 w 12192001"/>
              <a:gd name="connsiteY127" fmla="*/ 2337139 h 2344739"/>
              <a:gd name="connsiteX128" fmla="*/ 6048638 w 12192001"/>
              <a:gd name="connsiteY128" fmla="*/ 2337822 h 2344739"/>
              <a:gd name="connsiteX129" fmla="*/ 6041285 w 12192001"/>
              <a:gd name="connsiteY129" fmla="*/ 2329473 h 2344739"/>
              <a:gd name="connsiteX130" fmla="*/ 6010090 w 12192001"/>
              <a:gd name="connsiteY130" fmla="*/ 2324380 h 2344739"/>
              <a:gd name="connsiteX131" fmla="*/ 5957375 w 12192001"/>
              <a:gd name="connsiteY131" fmla="*/ 2328024 h 2344739"/>
              <a:gd name="connsiteX132" fmla="*/ 5758919 w 12192001"/>
              <a:gd name="connsiteY132" fmla="*/ 2343716 h 2344739"/>
              <a:gd name="connsiteX133" fmla="*/ 5626960 w 12192001"/>
              <a:gd name="connsiteY133" fmla="*/ 2344739 h 2344739"/>
              <a:gd name="connsiteX134" fmla="*/ 5470906 w 12192001"/>
              <a:gd name="connsiteY134" fmla="*/ 2330719 h 2344739"/>
              <a:gd name="connsiteX135" fmla="*/ 5432761 w 12192001"/>
              <a:gd name="connsiteY135" fmla="*/ 2319466 h 2344739"/>
              <a:gd name="connsiteX136" fmla="*/ 5381669 w 12192001"/>
              <a:gd name="connsiteY136" fmla="*/ 2301764 h 2344739"/>
              <a:gd name="connsiteX137" fmla="*/ 5261764 w 12192001"/>
              <a:gd name="connsiteY137" fmla="*/ 2281347 h 2344739"/>
              <a:gd name="connsiteX138" fmla="*/ 5222961 w 12192001"/>
              <a:gd name="connsiteY138" fmla="*/ 2270223 h 2344739"/>
              <a:gd name="connsiteX139" fmla="*/ 5174660 w 12192001"/>
              <a:gd name="connsiteY139" fmla="*/ 2267233 h 2344739"/>
              <a:gd name="connsiteX140" fmla="*/ 5156554 w 12192001"/>
              <a:gd name="connsiteY140" fmla="*/ 2260010 h 2344739"/>
              <a:gd name="connsiteX141" fmla="*/ 5142599 w 12192001"/>
              <a:gd name="connsiteY141" fmla="*/ 2256610 h 2344739"/>
              <a:gd name="connsiteX142" fmla="*/ 5139596 w 12192001"/>
              <a:gd name="connsiteY142" fmla="*/ 2254509 h 2344739"/>
              <a:gd name="connsiteX143" fmla="*/ 5121659 w 12192001"/>
              <a:gd name="connsiteY143" fmla="*/ 2243656 h 2344739"/>
              <a:gd name="connsiteX144" fmla="*/ 5065790 w 12192001"/>
              <a:gd name="connsiteY144" fmla="*/ 2250227 h 2344739"/>
              <a:gd name="connsiteX145" fmla="*/ 5011514 w 12192001"/>
              <a:gd name="connsiteY145" fmla="*/ 2233846 h 2344739"/>
              <a:gd name="connsiteX146" fmla="*/ 4840441 w 12192001"/>
              <a:gd name="connsiteY146" fmla="*/ 2209829 h 2344739"/>
              <a:gd name="connsiteX147" fmla="*/ 4762447 w 12192001"/>
              <a:gd name="connsiteY147" fmla="*/ 2182061 h 2344739"/>
              <a:gd name="connsiteX148" fmla="*/ 4723186 w 12192001"/>
              <a:gd name="connsiteY148" fmla="*/ 2173047 h 2344739"/>
              <a:gd name="connsiteX149" fmla="*/ 4721176 w 12192001"/>
              <a:gd name="connsiteY149" fmla="*/ 2172298 h 2344739"/>
              <a:gd name="connsiteX150" fmla="*/ 4722111 w 12192001"/>
              <a:gd name="connsiteY150" fmla="*/ 2172087 h 2344739"/>
              <a:gd name="connsiteX151" fmla="*/ 4717202 w 12192001"/>
              <a:gd name="connsiteY151" fmla="*/ 2170817 h 2344739"/>
              <a:gd name="connsiteX152" fmla="*/ 4721176 w 12192001"/>
              <a:gd name="connsiteY152" fmla="*/ 2172298 h 2344739"/>
              <a:gd name="connsiteX153" fmla="*/ 4715526 w 12192001"/>
              <a:gd name="connsiteY153" fmla="*/ 2173573 h 2344739"/>
              <a:gd name="connsiteX154" fmla="*/ 4515814 w 12192001"/>
              <a:gd name="connsiteY154" fmla="*/ 2163671 h 2344739"/>
              <a:gd name="connsiteX155" fmla="*/ 4428543 w 12192001"/>
              <a:gd name="connsiteY155" fmla="*/ 2153020 h 2344739"/>
              <a:gd name="connsiteX156" fmla="*/ 4362875 w 12192001"/>
              <a:gd name="connsiteY156" fmla="*/ 2151674 h 2344739"/>
              <a:gd name="connsiteX157" fmla="*/ 4316966 w 12192001"/>
              <a:gd name="connsiteY157" fmla="*/ 2158289 h 2344739"/>
              <a:gd name="connsiteX158" fmla="*/ 4315110 w 12192001"/>
              <a:gd name="connsiteY158" fmla="*/ 2156948 h 2344739"/>
              <a:gd name="connsiteX159" fmla="*/ 4295144 w 12192001"/>
              <a:gd name="connsiteY159" fmla="*/ 2155069 h 2344739"/>
              <a:gd name="connsiteX160" fmla="*/ 4290064 w 12192001"/>
              <a:gd name="connsiteY160" fmla="*/ 2157986 h 2344739"/>
              <a:gd name="connsiteX161" fmla="*/ 4276142 w 12192001"/>
              <a:gd name="connsiteY161" fmla="*/ 2157740 h 2344739"/>
              <a:gd name="connsiteX162" fmla="*/ 4248117 w 12192001"/>
              <a:gd name="connsiteY162" fmla="*/ 2160064 h 2344739"/>
              <a:gd name="connsiteX163" fmla="*/ 4202051 w 12192001"/>
              <a:gd name="connsiteY163" fmla="*/ 2157269 h 2344739"/>
              <a:gd name="connsiteX164" fmla="*/ 4201745 w 12192001"/>
              <a:gd name="connsiteY164" fmla="*/ 2156010 h 2344739"/>
              <a:gd name="connsiteX165" fmla="*/ 4191248 w 12192001"/>
              <a:gd name="connsiteY165" fmla="*/ 2150376 h 2344739"/>
              <a:gd name="connsiteX166" fmla="*/ 4142745 w 12192001"/>
              <a:gd name="connsiteY166" fmla="*/ 2134511 h 2344739"/>
              <a:gd name="connsiteX167" fmla="*/ 4083097 w 12192001"/>
              <a:gd name="connsiteY167" fmla="*/ 2107978 h 2344739"/>
              <a:gd name="connsiteX168" fmla="*/ 4074546 w 12192001"/>
              <a:gd name="connsiteY168" fmla="*/ 2107143 h 2344739"/>
              <a:gd name="connsiteX169" fmla="*/ 4074427 w 12192001"/>
              <a:gd name="connsiteY169" fmla="*/ 2106844 h 2344739"/>
              <a:gd name="connsiteX170" fmla="*/ 4065510 w 12192001"/>
              <a:gd name="connsiteY170" fmla="*/ 2105400 h 2344739"/>
              <a:gd name="connsiteX171" fmla="*/ 4058954 w 12192001"/>
              <a:gd name="connsiteY171" fmla="*/ 2105618 h 2344739"/>
              <a:gd name="connsiteX172" fmla="*/ 4042364 w 12192001"/>
              <a:gd name="connsiteY172" fmla="*/ 2103997 h 2344739"/>
              <a:gd name="connsiteX173" fmla="*/ 4036997 w 12192001"/>
              <a:gd name="connsiteY173" fmla="*/ 2101563 h 2344739"/>
              <a:gd name="connsiteX174" fmla="*/ 4035363 w 12192001"/>
              <a:gd name="connsiteY174" fmla="*/ 2097896 h 2344739"/>
              <a:gd name="connsiteX175" fmla="*/ 4033778 w 12192001"/>
              <a:gd name="connsiteY175" fmla="*/ 2098131 h 2344739"/>
              <a:gd name="connsiteX176" fmla="*/ 4004538 w 12192001"/>
              <a:gd name="connsiteY176" fmla="*/ 2085563 h 2344739"/>
              <a:gd name="connsiteX177" fmla="*/ 3936846 w 12192001"/>
              <a:gd name="connsiteY177" fmla="*/ 2068106 h 2344739"/>
              <a:gd name="connsiteX178" fmla="*/ 3897275 w 12192001"/>
              <a:gd name="connsiteY178" fmla="*/ 2062451 h 2344739"/>
              <a:gd name="connsiteX179" fmla="*/ 3789760 w 12192001"/>
              <a:gd name="connsiteY179" fmla="*/ 2042213 h 2344739"/>
              <a:gd name="connsiteX180" fmla="*/ 3682513 w 12192001"/>
              <a:gd name="connsiteY180" fmla="*/ 2018290 h 2344739"/>
              <a:gd name="connsiteX181" fmla="*/ 3610035 w 12192001"/>
              <a:gd name="connsiteY181" fmla="*/ 1986019 h 2344739"/>
              <a:gd name="connsiteX182" fmla="*/ 3603855 w 12192001"/>
              <a:gd name="connsiteY182" fmla="*/ 1987381 h 2344739"/>
              <a:gd name="connsiteX183" fmla="*/ 3594736 w 12192001"/>
              <a:gd name="connsiteY183" fmla="*/ 1987545 h 2344739"/>
              <a:gd name="connsiteX184" fmla="*/ 3594501 w 12192001"/>
              <a:gd name="connsiteY184" fmla="*/ 1987276 h 2344739"/>
              <a:gd name="connsiteX185" fmla="*/ 3585978 w 12192001"/>
              <a:gd name="connsiteY185" fmla="*/ 1987966 h 2344739"/>
              <a:gd name="connsiteX186" fmla="*/ 3536135 w 12192001"/>
              <a:gd name="connsiteY186" fmla="*/ 1978267 h 2344739"/>
              <a:gd name="connsiteX187" fmla="*/ 3473223 w 12192001"/>
              <a:gd name="connsiteY187" fmla="*/ 1974606 h 2344739"/>
              <a:gd name="connsiteX188" fmla="*/ 3400728 w 12192001"/>
              <a:gd name="connsiteY188" fmla="*/ 1962558 h 2344739"/>
              <a:gd name="connsiteX189" fmla="*/ 3363888 w 12192001"/>
              <a:gd name="connsiteY189" fmla="*/ 1979510 h 2344739"/>
              <a:gd name="connsiteX190" fmla="*/ 3344026 w 12192001"/>
              <a:gd name="connsiteY190" fmla="*/ 1981192 h 2344739"/>
              <a:gd name="connsiteX191" fmla="*/ 3341698 w 12192001"/>
              <a:gd name="connsiteY191" fmla="*/ 1980217 h 2344739"/>
              <a:gd name="connsiteX192" fmla="*/ 3262356 w 12192001"/>
              <a:gd name="connsiteY192" fmla="*/ 1986094 h 2344739"/>
              <a:gd name="connsiteX193" fmla="*/ 3142556 w 12192001"/>
              <a:gd name="connsiteY193" fmla="*/ 1993869 h 2344739"/>
              <a:gd name="connsiteX194" fmla="*/ 3030291 w 12192001"/>
              <a:gd name="connsiteY194" fmla="*/ 1996512 h 2344739"/>
              <a:gd name="connsiteX195" fmla="*/ 2781569 w 12192001"/>
              <a:gd name="connsiteY195" fmla="*/ 2018333 h 2344739"/>
              <a:gd name="connsiteX196" fmla="*/ 2646527 w 12192001"/>
              <a:gd name="connsiteY196" fmla="*/ 2028869 h 2344739"/>
              <a:gd name="connsiteX197" fmla="*/ 2568028 w 12192001"/>
              <a:gd name="connsiteY197" fmla="*/ 2002628 h 2344739"/>
              <a:gd name="connsiteX198" fmla="*/ 2443255 w 12192001"/>
              <a:gd name="connsiteY198" fmla="*/ 2016529 h 2344739"/>
              <a:gd name="connsiteX199" fmla="*/ 2315112 w 12192001"/>
              <a:gd name="connsiteY199" fmla="*/ 2024996 h 2344739"/>
              <a:gd name="connsiteX200" fmla="*/ 2208578 w 12192001"/>
              <a:gd name="connsiteY200" fmla="*/ 2019763 h 2344739"/>
              <a:gd name="connsiteX201" fmla="*/ 2094665 w 12192001"/>
              <a:gd name="connsiteY201" fmla="*/ 2003052 h 2344739"/>
              <a:gd name="connsiteX202" fmla="*/ 1997356 w 12192001"/>
              <a:gd name="connsiteY202" fmla="*/ 1995032 h 2344739"/>
              <a:gd name="connsiteX203" fmla="*/ 1928172 w 12192001"/>
              <a:gd name="connsiteY203" fmla="*/ 2016977 h 2344739"/>
              <a:gd name="connsiteX204" fmla="*/ 1921650 w 12192001"/>
              <a:gd name="connsiteY204" fmla="*/ 2012146 h 2344739"/>
              <a:gd name="connsiteX205" fmla="*/ 1873080 w 12192001"/>
              <a:gd name="connsiteY205" fmla="*/ 2013741 h 2344739"/>
              <a:gd name="connsiteX206" fmla="*/ 1786655 w 12192001"/>
              <a:gd name="connsiteY206" fmla="*/ 2041363 h 2344739"/>
              <a:gd name="connsiteX207" fmla="*/ 1738204 w 12192001"/>
              <a:gd name="connsiteY207" fmla="*/ 2036312 h 2344739"/>
              <a:gd name="connsiteX208" fmla="*/ 1675071 w 12192001"/>
              <a:gd name="connsiteY208" fmla="*/ 2019963 h 2344739"/>
              <a:gd name="connsiteX209" fmla="*/ 1608669 w 12192001"/>
              <a:gd name="connsiteY209" fmla="*/ 2013066 h 2344739"/>
              <a:gd name="connsiteX210" fmla="*/ 1496110 w 12192001"/>
              <a:gd name="connsiteY210" fmla="*/ 1987476 h 2344739"/>
              <a:gd name="connsiteX211" fmla="*/ 1149979 w 12192001"/>
              <a:gd name="connsiteY211" fmla="*/ 1938041 h 2344739"/>
              <a:gd name="connsiteX212" fmla="*/ 858269 w 12192001"/>
              <a:gd name="connsiteY212" fmla="*/ 1928608 h 2344739"/>
              <a:gd name="connsiteX213" fmla="*/ 837540 w 12192001"/>
              <a:gd name="connsiteY213" fmla="*/ 1929821 h 2344739"/>
              <a:gd name="connsiteX214" fmla="*/ 816809 w 12192001"/>
              <a:gd name="connsiteY214" fmla="*/ 1927857 h 2344739"/>
              <a:gd name="connsiteX215" fmla="*/ 811506 w 12192001"/>
              <a:gd name="connsiteY215" fmla="*/ 1930751 h 2344739"/>
              <a:gd name="connsiteX216" fmla="*/ 797041 w 12192001"/>
              <a:gd name="connsiteY216" fmla="*/ 1930446 h 2344739"/>
              <a:gd name="connsiteX217" fmla="*/ 767901 w 12192001"/>
              <a:gd name="connsiteY217" fmla="*/ 1932653 h 2344739"/>
              <a:gd name="connsiteX218" fmla="*/ 763053 w 12192001"/>
              <a:gd name="connsiteY218" fmla="*/ 1930432 h 2344739"/>
              <a:gd name="connsiteX219" fmla="*/ 720047 w 12192001"/>
              <a:gd name="connsiteY219" fmla="*/ 1929661 h 2344739"/>
              <a:gd name="connsiteX220" fmla="*/ 719742 w 12192001"/>
              <a:gd name="connsiteY220" fmla="*/ 1928399 h 2344739"/>
              <a:gd name="connsiteX221" fmla="*/ 708875 w 12192001"/>
              <a:gd name="connsiteY221" fmla="*/ 1922722 h 2344739"/>
              <a:gd name="connsiteX222" fmla="*/ 596792 w 12192001"/>
              <a:gd name="connsiteY222" fmla="*/ 1879864 h 2344739"/>
              <a:gd name="connsiteX223" fmla="*/ 578535 w 12192001"/>
              <a:gd name="connsiteY223" fmla="*/ 1877212 h 2344739"/>
              <a:gd name="connsiteX224" fmla="*/ 571717 w 12192001"/>
              <a:gd name="connsiteY224" fmla="*/ 1877401 h 2344739"/>
              <a:gd name="connsiteX225" fmla="*/ 445099 w 12192001"/>
              <a:gd name="connsiteY225" fmla="*/ 1839371 h 2344739"/>
              <a:gd name="connsiteX226" fmla="*/ 404015 w 12192001"/>
              <a:gd name="connsiteY226" fmla="*/ 1833548 h 2344739"/>
              <a:gd name="connsiteX227" fmla="*/ 292435 w 12192001"/>
              <a:gd name="connsiteY227" fmla="*/ 1812852 h 2344739"/>
              <a:gd name="connsiteX228" fmla="*/ 118381 w 12192001"/>
              <a:gd name="connsiteY228" fmla="*/ 1761047 h 2344739"/>
              <a:gd name="connsiteX229" fmla="*/ 15526 w 12192001"/>
              <a:gd name="connsiteY229" fmla="*/ 1758191 h 2344739"/>
              <a:gd name="connsiteX230" fmla="*/ 2 w 12192001"/>
              <a:gd name="connsiteY230" fmla="*/ 1752722 h 2344739"/>
              <a:gd name="connsiteX231" fmla="*/ 1 w 12192001"/>
              <a:gd name="connsiteY231" fmla="*/ 762497 h 2344739"/>
              <a:gd name="connsiteX232" fmla="*/ 0 w 12192001"/>
              <a:gd name="connsiteY232" fmla="*/ 762497 h 2344739"/>
              <a:gd name="connsiteX233" fmla="*/ 0 w 12192001"/>
              <a:gd name="connsiteY233" fmla="*/ 222213 h 2344739"/>
              <a:gd name="connsiteX234" fmla="*/ 0 w 12192001"/>
              <a:gd name="connsiteY234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22499 w 12192001"/>
              <a:gd name="connsiteY25" fmla="*/ 999965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37318 w 12192001"/>
              <a:gd name="connsiteY70" fmla="*/ 1920435 h 2344739"/>
              <a:gd name="connsiteX71" fmla="*/ 9113812 w 12192001"/>
              <a:gd name="connsiteY71" fmla="*/ 1919069 h 2344739"/>
              <a:gd name="connsiteX72" fmla="*/ 9053453 w 12192001"/>
              <a:gd name="connsiteY72" fmla="*/ 1910755 h 2344739"/>
              <a:gd name="connsiteX73" fmla="*/ 9005486 w 12192001"/>
              <a:gd name="connsiteY73" fmla="*/ 1914040 h 2344739"/>
              <a:gd name="connsiteX74" fmla="*/ 9005201 w 12192001"/>
              <a:gd name="connsiteY74" fmla="*/ 1913800 h 2344739"/>
              <a:gd name="connsiteX75" fmla="*/ 8996232 w 12192001"/>
              <a:gd name="connsiteY75" fmla="*/ 1915011 h 2344739"/>
              <a:gd name="connsiteX76" fmla="*/ 8990394 w 12192001"/>
              <a:gd name="connsiteY76" fmla="*/ 1917072 h 2344739"/>
              <a:gd name="connsiteX77" fmla="*/ 8974337 w 12192001"/>
              <a:gd name="connsiteY77" fmla="*/ 1920298 h 2344739"/>
              <a:gd name="connsiteX78" fmla="*/ 8968011 w 12192001"/>
              <a:gd name="connsiteY78" fmla="*/ 1919598 h 2344739"/>
              <a:gd name="connsiteX79" fmla="*/ 8963048 w 12192001"/>
              <a:gd name="connsiteY79" fmla="*/ 1917373 h 2344739"/>
              <a:gd name="connsiteX80" fmla="*/ 8928988 w 12192001"/>
              <a:gd name="connsiteY80" fmla="*/ 1914185 h 2344739"/>
              <a:gd name="connsiteX81" fmla="*/ 8752444 w 12192001"/>
              <a:gd name="connsiteY81" fmla="*/ 1933417 h 2344739"/>
              <a:gd name="connsiteX82" fmla="*/ 8707847 w 12192001"/>
              <a:gd name="connsiteY82" fmla="*/ 1935518 h 2344739"/>
              <a:gd name="connsiteX83" fmla="*/ 8596071 w 12192001"/>
              <a:gd name="connsiteY83" fmla="*/ 1944090 h 2344739"/>
              <a:gd name="connsiteX84" fmla="*/ 8525230 w 12192001"/>
              <a:gd name="connsiteY84" fmla="*/ 1929248 h 2344739"/>
              <a:gd name="connsiteX85" fmla="*/ 8510983 w 12192001"/>
              <a:gd name="connsiteY85" fmla="*/ 1935163 h 2344739"/>
              <a:gd name="connsiteX86" fmla="*/ 8506167 w 12192001"/>
              <a:gd name="connsiteY86" fmla="*/ 1938164 h 2344739"/>
              <a:gd name="connsiteX87" fmla="*/ 8497968 w 12192001"/>
              <a:gd name="connsiteY87" fmla="*/ 1940902 h 2344739"/>
              <a:gd name="connsiteX88" fmla="*/ 8497594 w 12192001"/>
              <a:gd name="connsiteY88" fmla="*/ 1940723 h 2344739"/>
              <a:gd name="connsiteX89" fmla="*/ 8490249 w 12192001"/>
              <a:gd name="connsiteY89" fmla="*/ 1943773 h 2344739"/>
              <a:gd name="connsiteX90" fmla="*/ 8367182 w 12192001"/>
              <a:gd name="connsiteY90" fmla="*/ 1957815 h 2344739"/>
              <a:gd name="connsiteX91" fmla="*/ 8353799 w 12192001"/>
              <a:gd name="connsiteY91" fmla="*/ 1958009 h 2344739"/>
              <a:gd name="connsiteX92" fmla="*/ 8352373 w 12192001"/>
              <a:gd name="connsiteY92" fmla="*/ 1957169 h 2344739"/>
              <a:gd name="connsiteX93" fmla="*/ 8320104 w 12192001"/>
              <a:gd name="connsiteY93" fmla="*/ 1974587 h 2344739"/>
              <a:gd name="connsiteX94" fmla="*/ 8314433 w 12192001"/>
              <a:gd name="connsiteY94" fmla="*/ 1974913 h 2344739"/>
              <a:gd name="connsiteX95" fmla="*/ 8295174 w 12192001"/>
              <a:gd name="connsiteY95" fmla="*/ 1988808 h 2344739"/>
              <a:gd name="connsiteX96" fmla="*/ 8284276 w 12192001"/>
              <a:gd name="connsiteY96" fmla="*/ 1994631 h 2344739"/>
              <a:gd name="connsiteX97" fmla="*/ 8283150 w 12192001"/>
              <a:gd name="connsiteY97" fmla="*/ 1999074 h 2344739"/>
              <a:gd name="connsiteX98" fmla="*/ 8266076 w 12192001"/>
              <a:gd name="connsiteY98" fmla="*/ 2006249 h 2344739"/>
              <a:gd name="connsiteX99" fmla="*/ 8263377 w 12192001"/>
              <a:gd name="connsiteY99" fmla="*/ 2006019 h 2344739"/>
              <a:gd name="connsiteX100" fmla="*/ 8252033 w 12192001"/>
              <a:gd name="connsiteY100" fmla="*/ 2015862 h 2344739"/>
              <a:gd name="connsiteX101" fmla="*/ 8245834 w 12192001"/>
              <a:gd name="connsiteY101" fmla="*/ 2028854 h 2344739"/>
              <a:gd name="connsiteX102" fmla="*/ 8090272 w 12192001"/>
              <a:gd name="connsiteY102" fmla="*/ 2075015 h 2344739"/>
              <a:gd name="connsiteX103" fmla="*/ 7905407 w 12192001"/>
              <a:gd name="connsiteY103" fmla="*/ 2116988 h 2344739"/>
              <a:gd name="connsiteX104" fmla="*/ 7718745 w 12192001"/>
              <a:gd name="connsiteY104" fmla="*/ 2142703 h 2344739"/>
              <a:gd name="connsiteX105" fmla="*/ 7614347 w 12192001"/>
              <a:gd name="connsiteY105" fmla="*/ 2139232 h 2344739"/>
              <a:gd name="connsiteX106" fmla="*/ 7527543 w 12192001"/>
              <a:gd name="connsiteY106" fmla="*/ 2145060 h 2344739"/>
              <a:gd name="connsiteX107" fmla="*/ 7519571 w 12192001"/>
              <a:gd name="connsiteY107" fmla="*/ 2147613 h 2344739"/>
              <a:gd name="connsiteX108" fmla="*/ 7507411 w 12192001"/>
              <a:gd name="connsiteY108" fmla="*/ 2148948 h 2344739"/>
              <a:gd name="connsiteX109" fmla="*/ 7507040 w 12192001"/>
              <a:gd name="connsiteY109" fmla="*/ 2148621 h 2344739"/>
              <a:gd name="connsiteX110" fmla="*/ 7495795 w 12192001"/>
              <a:gd name="connsiteY110" fmla="*/ 2150573 h 2344739"/>
              <a:gd name="connsiteX111" fmla="*/ 7405391 w 12192001"/>
              <a:gd name="connsiteY111" fmla="*/ 2142468 h 2344739"/>
              <a:gd name="connsiteX112" fmla="*/ 7312180 w 12192001"/>
              <a:gd name="connsiteY112" fmla="*/ 2132873 h 2344739"/>
              <a:gd name="connsiteX113" fmla="*/ 7310853 w 12192001"/>
              <a:gd name="connsiteY113" fmla="*/ 2131431 h 2344739"/>
              <a:gd name="connsiteX114" fmla="*/ 7218559 w 12192001"/>
              <a:gd name="connsiteY114" fmla="*/ 2156680 h 2344739"/>
              <a:gd name="connsiteX115" fmla="*/ 7201101 w 12192001"/>
              <a:gd name="connsiteY115" fmla="*/ 2161230 h 2344739"/>
              <a:gd name="connsiteX116" fmla="*/ 7197004 w 12192001"/>
              <a:gd name="connsiteY116" fmla="*/ 2166588 h 2344739"/>
              <a:gd name="connsiteX117" fmla="*/ 7170808 w 12192001"/>
              <a:gd name="connsiteY117" fmla="*/ 2171236 h 2344739"/>
              <a:gd name="connsiteX118" fmla="*/ 7096988 w 12192001"/>
              <a:gd name="connsiteY118" fmla="*/ 2183464 h 2344739"/>
              <a:gd name="connsiteX119" fmla="*/ 7018496 w 12192001"/>
              <a:gd name="connsiteY119" fmla="*/ 2183090 h 2344739"/>
              <a:gd name="connsiteX120" fmla="*/ 6904146 w 12192001"/>
              <a:gd name="connsiteY120" fmla="*/ 2212596 h 2344739"/>
              <a:gd name="connsiteX121" fmla="*/ 6708222 w 12192001"/>
              <a:gd name="connsiteY121" fmla="*/ 2240551 h 2344739"/>
              <a:gd name="connsiteX122" fmla="*/ 6549454 w 12192001"/>
              <a:gd name="connsiteY122" fmla="*/ 2269327 h 2344739"/>
              <a:gd name="connsiteX123" fmla="*/ 6317560 w 12192001"/>
              <a:gd name="connsiteY123" fmla="*/ 2316127 h 2344739"/>
              <a:gd name="connsiteX124" fmla="*/ 6168674 w 12192001"/>
              <a:gd name="connsiteY124" fmla="*/ 2318214 h 2344739"/>
              <a:gd name="connsiteX125" fmla="*/ 6073848 w 12192001"/>
              <a:gd name="connsiteY125" fmla="*/ 2338676 h 2344739"/>
              <a:gd name="connsiteX126" fmla="*/ 6068529 w 12192001"/>
              <a:gd name="connsiteY126" fmla="*/ 2337139 h 2344739"/>
              <a:gd name="connsiteX127" fmla="*/ 6048638 w 12192001"/>
              <a:gd name="connsiteY127" fmla="*/ 2337822 h 2344739"/>
              <a:gd name="connsiteX128" fmla="*/ 6041285 w 12192001"/>
              <a:gd name="connsiteY128" fmla="*/ 2329473 h 2344739"/>
              <a:gd name="connsiteX129" fmla="*/ 6010090 w 12192001"/>
              <a:gd name="connsiteY129" fmla="*/ 2324380 h 2344739"/>
              <a:gd name="connsiteX130" fmla="*/ 5957375 w 12192001"/>
              <a:gd name="connsiteY130" fmla="*/ 2328024 h 2344739"/>
              <a:gd name="connsiteX131" fmla="*/ 5758919 w 12192001"/>
              <a:gd name="connsiteY131" fmla="*/ 2343716 h 2344739"/>
              <a:gd name="connsiteX132" fmla="*/ 5626960 w 12192001"/>
              <a:gd name="connsiteY132" fmla="*/ 2344739 h 2344739"/>
              <a:gd name="connsiteX133" fmla="*/ 5470906 w 12192001"/>
              <a:gd name="connsiteY133" fmla="*/ 2330719 h 2344739"/>
              <a:gd name="connsiteX134" fmla="*/ 5432761 w 12192001"/>
              <a:gd name="connsiteY134" fmla="*/ 2319466 h 2344739"/>
              <a:gd name="connsiteX135" fmla="*/ 5381669 w 12192001"/>
              <a:gd name="connsiteY135" fmla="*/ 2301764 h 2344739"/>
              <a:gd name="connsiteX136" fmla="*/ 5261764 w 12192001"/>
              <a:gd name="connsiteY136" fmla="*/ 2281347 h 2344739"/>
              <a:gd name="connsiteX137" fmla="*/ 5222961 w 12192001"/>
              <a:gd name="connsiteY137" fmla="*/ 2270223 h 2344739"/>
              <a:gd name="connsiteX138" fmla="*/ 5174660 w 12192001"/>
              <a:gd name="connsiteY138" fmla="*/ 2267233 h 2344739"/>
              <a:gd name="connsiteX139" fmla="*/ 5156554 w 12192001"/>
              <a:gd name="connsiteY139" fmla="*/ 2260010 h 2344739"/>
              <a:gd name="connsiteX140" fmla="*/ 5142599 w 12192001"/>
              <a:gd name="connsiteY140" fmla="*/ 2256610 h 2344739"/>
              <a:gd name="connsiteX141" fmla="*/ 5139596 w 12192001"/>
              <a:gd name="connsiteY141" fmla="*/ 2254509 h 2344739"/>
              <a:gd name="connsiteX142" fmla="*/ 5121659 w 12192001"/>
              <a:gd name="connsiteY142" fmla="*/ 2243656 h 2344739"/>
              <a:gd name="connsiteX143" fmla="*/ 5065790 w 12192001"/>
              <a:gd name="connsiteY143" fmla="*/ 2250227 h 2344739"/>
              <a:gd name="connsiteX144" fmla="*/ 5011514 w 12192001"/>
              <a:gd name="connsiteY144" fmla="*/ 2233846 h 2344739"/>
              <a:gd name="connsiteX145" fmla="*/ 4840441 w 12192001"/>
              <a:gd name="connsiteY145" fmla="*/ 2209829 h 2344739"/>
              <a:gd name="connsiteX146" fmla="*/ 4762447 w 12192001"/>
              <a:gd name="connsiteY146" fmla="*/ 2182061 h 2344739"/>
              <a:gd name="connsiteX147" fmla="*/ 4723186 w 12192001"/>
              <a:gd name="connsiteY147" fmla="*/ 2173047 h 2344739"/>
              <a:gd name="connsiteX148" fmla="*/ 4721176 w 12192001"/>
              <a:gd name="connsiteY148" fmla="*/ 2172298 h 2344739"/>
              <a:gd name="connsiteX149" fmla="*/ 4722111 w 12192001"/>
              <a:gd name="connsiteY149" fmla="*/ 2172087 h 2344739"/>
              <a:gd name="connsiteX150" fmla="*/ 4717202 w 12192001"/>
              <a:gd name="connsiteY150" fmla="*/ 2170817 h 2344739"/>
              <a:gd name="connsiteX151" fmla="*/ 4721176 w 12192001"/>
              <a:gd name="connsiteY151" fmla="*/ 2172298 h 2344739"/>
              <a:gd name="connsiteX152" fmla="*/ 4715526 w 12192001"/>
              <a:gd name="connsiteY152" fmla="*/ 2173573 h 2344739"/>
              <a:gd name="connsiteX153" fmla="*/ 4515814 w 12192001"/>
              <a:gd name="connsiteY153" fmla="*/ 2163671 h 2344739"/>
              <a:gd name="connsiteX154" fmla="*/ 4428543 w 12192001"/>
              <a:gd name="connsiteY154" fmla="*/ 2153020 h 2344739"/>
              <a:gd name="connsiteX155" fmla="*/ 4362875 w 12192001"/>
              <a:gd name="connsiteY155" fmla="*/ 2151674 h 2344739"/>
              <a:gd name="connsiteX156" fmla="*/ 4316966 w 12192001"/>
              <a:gd name="connsiteY156" fmla="*/ 2158289 h 2344739"/>
              <a:gd name="connsiteX157" fmla="*/ 4315110 w 12192001"/>
              <a:gd name="connsiteY157" fmla="*/ 2156948 h 2344739"/>
              <a:gd name="connsiteX158" fmla="*/ 4295144 w 12192001"/>
              <a:gd name="connsiteY158" fmla="*/ 2155069 h 2344739"/>
              <a:gd name="connsiteX159" fmla="*/ 4290064 w 12192001"/>
              <a:gd name="connsiteY159" fmla="*/ 2157986 h 2344739"/>
              <a:gd name="connsiteX160" fmla="*/ 4276142 w 12192001"/>
              <a:gd name="connsiteY160" fmla="*/ 2157740 h 2344739"/>
              <a:gd name="connsiteX161" fmla="*/ 4248117 w 12192001"/>
              <a:gd name="connsiteY161" fmla="*/ 2160064 h 2344739"/>
              <a:gd name="connsiteX162" fmla="*/ 4202051 w 12192001"/>
              <a:gd name="connsiteY162" fmla="*/ 2157269 h 2344739"/>
              <a:gd name="connsiteX163" fmla="*/ 4201745 w 12192001"/>
              <a:gd name="connsiteY163" fmla="*/ 2156010 h 2344739"/>
              <a:gd name="connsiteX164" fmla="*/ 4191248 w 12192001"/>
              <a:gd name="connsiteY164" fmla="*/ 2150376 h 2344739"/>
              <a:gd name="connsiteX165" fmla="*/ 4142745 w 12192001"/>
              <a:gd name="connsiteY165" fmla="*/ 2134511 h 2344739"/>
              <a:gd name="connsiteX166" fmla="*/ 4083097 w 12192001"/>
              <a:gd name="connsiteY166" fmla="*/ 2107978 h 2344739"/>
              <a:gd name="connsiteX167" fmla="*/ 4074546 w 12192001"/>
              <a:gd name="connsiteY167" fmla="*/ 2107143 h 2344739"/>
              <a:gd name="connsiteX168" fmla="*/ 4074427 w 12192001"/>
              <a:gd name="connsiteY168" fmla="*/ 2106844 h 2344739"/>
              <a:gd name="connsiteX169" fmla="*/ 4065510 w 12192001"/>
              <a:gd name="connsiteY169" fmla="*/ 2105400 h 2344739"/>
              <a:gd name="connsiteX170" fmla="*/ 4058954 w 12192001"/>
              <a:gd name="connsiteY170" fmla="*/ 2105618 h 2344739"/>
              <a:gd name="connsiteX171" fmla="*/ 4042364 w 12192001"/>
              <a:gd name="connsiteY171" fmla="*/ 2103997 h 2344739"/>
              <a:gd name="connsiteX172" fmla="*/ 4036997 w 12192001"/>
              <a:gd name="connsiteY172" fmla="*/ 2101563 h 2344739"/>
              <a:gd name="connsiteX173" fmla="*/ 4035363 w 12192001"/>
              <a:gd name="connsiteY173" fmla="*/ 2097896 h 2344739"/>
              <a:gd name="connsiteX174" fmla="*/ 4033778 w 12192001"/>
              <a:gd name="connsiteY174" fmla="*/ 2098131 h 2344739"/>
              <a:gd name="connsiteX175" fmla="*/ 4004538 w 12192001"/>
              <a:gd name="connsiteY175" fmla="*/ 2085563 h 2344739"/>
              <a:gd name="connsiteX176" fmla="*/ 3936846 w 12192001"/>
              <a:gd name="connsiteY176" fmla="*/ 2068106 h 2344739"/>
              <a:gd name="connsiteX177" fmla="*/ 3897275 w 12192001"/>
              <a:gd name="connsiteY177" fmla="*/ 2062451 h 2344739"/>
              <a:gd name="connsiteX178" fmla="*/ 3789760 w 12192001"/>
              <a:gd name="connsiteY178" fmla="*/ 2042213 h 2344739"/>
              <a:gd name="connsiteX179" fmla="*/ 3682513 w 12192001"/>
              <a:gd name="connsiteY179" fmla="*/ 2018290 h 2344739"/>
              <a:gd name="connsiteX180" fmla="*/ 3610035 w 12192001"/>
              <a:gd name="connsiteY180" fmla="*/ 1986019 h 2344739"/>
              <a:gd name="connsiteX181" fmla="*/ 3603855 w 12192001"/>
              <a:gd name="connsiteY181" fmla="*/ 1987381 h 2344739"/>
              <a:gd name="connsiteX182" fmla="*/ 3594736 w 12192001"/>
              <a:gd name="connsiteY182" fmla="*/ 1987545 h 2344739"/>
              <a:gd name="connsiteX183" fmla="*/ 3594501 w 12192001"/>
              <a:gd name="connsiteY183" fmla="*/ 1987276 h 2344739"/>
              <a:gd name="connsiteX184" fmla="*/ 3585978 w 12192001"/>
              <a:gd name="connsiteY184" fmla="*/ 1987966 h 2344739"/>
              <a:gd name="connsiteX185" fmla="*/ 3536135 w 12192001"/>
              <a:gd name="connsiteY185" fmla="*/ 1978267 h 2344739"/>
              <a:gd name="connsiteX186" fmla="*/ 3473223 w 12192001"/>
              <a:gd name="connsiteY186" fmla="*/ 1974606 h 2344739"/>
              <a:gd name="connsiteX187" fmla="*/ 3400728 w 12192001"/>
              <a:gd name="connsiteY187" fmla="*/ 1962558 h 2344739"/>
              <a:gd name="connsiteX188" fmla="*/ 3363888 w 12192001"/>
              <a:gd name="connsiteY188" fmla="*/ 1979510 h 2344739"/>
              <a:gd name="connsiteX189" fmla="*/ 3344026 w 12192001"/>
              <a:gd name="connsiteY189" fmla="*/ 1981192 h 2344739"/>
              <a:gd name="connsiteX190" fmla="*/ 3341698 w 12192001"/>
              <a:gd name="connsiteY190" fmla="*/ 1980217 h 2344739"/>
              <a:gd name="connsiteX191" fmla="*/ 3262356 w 12192001"/>
              <a:gd name="connsiteY191" fmla="*/ 1986094 h 2344739"/>
              <a:gd name="connsiteX192" fmla="*/ 3142556 w 12192001"/>
              <a:gd name="connsiteY192" fmla="*/ 1993869 h 2344739"/>
              <a:gd name="connsiteX193" fmla="*/ 3030291 w 12192001"/>
              <a:gd name="connsiteY193" fmla="*/ 1996512 h 2344739"/>
              <a:gd name="connsiteX194" fmla="*/ 2781569 w 12192001"/>
              <a:gd name="connsiteY194" fmla="*/ 2018333 h 2344739"/>
              <a:gd name="connsiteX195" fmla="*/ 2646527 w 12192001"/>
              <a:gd name="connsiteY195" fmla="*/ 2028869 h 2344739"/>
              <a:gd name="connsiteX196" fmla="*/ 2568028 w 12192001"/>
              <a:gd name="connsiteY196" fmla="*/ 2002628 h 2344739"/>
              <a:gd name="connsiteX197" fmla="*/ 2443255 w 12192001"/>
              <a:gd name="connsiteY197" fmla="*/ 2016529 h 2344739"/>
              <a:gd name="connsiteX198" fmla="*/ 2315112 w 12192001"/>
              <a:gd name="connsiteY198" fmla="*/ 2024996 h 2344739"/>
              <a:gd name="connsiteX199" fmla="*/ 2208578 w 12192001"/>
              <a:gd name="connsiteY199" fmla="*/ 2019763 h 2344739"/>
              <a:gd name="connsiteX200" fmla="*/ 2094665 w 12192001"/>
              <a:gd name="connsiteY200" fmla="*/ 2003052 h 2344739"/>
              <a:gd name="connsiteX201" fmla="*/ 1997356 w 12192001"/>
              <a:gd name="connsiteY201" fmla="*/ 1995032 h 2344739"/>
              <a:gd name="connsiteX202" fmla="*/ 1928172 w 12192001"/>
              <a:gd name="connsiteY202" fmla="*/ 2016977 h 2344739"/>
              <a:gd name="connsiteX203" fmla="*/ 1921650 w 12192001"/>
              <a:gd name="connsiteY203" fmla="*/ 2012146 h 2344739"/>
              <a:gd name="connsiteX204" fmla="*/ 1873080 w 12192001"/>
              <a:gd name="connsiteY204" fmla="*/ 2013741 h 2344739"/>
              <a:gd name="connsiteX205" fmla="*/ 1786655 w 12192001"/>
              <a:gd name="connsiteY205" fmla="*/ 2041363 h 2344739"/>
              <a:gd name="connsiteX206" fmla="*/ 1738204 w 12192001"/>
              <a:gd name="connsiteY206" fmla="*/ 2036312 h 2344739"/>
              <a:gd name="connsiteX207" fmla="*/ 1675071 w 12192001"/>
              <a:gd name="connsiteY207" fmla="*/ 2019963 h 2344739"/>
              <a:gd name="connsiteX208" fmla="*/ 1608669 w 12192001"/>
              <a:gd name="connsiteY208" fmla="*/ 2013066 h 2344739"/>
              <a:gd name="connsiteX209" fmla="*/ 1496110 w 12192001"/>
              <a:gd name="connsiteY209" fmla="*/ 1987476 h 2344739"/>
              <a:gd name="connsiteX210" fmla="*/ 1149979 w 12192001"/>
              <a:gd name="connsiteY210" fmla="*/ 1938041 h 2344739"/>
              <a:gd name="connsiteX211" fmla="*/ 858269 w 12192001"/>
              <a:gd name="connsiteY211" fmla="*/ 1928608 h 2344739"/>
              <a:gd name="connsiteX212" fmla="*/ 837540 w 12192001"/>
              <a:gd name="connsiteY212" fmla="*/ 1929821 h 2344739"/>
              <a:gd name="connsiteX213" fmla="*/ 816809 w 12192001"/>
              <a:gd name="connsiteY213" fmla="*/ 1927857 h 2344739"/>
              <a:gd name="connsiteX214" fmla="*/ 811506 w 12192001"/>
              <a:gd name="connsiteY214" fmla="*/ 1930751 h 2344739"/>
              <a:gd name="connsiteX215" fmla="*/ 797041 w 12192001"/>
              <a:gd name="connsiteY215" fmla="*/ 1930446 h 2344739"/>
              <a:gd name="connsiteX216" fmla="*/ 767901 w 12192001"/>
              <a:gd name="connsiteY216" fmla="*/ 1932653 h 2344739"/>
              <a:gd name="connsiteX217" fmla="*/ 763053 w 12192001"/>
              <a:gd name="connsiteY217" fmla="*/ 1930432 h 2344739"/>
              <a:gd name="connsiteX218" fmla="*/ 720047 w 12192001"/>
              <a:gd name="connsiteY218" fmla="*/ 1929661 h 2344739"/>
              <a:gd name="connsiteX219" fmla="*/ 719742 w 12192001"/>
              <a:gd name="connsiteY219" fmla="*/ 1928399 h 2344739"/>
              <a:gd name="connsiteX220" fmla="*/ 708875 w 12192001"/>
              <a:gd name="connsiteY220" fmla="*/ 1922722 h 2344739"/>
              <a:gd name="connsiteX221" fmla="*/ 596792 w 12192001"/>
              <a:gd name="connsiteY221" fmla="*/ 1879864 h 2344739"/>
              <a:gd name="connsiteX222" fmla="*/ 578535 w 12192001"/>
              <a:gd name="connsiteY222" fmla="*/ 1877212 h 2344739"/>
              <a:gd name="connsiteX223" fmla="*/ 571717 w 12192001"/>
              <a:gd name="connsiteY223" fmla="*/ 1877401 h 2344739"/>
              <a:gd name="connsiteX224" fmla="*/ 445099 w 12192001"/>
              <a:gd name="connsiteY224" fmla="*/ 1839371 h 2344739"/>
              <a:gd name="connsiteX225" fmla="*/ 404015 w 12192001"/>
              <a:gd name="connsiteY225" fmla="*/ 1833548 h 2344739"/>
              <a:gd name="connsiteX226" fmla="*/ 292435 w 12192001"/>
              <a:gd name="connsiteY226" fmla="*/ 1812852 h 2344739"/>
              <a:gd name="connsiteX227" fmla="*/ 118381 w 12192001"/>
              <a:gd name="connsiteY227" fmla="*/ 1761047 h 2344739"/>
              <a:gd name="connsiteX228" fmla="*/ 15526 w 12192001"/>
              <a:gd name="connsiteY228" fmla="*/ 1758191 h 2344739"/>
              <a:gd name="connsiteX229" fmla="*/ 2 w 12192001"/>
              <a:gd name="connsiteY229" fmla="*/ 1752722 h 2344739"/>
              <a:gd name="connsiteX230" fmla="*/ 1 w 12192001"/>
              <a:gd name="connsiteY230" fmla="*/ 762497 h 2344739"/>
              <a:gd name="connsiteX231" fmla="*/ 0 w 12192001"/>
              <a:gd name="connsiteY231" fmla="*/ 762497 h 2344739"/>
              <a:gd name="connsiteX232" fmla="*/ 0 w 12192001"/>
              <a:gd name="connsiteY232" fmla="*/ 222213 h 2344739"/>
              <a:gd name="connsiteX233" fmla="*/ 0 w 12192001"/>
              <a:gd name="connsiteY233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22499 w 12192001"/>
              <a:gd name="connsiteY25" fmla="*/ 999965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13812 w 12192001"/>
              <a:gd name="connsiteY70" fmla="*/ 1919069 h 2344739"/>
              <a:gd name="connsiteX71" fmla="*/ 9053453 w 12192001"/>
              <a:gd name="connsiteY71" fmla="*/ 1910755 h 2344739"/>
              <a:gd name="connsiteX72" fmla="*/ 9005486 w 12192001"/>
              <a:gd name="connsiteY72" fmla="*/ 1914040 h 2344739"/>
              <a:gd name="connsiteX73" fmla="*/ 9005201 w 12192001"/>
              <a:gd name="connsiteY73" fmla="*/ 1913800 h 2344739"/>
              <a:gd name="connsiteX74" fmla="*/ 8996232 w 12192001"/>
              <a:gd name="connsiteY74" fmla="*/ 1915011 h 2344739"/>
              <a:gd name="connsiteX75" fmla="*/ 8990394 w 12192001"/>
              <a:gd name="connsiteY75" fmla="*/ 1917072 h 2344739"/>
              <a:gd name="connsiteX76" fmla="*/ 8974337 w 12192001"/>
              <a:gd name="connsiteY76" fmla="*/ 1920298 h 2344739"/>
              <a:gd name="connsiteX77" fmla="*/ 8968011 w 12192001"/>
              <a:gd name="connsiteY77" fmla="*/ 1919598 h 2344739"/>
              <a:gd name="connsiteX78" fmla="*/ 8963048 w 12192001"/>
              <a:gd name="connsiteY78" fmla="*/ 1917373 h 2344739"/>
              <a:gd name="connsiteX79" fmla="*/ 8928988 w 12192001"/>
              <a:gd name="connsiteY79" fmla="*/ 1914185 h 2344739"/>
              <a:gd name="connsiteX80" fmla="*/ 8752444 w 12192001"/>
              <a:gd name="connsiteY80" fmla="*/ 1933417 h 2344739"/>
              <a:gd name="connsiteX81" fmla="*/ 8707847 w 12192001"/>
              <a:gd name="connsiteY81" fmla="*/ 1935518 h 2344739"/>
              <a:gd name="connsiteX82" fmla="*/ 8596071 w 12192001"/>
              <a:gd name="connsiteY82" fmla="*/ 1944090 h 2344739"/>
              <a:gd name="connsiteX83" fmla="*/ 8525230 w 12192001"/>
              <a:gd name="connsiteY83" fmla="*/ 1929248 h 2344739"/>
              <a:gd name="connsiteX84" fmla="*/ 8510983 w 12192001"/>
              <a:gd name="connsiteY84" fmla="*/ 1935163 h 2344739"/>
              <a:gd name="connsiteX85" fmla="*/ 8506167 w 12192001"/>
              <a:gd name="connsiteY85" fmla="*/ 1938164 h 2344739"/>
              <a:gd name="connsiteX86" fmla="*/ 8497968 w 12192001"/>
              <a:gd name="connsiteY86" fmla="*/ 1940902 h 2344739"/>
              <a:gd name="connsiteX87" fmla="*/ 8497594 w 12192001"/>
              <a:gd name="connsiteY87" fmla="*/ 1940723 h 2344739"/>
              <a:gd name="connsiteX88" fmla="*/ 8490249 w 12192001"/>
              <a:gd name="connsiteY88" fmla="*/ 1943773 h 2344739"/>
              <a:gd name="connsiteX89" fmla="*/ 8367182 w 12192001"/>
              <a:gd name="connsiteY89" fmla="*/ 1957815 h 2344739"/>
              <a:gd name="connsiteX90" fmla="*/ 8353799 w 12192001"/>
              <a:gd name="connsiteY90" fmla="*/ 1958009 h 2344739"/>
              <a:gd name="connsiteX91" fmla="*/ 8352373 w 12192001"/>
              <a:gd name="connsiteY91" fmla="*/ 1957169 h 2344739"/>
              <a:gd name="connsiteX92" fmla="*/ 8320104 w 12192001"/>
              <a:gd name="connsiteY92" fmla="*/ 1974587 h 2344739"/>
              <a:gd name="connsiteX93" fmla="*/ 8314433 w 12192001"/>
              <a:gd name="connsiteY93" fmla="*/ 1974913 h 2344739"/>
              <a:gd name="connsiteX94" fmla="*/ 8295174 w 12192001"/>
              <a:gd name="connsiteY94" fmla="*/ 1988808 h 2344739"/>
              <a:gd name="connsiteX95" fmla="*/ 8284276 w 12192001"/>
              <a:gd name="connsiteY95" fmla="*/ 1994631 h 2344739"/>
              <a:gd name="connsiteX96" fmla="*/ 8283150 w 12192001"/>
              <a:gd name="connsiteY96" fmla="*/ 1999074 h 2344739"/>
              <a:gd name="connsiteX97" fmla="*/ 8266076 w 12192001"/>
              <a:gd name="connsiteY97" fmla="*/ 2006249 h 2344739"/>
              <a:gd name="connsiteX98" fmla="*/ 8263377 w 12192001"/>
              <a:gd name="connsiteY98" fmla="*/ 2006019 h 2344739"/>
              <a:gd name="connsiteX99" fmla="*/ 8252033 w 12192001"/>
              <a:gd name="connsiteY99" fmla="*/ 2015862 h 2344739"/>
              <a:gd name="connsiteX100" fmla="*/ 8245834 w 12192001"/>
              <a:gd name="connsiteY100" fmla="*/ 2028854 h 2344739"/>
              <a:gd name="connsiteX101" fmla="*/ 8090272 w 12192001"/>
              <a:gd name="connsiteY101" fmla="*/ 2075015 h 2344739"/>
              <a:gd name="connsiteX102" fmla="*/ 7905407 w 12192001"/>
              <a:gd name="connsiteY102" fmla="*/ 2116988 h 2344739"/>
              <a:gd name="connsiteX103" fmla="*/ 7718745 w 12192001"/>
              <a:gd name="connsiteY103" fmla="*/ 2142703 h 2344739"/>
              <a:gd name="connsiteX104" fmla="*/ 7614347 w 12192001"/>
              <a:gd name="connsiteY104" fmla="*/ 2139232 h 2344739"/>
              <a:gd name="connsiteX105" fmla="*/ 7527543 w 12192001"/>
              <a:gd name="connsiteY105" fmla="*/ 2145060 h 2344739"/>
              <a:gd name="connsiteX106" fmla="*/ 7519571 w 12192001"/>
              <a:gd name="connsiteY106" fmla="*/ 2147613 h 2344739"/>
              <a:gd name="connsiteX107" fmla="*/ 7507411 w 12192001"/>
              <a:gd name="connsiteY107" fmla="*/ 2148948 h 2344739"/>
              <a:gd name="connsiteX108" fmla="*/ 7507040 w 12192001"/>
              <a:gd name="connsiteY108" fmla="*/ 2148621 h 2344739"/>
              <a:gd name="connsiteX109" fmla="*/ 7495795 w 12192001"/>
              <a:gd name="connsiteY109" fmla="*/ 2150573 h 2344739"/>
              <a:gd name="connsiteX110" fmla="*/ 7405391 w 12192001"/>
              <a:gd name="connsiteY110" fmla="*/ 2142468 h 2344739"/>
              <a:gd name="connsiteX111" fmla="*/ 7312180 w 12192001"/>
              <a:gd name="connsiteY111" fmla="*/ 2132873 h 2344739"/>
              <a:gd name="connsiteX112" fmla="*/ 7310853 w 12192001"/>
              <a:gd name="connsiteY112" fmla="*/ 2131431 h 2344739"/>
              <a:gd name="connsiteX113" fmla="*/ 7218559 w 12192001"/>
              <a:gd name="connsiteY113" fmla="*/ 2156680 h 2344739"/>
              <a:gd name="connsiteX114" fmla="*/ 7201101 w 12192001"/>
              <a:gd name="connsiteY114" fmla="*/ 2161230 h 2344739"/>
              <a:gd name="connsiteX115" fmla="*/ 7197004 w 12192001"/>
              <a:gd name="connsiteY115" fmla="*/ 2166588 h 2344739"/>
              <a:gd name="connsiteX116" fmla="*/ 7170808 w 12192001"/>
              <a:gd name="connsiteY116" fmla="*/ 2171236 h 2344739"/>
              <a:gd name="connsiteX117" fmla="*/ 7096988 w 12192001"/>
              <a:gd name="connsiteY117" fmla="*/ 2183464 h 2344739"/>
              <a:gd name="connsiteX118" fmla="*/ 7018496 w 12192001"/>
              <a:gd name="connsiteY118" fmla="*/ 2183090 h 2344739"/>
              <a:gd name="connsiteX119" fmla="*/ 6904146 w 12192001"/>
              <a:gd name="connsiteY119" fmla="*/ 2212596 h 2344739"/>
              <a:gd name="connsiteX120" fmla="*/ 6708222 w 12192001"/>
              <a:gd name="connsiteY120" fmla="*/ 2240551 h 2344739"/>
              <a:gd name="connsiteX121" fmla="*/ 6549454 w 12192001"/>
              <a:gd name="connsiteY121" fmla="*/ 2269327 h 2344739"/>
              <a:gd name="connsiteX122" fmla="*/ 6317560 w 12192001"/>
              <a:gd name="connsiteY122" fmla="*/ 2316127 h 2344739"/>
              <a:gd name="connsiteX123" fmla="*/ 6168674 w 12192001"/>
              <a:gd name="connsiteY123" fmla="*/ 2318214 h 2344739"/>
              <a:gd name="connsiteX124" fmla="*/ 6073848 w 12192001"/>
              <a:gd name="connsiteY124" fmla="*/ 2338676 h 2344739"/>
              <a:gd name="connsiteX125" fmla="*/ 6068529 w 12192001"/>
              <a:gd name="connsiteY125" fmla="*/ 2337139 h 2344739"/>
              <a:gd name="connsiteX126" fmla="*/ 6048638 w 12192001"/>
              <a:gd name="connsiteY126" fmla="*/ 2337822 h 2344739"/>
              <a:gd name="connsiteX127" fmla="*/ 6041285 w 12192001"/>
              <a:gd name="connsiteY127" fmla="*/ 2329473 h 2344739"/>
              <a:gd name="connsiteX128" fmla="*/ 6010090 w 12192001"/>
              <a:gd name="connsiteY128" fmla="*/ 2324380 h 2344739"/>
              <a:gd name="connsiteX129" fmla="*/ 5957375 w 12192001"/>
              <a:gd name="connsiteY129" fmla="*/ 2328024 h 2344739"/>
              <a:gd name="connsiteX130" fmla="*/ 5758919 w 12192001"/>
              <a:gd name="connsiteY130" fmla="*/ 2343716 h 2344739"/>
              <a:gd name="connsiteX131" fmla="*/ 5626960 w 12192001"/>
              <a:gd name="connsiteY131" fmla="*/ 2344739 h 2344739"/>
              <a:gd name="connsiteX132" fmla="*/ 5470906 w 12192001"/>
              <a:gd name="connsiteY132" fmla="*/ 2330719 h 2344739"/>
              <a:gd name="connsiteX133" fmla="*/ 5432761 w 12192001"/>
              <a:gd name="connsiteY133" fmla="*/ 2319466 h 2344739"/>
              <a:gd name="connsiteX134" fmla="*/ 5381669 w 12192001"/>
              <a:gd name="connsiteY134" fmla="*/ 2301764 h 2344739"/>
              <a:gd name="connsiteX135" fmla="*/ 5261764 w 12192001"/>
              <a:gd name="connsiteY135" fmla="*/ 2281347 h 2344739"/>
              <a:gd name="connsiteX136" fmla="*/ 5222961 w 12192001"/>
              <a:gd name="connsiteY136" fmla="*/ 2270223 h 2344739"/>
              <a:gd name="connsiteX137" fmla="*/ 5174660 w 12192001"/>
              <a:gd name="connsiteY137" fmla="*/ 2267233 h 2344739"/>
              <a:gd name="connsiteX138" fmla="*/ 5156554 w 12192001"/>
              <a:gd name="connsiteY138" fmla="*/ 2260010 h 2344739"/>
              <a:gd name="connsiteX139" fmla="*/ 5142599 w 12192001"/>
              <a:gd name="connsiteY139" fmla="*/ 2256610 h 2344739"/>
              <a:gd name="connsiteX140" fmla="*/ 5139596 w 12192001"/>
              <a:gd name="connsiteY140" fmla="*/ 2254509 h 2344739"/>
              <a:gd name="connsiteX141" fmla="*/ 5121659 w 12192001"/>
              <a:gd name="connsiteY141" fmla="*/ 2243656 h 2344739"/>
              <a:gd name="connsiteX142" fmla="*/ 5065790 w 12192001"/>
              <a:gd name="connsiteY142" fmla="*/ 2250227 h 2344739"/>
              <a:gd name="connsiteX143" fmla="*/ 5011514 w 12192001"/>
              <a:gd name="connsiteY143" fmla="*/ 2233846 h 2344739"/>
              <a:gd name="connsiteX144" fmla="*/ 4840441 w 12192001"/>
              <a:gd name="connsiteY144" fmla="*/ 2209829 h 2344739"/>
              <a:gd name="connsiteX145" fmla="*/ 4762447 w 12192001"/>
              <a:gd name="connsiteY145" fmla="*/ 2182061 h 2344739"/>
              <a:gd name="connsiteX146" fmla="*/ 4723186 w 12192001"/>
              <a:gd name="connsiteY146" fmla="*/ 2173047 h 2344739"/>
              <a:gd name="connsiteX147" fmla="*/ 4721176 w 12192001"/>
              <a:gd name="connsiteY147" fmla="*/ 2172298 h 2344739"/>
              <a:gd name="connsiteX148" fmla="*/ 4722111 w 12192001"/>
              <a:gd name="connsiteY148" fmla="*/ 2172087 h 2344739"/>
              <a:gd name="connsiteX149" fmla="*/ 4717202 w 12192001"/>
              <a:gd name="connsiteY149" fmla="*/ 2170817 h 2344739"/>
              <a:gd name="connsiteX150" fmla="*/ 4721176 w 12192001"/>
              <a:gd name="connsiteY150" fmla="*/ 2172298 h 2344739"/>
              <a:gd name="connsiteX151" fmla="*/ 4715526 w 12192001"/>
              <a:gd name="connsiteY151" fmla="*/ 2173573 h 2344739"/>
              <a:gd name="connsiteX152" fmla="*/ 4515814 w 12192001"/>
              <a:gd name="connsiteY152" fmla="*/ 2163671 h 2344739"/>
              <a:gd name="connsiteX153" fmla="*/ 4428543 w 12192001"/>
              <a:gd name="connsiteY153" fmla="*/ 2153020 h 2344739"/>
              <a:gd name="connsiteX154" fmla="*/ 4362875 w 12192001"/>
              <a:gd name="connsiteY154" fmla="*/ 2151674 h 2344739"/>
              <a:gd name="connsiteX155" fmla="*/ 4316966 w 12192001"/>
              <a:gd name="connsiteY155" fmla="*/ 2158289 h 2344739"/>
              <a:gd name="connsiteX156" fmla="*/ 4315110 w 12192001"/>
              <a:gd name="connsiteY156" fmla="*/ 2156948 h 2344739"/>
              <a:gd name="connsiteX157" fmla="*/ 4295144 w 12192001"/>
              <a:gd name="connsiteY157" fmla="*/ 2155069 h 2344739"/>
              <a:gd name="connsiteX158" fmla="*/ 4290064 w 12192001"/>
              <a:gd name="connsiteY158" fmla="*/ 2157986 h 2344739"/>
              <a:gd name="connsiteX159" fmla="*/ 4276142 w 12192001"/>
              <a:gd name="connsiteY159" fmla="*/ 2157740 h 2344739"/>
              <a:gd name="connsiteX160" fmla="*/ 4248117 w 12192001"/>
              <a:gd name="connsiteY160" fmla="*/ 2160064 h 2344739"/>
              <a:gd name="connsiteX161" fmla="*/ 4202051 w 12192001"/>
              <a:gd name="connsiteY161" fmla="*/ 2157269 h 2344739"/>
              <a:gd name="connsiteX162" fmla="*/ 4201745 w 12192001"/>
              <a:gd name="connsiteY162" fmla="*/ 2156010 h 2344739"/>
              <a:gd name="connsiteX163" fmla="*/ 4191248 w 12192001"/>
              <a:gd name="connsiteY163" fmla="*/ 2150376 h 2344739"/>
              <a:gd name="connsiteX164" fmla="*/ 4142745 w 12192001"/>
              <a:gd name="connsiteY164" fmla="*/ 2134511 h 2344739"/>
              <a:gd name="connsiteX165" fmla="*/ 4083097 w 12192001"/>
              <a:gd name="connsiteY165" fmla="*/ 2107978 h 2344739"/>
              <a:gd name="connsiteX166" fmla="*/ 4074546 w 12192001"/>
              <a:gd name="connsiteY166" fmla="*/ 2107143 h 2344739"/>
              <a:gd name="connsiteX167" fmla="*/ 4074427 w 12192001"/>
              <a:gd name="connsiteY167" fmla="*/ 2106844 h 2344739"/>
              <a:gd name="connsiteX168" fmla="*/ 4065510 w 12192001"/>
              <a:gd name="connsiteY168" fmla="*/ 2105400 h 2344739"/>
              <a:gd name="connsiteX169" fmla="*/ 4058954 w 12192001"/>
              <a:gd name="connsiteY169" fmla="*/ 2105618 h 2344739"/>
              <a:gd name="connsiteX170" fmla="*/ 4042364 w 12192001"/>
              <a:gd name="connsiteY170" fmla="*/ 2103997 h 2344739"/>
              <a:gd name="connsiteX171" fmla="*/ 4036997 w 12192001"/>
              <a:gd name="connsiteY171" fmla="*/ 2101563 h 2344739"/>
              <a:gd name="connsiteX172" fmla="*/ 4035363 w 12192001"/>
              <a:gd name="connsiteY172" fmla="*/ 2097896 h 2344739"/>
              <a:gd name="connsiteX173" fmla="*/ 4033778 w 12192001"/>
              <a:gd name="connsiteY173" fmla="*/ 2098131 h 2344739"/>
              <a:gd name="connsiteX174" fmla="*/ 4004538 w 12192001"/>
              <a:gd name="connsiteY174" fmla="*/ 2085563 h 2344739"/>
              <a:gd name="connsiteX175" fmla="*/ 3936846 w 12192001"/>
              <a:gd name="connsiteY175" fmla="*/ 2068106 h 2344739"/>
              <a:gd name="connsiteX176" fmla="*/ 3897275 w 12192001"/>
              <a:gd name="connsiteY176" fmla="*/ 2062451 h 2344739"/>
              <a:gd name="connsiteX177" fmla="*/ 3789760 w 12192001"/>
              <a:gd name="connsiteY177" fmla="*/ 2042213 h 2344739"/>
              <a:gd name="connsiteX178" fmla="*/ 3682513 w 12192001"/>
              <a:gd name="connsiteY178" fmla="*/ 2018290 h 2344739"/>
              <a:gd name="connsiteX179" fmla="*/ 3610035 w 12192001"/>
              <a:gd name="connsiteY179" fmla="*/ 1986019 h 2344739"/>
              <a:gd name="connsiteX180" fmla="*/ 3603855 w 12192001"/>
              <a:gd name="connsiteY180" fmla="*/ 1987381 h 2344739"/>
              <a:gd name="connsiteX181" fmla="*/ 3594736 w 12192001"/>
              <a:gd name="connsiteY181" fmla="*/ 1987545 h 2344739"/>
              <a:gd name="connsiteX182" fmla="*/ 3594501 w 12192001"/>
              <a:gd name="connsiteY182" fmla="*/ 1987276 h 2344739"/>
              <a:gd name="connsiteX183" fmla="*/ 3585978 w 12192001"/>
              <a:gd name="connsiteY183" fmla="*/ 1987966 h 2344739"/>
              <a:gd name="connsiteX184" fmla="*/ 3536135 w 12192001"/>
              <a:gd name="connsiteY184" fmla="*/ 1978267 h 2344739"/>
              <a:gd name="connsiteX185" fmla="*/ 3473223 w 12192001"/>
              <a:gd name="connsiteY185" fmla="*/ 1974606 h 2344739"/>
              <a:gd name="connsiteX186" fmla="*/ 3400728 w 12192001"/>
              <a:gd name="connsiteY186" fmla="*/ 1962558 h 2344739"/>
              <a:gd name="connsiteX187" fmla="*/ 3363888 w 12192001"/>
              <a:gd name="connsiteY187" fmla="*/ 1979510 h 2344739"/>
              <a:gd name="connsiteX188" fmla="*/ 3344026 w 12192001"/>
              <a:gd name="connsiteY188" fmla="*/ 1981192 h 2344739"/>
              <a:gd name="connsiteX189" fmla="*/ 3341698 w 12192001"/>
              <a:gd name="connsiteY189" fmla="*/ 1980217 h 2344739"/>
              <a:gd name="connsiteX190" fmla="*/ 3262356 w 12192001"/>
              <a:gd name="connsiteY190" fmla="*/ 1986094 h 2344739"/>
              <a:gd name="connsiteX191" fmla="*/ 3142556 w 12192001"/>
              <a:gd name="connsiteY191" fmla="*/ 1993869 h 2344739"/>
              <a:gd name="connsiteX192" fmla="*/ 3030291 w 12192001"/>
              <a:gd name="connsiteY192" fmla="*/ 1996512 h 2344739"/>
              <a:gd name="connsiteX193" fmla="*/ 2781569 w 12192001"/>
              <a:gd name="connsiteY193" fmla="*/ 2018333 h 2344739"/>
              <a:gd name="connsiteX194" fmla="*/ 2646527 w 12192001"/>
              <a:gd name="connsiteY194" fmla="*/ 2028869 h 2344739"/>
              <a:gd name="connsiteX195" fmla="*/ 2568028 w 12192001"/>
              <a:gd name="connsiteY195" fmla="*/ 2002628 h 2344739"/>
              <a:gd name="connsiteX196" fmla="*/ 2443255 w 12192001"/>
              <a:gd name="connsiteY196" fmla="*/ 2016529 h 2344739"/>
              <a:gd name="connsiteX197" fmla="*/ 2315112 w 12192001"/>
              <a:gd name="connsiteY197" fmla="*/ 2024996 h 2344739"/>
              <a:gd name="connsiteX198" fmla="*/ 2208578 w 12192001"/>
              <a:gd name="connsiteY198" fmla="*/ 2019763 h 2344739"/>
              <a:gd name="connsiteX199" fmla="*/ 2094665 w 12192001"/>
              <a:gd name="connsiteY199" fmla="*/ 2003052 h 2344739"/>
              <a:gd name="connsiteX200" fmla="*/ 1997356 w 12192001"/>
              <a:gd name="connsiteY200" fmla="*/ 1995032 h 2344739"/>
              <a:gd name="connsiteX201" fmla="*/ 1928172 w 12192001"/>
              <a:gd name="connsiteY201" fmla="*/ 2016977 h 2344739"/>
              <a:gd name="connsiteX202" fmla="*/ 1921650 w 12192001"/>
              <a:gd name="connsiteY202" fmla="*/ 2012146 h 2344739"/>
              <a:gd name="connsiteX203" fmla="*/ 1873080 w 12192001"/>
              <a:gd name="connsiteY203" fmla="*/ 2013741 h 2344739"/>
              <a:gd name="connsiteX204" fmla="*/ 1786655 w 12192001"/>
              <a:gd name="connsiteY204" fmla="*/ 2041363 h 2344739"/>
              <a:gd name="connsiteX205" fmla="*/ 1738204 w 12192001"/>
              <a:gd name="connsiteY205" fmla="*/ 2036312 h 2344739"/>
              <a:gd name="connsiteX206" fmla="*/ 1675071 w 12192001"/>
              <a:gd name="connsiteY206" fmla="*/ 2019963 h 2344739"/>
              <a:gd name="connsiteX207" fmla="*/ 1608669 w 12192001"/>
              <a:gd name="connsiteY207" fmla="*/ 2013066 h 2344739"/>
              <a:gd name="connsiteX208" fmla="*/ 1496110 w 12192001"/>
              <a:gd name="connsiteY208" fmla="*/ 1987476 h 2344739"/>
              <a:gd name="connsiteX209" fmla="*/ 1149979 w 12192001"/>
              <a:gd name="connsiteY209" fmla="*/ 1938041 h 2344739"/>
              <a:gd name="connsiteX210" fmla="*/ 858269 w 12192001"/>
              <a:gd name="connsiteY210" fmla="*/ 1928608 h 2344739"/>
              <a:gd name="connsiteX211" fmla="*/ 837540 w 12192001"/>
              <a:gd name="connsiteY211" fmla="*/ 1929821 h 2344739"/>
              <a:gd name="connsiteX212" fmla="*/ 816809 w 12192001"/>
              <a:gd name="connsiteY212" fmla="*/ 1927857 h 2344739"/>
              <a:gd name="connsiteX213" fmla="*/ 811506 w 12192001"/>
              <a:gd name="connsiteY213" fmla="*/ 1930751 h 2344739"/>
              <a:gd name="connsiteX214" fmla="*/ 797041 w 12192001"/>
              <a:gd name="connsiteY214" fmla="*/ 1930446 h 2344739"/>
              <a:gd name="connsiteX215" fmla="*/ 767901 w 12192001"/>
              <a:gd name="connsiteY215" fmla="*/ 1932653 h 2344739"/>
              <a:gd name="connsiteX216" fmla="*/ 763053 w 12192001"/>
              <a:gd name="connsiteY216" fmla="*/ 1930432 h 2344739"/>
              <a:gd name="connsiteX217" fmla="*/ 720047 w 12192001"/>
              <a:gd name="connsiteY217" fmla="*/ 1929661 h 2344739"/>
              <a:gd name="connsiteX218" fmla="*/ 719742 w 12192001"/>
              <a:gd name="connsiteY218" fmla="*/ 1928399 h 2344739"/>
              <a:gd name="connsiteX219" fmla="*/ 708875 w 12192001"/>
              <a:gd name="connsiteY219" fmla="*/ 1922722 h 2344739"/>
              <a:gd name="connsiteX220" fmla="*/ 596792 w 12192001"/>
              <a:gd name="connsiteY220" fmla="*/ 1879864 h 2344739"/>
              <a:gd name="connsiteX221" fmla="*/ 578535 w 12192001"/>
              <a:gd name="connsiteY221" fmla="*/ 1877212 h 2344739"/>
              <a:gd name="connsiteX222" fmla="*/ 571717 w 12192001"/>
              <a:gd name="connsiteY222" fmla="*/ 1877401 h 2344739"/>
              <a:gd name="connsiteX223" fmla="*/ 445099 w 12192001"/>
              <a:gd name="connsiteY223" fmla="*/ 1839371 h 2344739"/>
              <a:gd name="connsiteX224" fmla="*/ 404015 w 12192001"/>
              <a:gd name="connsiteY224" fmla="*/ 1833548 h 2344739"/>
              <a:gd name="connsiteX225" fmla="*/ 292435 w 12192001"/>
              <a:gd name="connsiteY225" fmla="*/ 1812852 h 2344739"/>
              <a:gd name="connsiteX226" fmla="*/ 118381 w 12192001"/>
              <a:gd name="connsiteY226" fmla="*/ 1761047 h 2344739"/>
              <a:gd name="connsiteX227" fmla="*/ 15526 w 12192001"/>
              <a:gd name="connsiteY227" fmla="*/ 1758191 h 2344739"/>
              <a:gd name="connsiteX228" fmla="*/ 2 w 12192001"/>
              <a:gd name="connsiteY228" fmla="*/ 1752722 h 2344739"/>
              <a:gd name="connsiteX229" fmla="*/ 1 w 12192001"/>
              <a:gd name="connsiteY229" fmla="*/ 762497 h 2344739"/>
              <a:gd name="connsiteX230" fmla="*/ 0 w 12192001"/>
              <a:gd name="connsiteY230" fmla="*/ 762497 h 2344739"/>
              <a:gd name="connsiteX231" fmla="*/ 0 w 12192001"/>
              <a:gd name="connsiteY231" fmla="*/ 222213 h 2344739"/>
              <a:gd name="connsiteX232" fmla="*/ 0 w 12192001"/>
              <a:gd name="connsiteY232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22499 w 12192001"/>
              <a:gd name="connsiteY25" fmla="*/ 999965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312180 w 12192001"/>
              <a:gd name="connsiteY110" fmla="*/ 2132873 h 2344739"/>
              <a:gd name="connsiteX111" fmla="*/ 7310853 w 12192001"/>
              <a:gd name="connsiteY111" fmla="*/ 2131431 h 2344739"/>
              <a:gd name="connsiteX112" fmla="*/ 7218559 w 12192001"/>
              <a:gd name="connsiteY112" fmla="*/ 2156680 h 2344739"/>
              <a:gd name="connsiteX113" fmla="*/ 7201101 w 12192001"/>
              <a:gd name="connsiteY113" fmla="*/ 2161230 h 2344739"/>
              <a:gd name="connsiteX114" fmla="*/ 7197004 w 12192001"/>
              <a:gd name="connsiteY114" fmla="*/ 2166588 h 2344739"/>
              <a:gd name="connsiteX115" fmla="*/ 7170808 w 12192001"/>
              <a:gd name="connsiteY115" fmla="*/ 2171236 h 2344739"/>
              <a:gd name="connsiteX116" fmla="*/ 7096988 w 12192001"/>
              <a:gd name="connsiteY116" fmla="*/ 2183464 h 2344739"/>
              <a:gd name="connsiteX117" fmla="*/ 7018496 w 12192001"/>
              <a:gd name="connsiteY117" fmla="*/ 2183090 h 2344739"/>
              <a:gd name="connsiteX118" fmla="*/ 6904146 w 12192001"/>
              <a:gd name="connsiteY118" fmla="*/ 2212596 h 2344739"/>
              <a:gd name="connsiteX119" fmla="*/ 6708222 w 12192001"/>
              <a:gd name="connsiteY119" fmla="*/ 2240551 h 2344739"/>
              <a:gd name="connsiteX120" fmla="*/ 6549454 w 12192001"/>
              <a:gd name="connsiteY120" fmla="*/ 2269327 h 2344739"/>
              <a:gd name="connsiteX121" fmla="*/ 6317560 w 12192001"/>
              <a:gd name="connsiteY121" fmla="*/ 2316127 h 2344739"/>
              <a:gd name="connsiteX122" fmla="*/ 6168674 w 12192001"/>
              <a:gd name="connsiteY122" fmla="*/ 2318214 h 2344739"/>
              <a:gd name="connsiteX123" fmla="*/ 6073848 w 12192001"/>
              <a:gd name="connsiteY123" fmla="*/ 2338676 h 2344739"/>
              <a:gd name="connsiteX124" fmla="*/ 6068529 w 12192001"/>
              <a:gd name="connsiteY124" fmla="*/ 2337139 h 2344739"/>
              <a:gd name="connsiteX125" fmla="*/ 6048638 w 12192001"/>
              <a:gd name="connsiteY125" fmla="*/ 2337822 h 2344739"/>
              <a:gd name="connsiteX126" fmla="*/ 6041285 w 12192001"/>
              <a:gd name="connsiteY126" fmla="*/ 2329473 h 2344739"/>
              <a:gd name="connsiteX127" fmla="*/ 6010090 w 12192001"/>
              <a:gd name="connsiteY127" fmla="*/ 2324380 h 2344739"/>
              <a:gd name="connsiteX128" fmla="*/ 5957375 w 12192001"/>
              <a:gd name="connsiteY128" fmla="*/ 2328024 h 2344739"/>
              <a:gd name="connsiteX129" fmla="*/ 5758919 w 12192001"/>
              <a:gd name="connsiteY129" fmla="*/ 2343716 h 2344739"/>
              <a:gd name="connsiteX130" fmla="*/ 5626960 w 12192001"/>
              <a:gd name="connsiteY130" fmla="*/ 2344739 h 2344739"/>
              <a:gd name="connsiteX131" fmla="*/ 5470906 w 12192001"/>
              <a:gd name="connsiteY131" fmla="*/ 2330719 h 2344739"/>
              <a:gd name="connsiteX132" fmla="*/ 5432761 w 12192001"/>
              <a:gd name="connsiteY132" fmla="*/ 2319466 h 2344739"/>
              <a:gd name="connsiteX133" fmla="*/ 5381669 w 12192001"/>
              <a:gd name="connsiteY133" fmla="*/ 2301764 h 2344739"/>
              <a:gd name="connsiteX134" fmla="*/ 5261764 w 12192001"/>
              <a:gd name="connsiteY134" fmla="*/ 2281347 h 2344739"/>
              <a:gd name="connsiteX135" fmla="*/ 5222961 w 12192001"/>
              <a:gd name="connsiteY135" fmla="*/ 2270223 h 2344739"/>
              <a:gd name="connsiteX136" fmla="*/ 5174660 w 12192001"/>
              <a:gd name="connsiteY136" fmla="*/ 2267233 h 2344739"/>
              <a:gd name="connsiteX137" fmla="*/ 5156554 w 12192001"/>
              <a:gd name="connsiteY137" fmla="*/ 2260010 h 2344739"/>
              <a:gd name="connsiteX138" fmla="*/ 5142599 w 12192001"/>
              <a:gd name="connsiteY138" fmla="*/ 2256610 h 2344739"/>
              <a:gd name="connsiteX139" fmla="*/ 5139596 w 12192001"/>
              <a:gd name="connsiteY139" fmla="*/ 2254509 h 2344739"/>
              <a:gd name="connsiteX140" fmla="*/ 5121659 w 12192001"/>
              <a:gd name="connsiteY140" fmla="*/ 2243656 h 2344739"/>
              <a:gd name="connsiteX141" fmla="*/ 5065790 w 12192001"/>
              <a:gd name="connsiteY141" fmla="*/ 2250227 h 2344739"/>
              <a:gd name="connsiteX142" fmla="*/ 5011514 w 12192001"/>
              <a:gd name="connsiteY142" fmla="*/ 2233846 h 2344739"/>
              <a:gd name="connsiteX143" fmla="*/ 4840441 w 12192001"/>
              <a:gd name="connsiteY143" fmla="*/ 2209829 h 2344739"/>
              <a:gd name="connsiteX144" fmla="*/ 4762447 w 12192001"/>
              <a:gd name="connsiteY144" fmla="*/ 2182061 h 2344739"/>
              <a:gd name="connsiteX145" fmla="*/ 4723186 w 12192001"/>
              <a:gd name="connsiteY145" fmla="*/ 2173047 h 2344739"/>
              <a:gd name="connsiteX146" fmla="*/ 4721176 w 12192001"/>
              <a:gd name="connsiteY146" fmla="*/ 2172298 h 2344739"/>
              <a:gd name="connsiteX147" fmla="*/ 4722111 w 12192001"/>
              <a:gd name="connsiteY147" fmla="*/ 2172087 h 2344739"/>
              <a:gd name="connsiteX148" fmla="*/ 4717202 w 12192001"/>
              <a:gd name="connsiteY148" fmla="*/ 2170817 h 2344739"/>
              <a:gd name="connsiteX149" fmla="*/ 4721176 w 12192001"/>
              <a:gd name="connsiteY149" fmla="*/ 2172298 h 2344739"/>
              <a:gd name="connsiteX150" fmla="*/ 4715526 w 12192001"/>
              <a:gd name="connsiteY150" fmla="*/ 2173573 h 2344739"/>
              <a:gd name="connsiteX151" fmla="*/ 4515814 w 12192001"/>
              <a:gd name="connsiteY151" fmla="*/ 2163671 h 2344739"/>
              <a:gd name="connsiteX152" fmla="*/ 4428543 w 12192001"/>
              <a:gd name="connsiteY152" fmla="*/ 2153020 h 2344739"/>
              <a:gd name="connsiteX153" fmla="*/ 4362875 w 12192001"/>
              <a:gd name="connsiteY153" fmla="*/ 2151674 h 2344739"/>
              <a:gd name="connsiteX154" fmla="*/ 4316966 w 12192001"/>
              <a:gd name="connsiteY154" fmla="*/ 2158289 h 2344739"/>
              <a:gd name="connsiteX155" fmla="*/ 4315110 w 12192001"/>
              <a:gd name="connsiteY155" fmla="*/ 2156948 h 2344739"/>
              <a:gd name="connsiteX156" fmla="*/ 4295144 w 12192001"/>
              <a:gd name="connsiteY156" fmla="*/ 2155069 h 2344739"/>
              <a:gd name="connsiteX157" fmla="*/ 4290064 w 12192001"/>
              <a:gd name="connsiteY157" fmla="*/ 2157986 h 2344739"/>
              <a:gd name="connsiteX158" fmla="*/ 4276142 w 12192001"/>
              <a:gd name="connsiteY158" fmla="*/ 2157740 h 2344739"/>
              <a:gd name="connsiteX159" fmla="*/ 4248117 w 12192001"/>
              <a:gd name="connsiteY159" fmla="*/ 2160064 h 2344739"/>
              <a:gd name="connsiteX160" fmla="*/ 4202051 w 12192001"/>
              <a:gd name="connsiteY160" fmla="*/ 2157269 h 2344739"/>
              <a:gd name="connsiteX161" fmla="*/ 4201745 w 12192001"/>
              <a:gd name="connsiteY161" fmla="*/ 2156010 h 2344739"/>
              <a:gd name="connsiteX162" fmla="*/ 4191248 w 12192001"/>
              <a:gd name="connsiteY162" fmla="*/ 2150376 h 2344739"/>
              <a:gd name="connsiteX163" fmla="*/ 4142745 w 12192001"/>
              <a:gd name="connsiteY163" fmla="*/ 2134511 h 2344739"/>
              <a:gd name="connsiteX164" fmla="*/ 4083097 w 12192001"/>
              <a:gd name="connsiteY164" fmla="*/ 2107978 h 2344739"/>
              <a:gd name="connsiteX165" fmla="*/ 4074546 w 12192001"/>
              <a:gd name="connsiteY165" fmla="*/ 2107143 h 2344739"/>
              <a:gd name="connsiteX166" fmla="*/ 4074427 w 12192001"/>
              <a:gd name="connsiteY166" fmla="*/ 2106844 h 2344739"/>
              <a:gd name="connsiteX167" fmla="*/ 4065510 w 12192001"/>
              <a:gd name="connsiteY167" fmla="*/ 2105400 h 2344739"/>
              <a:gd name="connsiteX168" fmla="*/ 4058954 w 12192001"/>
              <a:gd name="connsiteY168" fmla="*/ 2105618 h 2344739"/>
              <a:gd name="connsiteX169" fmla="*/ 4042364 w 12192001"/>
              <a:gd name="connsiteY169" fmla="*/ 2103997 h 2344739"/>
              <a:gd name="connsiteX170" fmla="*/ 4036997 w 12192001"/>
              <a:gd name="connsiteY170" fmla="*/ 2101563 h 2344739"/>
              <a:gd name="connsiteX171" fmla="*/ 4035363 w 12192001"/>
              <a:gd name="connsiteY171" fmla="*/ 2097896 h 2344739"/>
              <a:gd name="connsiteX172" fmla="*/ 4033778 w 12192001"/>
              <a:gd name="connsiteY172" fmla="*/ 2098131 h 2344739"/>
              <a:gd name="connsiteX173" fmla="*/ 4004538 w 12192001"/>
              <a:gd name="connsiteY173" fmla="*/ 2085563 h 2344739"/>
              <a:gd name="connsiteX174" fmla="*/ 3936846 w 12192001"/>
              <a:gd name="connsiteY174" fmla="*/ 2068106 h 2344739"/>
              <a:gd name="connsiteX175" fmla="*/ 3897275 w 12192001"/>
              <a:gd name="connsiteY175" fmla="*/ 2062451 h 2344739"/>
              <a:gd name="connsiteX176" fmla="*/ 3789760 w 12192001"/>
              <a:gd name="connsiteY176" fmla="*/ 2042213 h 2344739"/>
              <a:gd name="connsiteX177" fmla="*/ 3682513 w 12192001"/>
              <a:gd name="connsiteY177" fmla="*/ 2018290 h 2344739"/>
              <a:gd name="connsiteX178" fmla="*/ 3610035 w 12192001"/>
              <a:gd name="connsiteY178" fmla="*/ 1986019 h 2344739"/>
              <a:gd name="connsiteX179" fmla="*/ 3603855 w 12192001"/>
              <a:gd name="connsiteY179" fmla="*/ 1987381 h 2344739"/>
              <a:gd name="connsiteX180" fmla="*/ 3594736 w 12192001"/>
              <a:gd name="connsiteY180" fmla="*/ 1987545 h 2344739"/>
              <a:gd name="connsiteX181" fmla="*/ 3594501 w 12192001"/>
              <a:gd name="connsiteY181" fmla="*/ 1987276 h 2344739"/>
              <a:gd name="connsiteX182" fmla="*/ 3585978 w 12192001"/>
              <a:gd name="connsiteY182" fmla="*/ 1987966 h 2344739"/>
              <a:gd name="connsiteX183" fmla="*/ 3536135 w 12192001"/>
              <a:gd name="connsiteY183" fmla="*/ 1978267 h 2344739"/>
              <a:gd name="connsiteX184" fmla="*/ 3473223 w 12192001"/>
              <a:gd name="connsiteY184" fmla="*/ 1974606 h 2344739"/>
              <a:gd name="connsiteX185" fmla="*/ 3400728 w 12192001"/>
              <a:gd name="connsiteY185" fmla="*/ 1962558 h 2344739"/>
              <a:gd name="connsiteX186" fmla="*/ 3363888 w 12192001"/>
              <a:gd name="connsiteY186" fmla="*/ 1979510 h 2344739"/>
              <a:gd name="connsiteX187" fmla="*/ 3344026 w 12192001"/>
              <a:gd name="connsiteY187" fmla="*/ 1981192 h 2344739"/>
              <a:gd name="connsiteX188" fmla="*/ 3341698 w 12192001"/>
              <a:gd name="connsiteY188" fmla="*/ 1980217 h 2344739"/>
              <a:gd name="connsiteX189" fmla="*/ 3262356 w 12192001"/>
              <a:gd name="connsiteY189" fmla="*/ 1986094 h 2344739"/>
              <a:gd name="connsiteX190" fmla="*/ 3142556 w 12192001"/>
              <a:gd name="connsiteY190" fmla="*/ 1993869 h 2344739"/>
              <a:gd name="connsiteX191" fmla="*/ 3030291 w 12192001"/>
              <a:gd name="connsiteY191" fmla="*/ 1996512 h 2344739"/>
              <a:gd name="connsiteX192" fmla="*/ 2781569 w 12192001"/>
              <a:gd name="connsiteY192" fmla="*/ 2018333 h 2344739"/>
              <a:gd name="connsiteX193" fmla="*/ 2646527 w 12192001"/>
              <a:gd name="connsiteY193" fmla="*/ 2028869 h 2344739"/>
              <a:gd name="connsiteX194" fmla="*/ 2568028 w 12192001"/>
              <a:gd name="connsiteY194" fmla="*/ 2002628 h 2344739"/>
              <a:gd name="connsiteX195" fmla="*/ 2443255 w 12192001"/>
              <a:gd name="connsiteY195" fmla="*/ 2016529 h 2344739"/>
              <a:gd name="connsiteX196" fmla="*/ 2315112 w 12192001"/>
              <a:gd name="connsiteY196" fmla="*/ 2024996 h 2344739"/>
              <a:gd name="connsiteX197" fmla="*/ 2208578 w 12192001"/>
              <a:gd name="connsiteY197" fmla="*/ 2019763 h 2344739"/>
              <a:gd name="connsiteX198" fmla="*/ 2094665 w 12192001"/>
              <a:gd name="connsiteY198" fmla="*/ 2003052 h 2344739"/>
              <a:gd name="connsiteX199" fmla="*/ 1997356 w 12192001"/>
              <a:gd name="connsiteY199" fmla="*/ 1995032 h 2344739"/>
              <a:gd name="connsiteX200" fmla="*/ 1928172 w 12192001"/>
              <a:gd name="connsiteY200" fmla="*/ 2016977 h 2344739"/>
              <a:gd name="connsiteX201" fmla="*/ 1921650 w 12192001"/>
              <a:gd name="connsiteY201" fmla="*/ 2012146 h 2344739"/>
              <a:gd name="connsiteX202" fmla="*/ 1873080 w 12192001"/>
              <a:gd name="connsiteY202" fmla="*/ 2013741 h 2344739"/>
              <a:gd name="connsiteX203" fmla="*/ 1786655 w 12192001"/>
              <a:gd name="connsiteY203" fmla="*/ 2041363 h 2344739"/>
              <a:gd name="connsiteX204" fmla="*/ 1738204 w 12192001"/>
              <a:gd name="connsiteY204" fmla="*/ 2036312 h 2344739"/>
              <a:gd name="connsiteX205" fmla="*/ 1675071 w 12192001"/>
              <a:gd name="connsiteY205" fmla="*/ 2019963 h 2344739"/>
              <a:gd name="connsiteX206" fmla="*/ 1608669 w 12192001"/>
              <a:gd name="connsiteY206" fmla="*/ 2013066 h 2344739"/>
              <a:gd name="connsiteX207" fmla="*/ 1496110 w 12192001"/>
              <a:gd name="connsiteY207" fmla="*/ 1987476 h 2344739"/>
              <a:gd name="connsiteX208" fmla="*/ 1149979 w 12192001"/>
              <a:gd name="connsiteY208" fmla="*/ 1938041 h 2344739"/>
              <a:gd name="connsiteX209" fmla="*/ 858269 w 12192001"/>
              <a:gd name="connsiteY209" fmla="*/ 1928608 h 2344739"/>
              <a:gd name="connsiteX210" fmla="*/ 837540 w 12192001"/>
              <a:gd name="connsiteY210" fmla="*/ 1929821 h 2344739"/>
              <a:gd name="connsiteX211" fmla="*/ 816809 w 12192001"/>
              <a:gd name="connsiteY211" fmla="*/ 1927857 h 2344739"/>
              <a:gd name="connsiteX212" fmla="*/ 811506 w 12192001"/>
              <a:gd name="connsiteY212" fmla="*/ 1930751 h 2344739"/>
              <a:gd name="connsiteX213" fmla="*/ 797041 w 12192001"/>
              <a:gd name="connsiteY213" fmla="*/ 1930446 h 2344739"/>
              <a:gd name="connsiteX214" fmla="*/ 767901 w 12192001"/>
              <a:gd name="connsiteY214" fmla="*/ 1932653 h 2344739"/>
              <a:gd name="connsiteX215" fmla="*/ 763053 w 12192001"/>
              <a:gd name="connsiteY215" fmla="*/ 1930432 h 2344739"/>
              <a:gd name="connsiteX216" fmla="*/ 720047 w 12192001"/>
              <a:gd name="connsiteY216" fmla="*/ 1929661 h 2344739"/>
              <a:gd name="connsiteX217" fmla="*/ 719742 w 12192001"/>
              <a:gd name="connsiteY217" fmla="*/ 1928399 h 2344739"/>
              <a:gd name="connsiteX218" fmla="*/ 708875 w 12192001"/>
              <a:gd name="connsiteY218" fmla="*/ 1922722 h 2344739"/>
              <a:gd name="connsiteX219" fmla="*/ 596792 w 12192001"/>
              <a:gd name="connsiteY219" fmla="*/ 1879864 h 2344739"/>
              <a:gd name="connsiteX220" fmla="*/ 578535 w 12192001"/>
              <a:gd name="connsiteY220" fmla="*/ 1877212 h 2344739"/>
              <a:gd name="connsiteX221" fmla="*/ 571717 w 12192001"/>
              <a:gd name="connsiteY221" fmla="*/ 1877401 h 2344739"/>
              <a:gd name="connsiteX222" fmla="*/ 445099 w 12192001"/>
              <a:gd name="connsiteY222" fmla="*/ 1839371 h 2344739"/>
              <a:gd name="connsiteX223" fmla="*/ 404015 w 12192001"/>
              <a:gd name="connsiteY223" fmla="*/ 1833548 h 2344739"/>
              <a:gd name="connsiteX224" fmla="*/ 292435 w 12192001"/>
              <a:gd name="connsiteY224" fmla="*/ 1812852 h 2344739"/>
              <a:gd name="connsiteX225" fmla="*/ 118381 w 12192001"/>
              <a:gd name="connsiteY225" fmla="*/ 1761047 h 2344739"/>
              <a:gd name="connsiteX226" fmla="*/ 15526 w 12192001"/>
              <a:gd name="connsiteY226" fmla="*/ 1758191 h 2344739"/>
              <a:gd name="connsiteX227" fmla="*/ 2 w 12192001"/>
              <a:gd name="connsiteY227" fmla="*/ 1752722 h 2344739"/>
              <a:gd name="connsiteX228" fmla="*/ 1 w 12192001"/>
              <a:gd name="connsiteY228" fmla="*/ 762497 h 2344739"/>
              <a:gd name="connsiteX229" fmla="*/ 0 w 12192001"/>
              <a:gd name="connsiteY229" fmla="*/ 762497 h 2344739"/>
              <a:gd name="connsiteX230" fmla="*/ 0 w 12192001"/>
              <a:gd name="connsiteY230" fmla="*/ 222213 h 2344739"/>
              <a:gd name="connsiteX231" fmla="*/ 0 w 12192001"/>
              <a:gd name="connsiteY231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22499 w 12192001"/>
              <a:gd name="connsiteY25" fmla="*/ 999965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312180 w 12192001"/>
              <a:gd name="connsiteY110" fmla="*/ 2132873 h 2344739"/>
              <a:gd name="connsiteX111" fmla="*/ 7218559 w 12192001"/>
              <a:gd name="connsiteY111" fmla="*/ 2156680 h 2344739"/>
              <a:gd name="connsiteX112" fmla="*/ 7201101 w 12192001"/>
              <a:gd name="connsiteY112" fmla="*/ 2161230 h 2344739"/>
              <a:gd name="connsiteX113" fmla="*/ 7197004 w 12192001"/>
              <a:gd name="connsiteY113" fmla="*/ 2166588 h 2344739"/>
              <a:gd name="connsiteX114" fmla="*/ 7170808 w 12192001"/>
              <a:gd name="connsiteY114" fmla="*/ 2171236 h 2344739"/>
              <a:gd name="connsiteX115" fmla="*/ 7096988 w 12192001"/>
              <a:gd name="connsiteY115" fmla="*/ 2183464 h 2344739"/>
              <a:gd name="connsiteX116" fmla="*/ 7018496 w 12192001"/>
              <a:gd name="connsiteY116" fmla="*/ 2183090 h 2344739"/>
              <a:gd name="connsiteX117" fmla="*/ 6904146 w 12192001"/>
              <a:gd name="connsiteY117" fmla="*/ 2212596 h 2344739"/>
              <a:gd name="connsiteX118" fmla="*/ 6708222 w 12192001"/>
              <a:gd name="connsiteY118" fmla="*/ 2240551 h 2344739"/>
              <a:gd name="connsiteX119" fmla="*/ 6549454 w 12192001"/>
              <a:gd name="connsiteY119" fmla="*/ 2269327 h 2344739"/>
              <a:gd name="connsiteX120" fmla="*/ 6317560 w 12192001"/>
              <a:gd name="connsiteY120" fmla="*/ 2316127 h 2344739"/>
              <a:gd name="connsiteX121" fmla="*/ 6168674 w 12192001"/>
              <a:gd name="connsiteY121" fmla="*/ 2318214 h 2344739"/>
              <a:gd name="connsiteX122" fmla="*/ 6073848 w 12192001"/>
              <a:gd name="connsiteY122" fmla="*/ 2338676 h 2344739"/>
              <a:gd name="connsiteX123" fmla="*/ 6068529 w 12192001"/>
              <a:gd name="connsiteY123" fmla="*/ 2337139 h 2344739"/>
              <a:gd name="connsiteX124" fmla="*/ 6048638 w 12192001"/>
              <a:gd name="connsiteY124" fmla="*/ 2337822 h 2344739"/>
              <a:gd name="connsiteX125" fmla="*/ 6041285 w 12192001"/>
              <a:gd name="connsiteY125" fmla="*/ 2329473 h 2344739"/>
              <a:gd name="connsiteX126" fmla="*/ 6010090 w 12192001"/>
              <a:gd name="connsiteY126" fmla="*/ 2324380 h 2344739"/>
              <a:gd name="connsiteX127" fmla="*/ 5957375 w 12192001"/>
              <a:gd name="connsiteY127" fmla="*/ 2328024 h 2344739"/>
              <a:gd name="connsiteX128" fmla="*/ 5758919 w 12192001"/>
              <a:gd name="connsiteY128" fmla="*/ 2343716 h 2344739"/>
              <a:gd name="connsiteX129" fmla="*/ 5626960 w 12192001"/>
              <a:gd name="connsiteY129" fmla="*/ 2344739 h 2344739"/>
              <a:gd name="connsiteX130" fmla="*/ 5470906 w 12192001"/>
              <a:gd name="connsiteY130" fmla="*/ 2330719 h 2344739"/>
              <a:gd name="connsiteX131" fmla="*/ 5432761 w 12192001"/>
              <a:gd name="connsiteY131" fmla="*/ 2319466 h 2344739"/>
              <a:gd name="connsiteX132" fmla="*/ 5381669 w 12192001"/>
              <a:gd name="connsiteY132" fmla="*/ 2301764 h 2344739"/>
              <a:gd name="connsiteX133" fmla="*/ 5261764 w 12192001"/>
              <a:gd name="connsiteY133" fmla="*/ 2281347 h 2344739"/>
              <a:gd name="connsiteX134" fmla="*/ 5222961 w 12192001"/>
              <a:gd name="connsiteY134" fmla="*/ 2270223 h 2344739"/>
              <a:gd name="connsiteX135" fmla="*/ 5174660 w 12192001"/>
              <a:gd name="connsiteY135" fmla="*/ 2267233 h 2344739"/>
              <a:gd name="connsiteX136" fmla="*/ 5156554 w 12192001"/>
              <a:gd name="connsiteY136" fmla="*/ 2260010 h 2344739"/>
              <a:gd name="connsiteX137" fmla="*/ 5142599 w 12192001"/>
              <a:gd name="connsiteY137" fmla="*/ 2256610 h 2344739"/>
              <a:gd name="connsiteX138" fmla="*/ 5139596 w 12192001"/>
              <a:gd name="connsiteY138" fmla="*/ 2254509 h 2344739"/>
              <a:gd name="connsiteX139" fmla="*/ 5121659 w 12192001"/>
              <a:gd name="connsiteY139" fmla="*/ 2243656 h 2344739"/>
              <a:gd name="connsiteX140" fmla="*/ 5065790 w 12192001"/>
              <a:gd name="connsiteY140" fmla="*/ 2250227 h 2344739"/>
              <a:gd name="connsiteX141" fmla="*/ 5011514 w 12192001"/>
              <a:gd name="connsiteY141" fmla="*/ 2233846 h 2344739"/>
              <a:gd name="connsiteX142" fmla="*/ 4840441 w 12192001"/>
              <a:gd name="connsiteY142" fmla="*/ 2209829 h 2344739"/>
              <a:gd name="connsiteX143" fmla="*/ 4762447 w 12192001"/>
              <a:gd name="connsiteY143" fmla="*/ 2182061 h 2344739"/>
              <a:gd name="connsiteX144" fmla="*/ 4723186 w 12192001"/>
              <a:gd name="connsiteY144" fmla="*/ 2173047 h 2344739"/>
              <a:gd name="connsiteX145" fmla="*/ 4721176 w 12192001"/>
              <a:gd name="connsiteY145" fmla="*/ 2172298 h 2344739"/>
              <a:gd name="connsiteX146" fmla="*/ 4722111 w 12192001"/>
              <a:gd name="connsiteY146" fmla="*/ 2172087 h 2344739"/>
              <a:gd name="connsiteX147" fmla="*/ 4717202 w 12192001"/>
              <a:gd name="connsiteY147" fmla="*/ 2170817 h 2344739"/>
              <a:gd name="connsiteX148" fmla="*/ 4721176 w 12192001"/>
              <a:gd name="connsiteY148" fmla="*/ 2172298 h 2344739"/>
              <a:gd name="connsiteX149" fmla="*/ 4715526 w 12192001"/>
              <a:gd name="connsiteY149" fmla="*/ 2173573 h 2344739"/>
              <a:gd name="connsiteX150" fmla="*/ 4515814 w 12192001"/>
              <a:gd name="connsiteY150" fmla="*/ 2163671 h 2344739"/>
              <a:gd name="connsiteX151" fmla="*/ 4428543 w 12192001"/>
              <a:gd name="connsiteY151" fmla="*/ 2153020 h 2344739"/>
              <a:gd name="connsiteX152" fmla="*/ 4362875 w 12192001"/>
              <a:gd name="connsiteY152" fmla="*/ 2151674 h 2344739"/>
              <a:gd name="connsiteX153" fmla="*/ 4316966 w 12192001"/>
              <a:gd name="connsiteY153" fmla="*/ 2158289 h 2344739"/>
              <a:gd name="connsiteX154" fmla="*/ 4315110 w 12192001"/>
              <a:gd name="connsiteY154" fmla="*/ 2156948 h 2344739"/>
              <a:gd name="connsiteX155" fmla="*/ 4295144 w 12192001"/>
              <a:gd name="connsiteY155" fmla="*/ 2155069 h 2344739"/>
              <a:gd name="connsiteX156" fmla="*/ 4290064 w 12192001"/>
              <a:gd name="connsiteY156" fmla="*/ 2157986 h 2344739"/>
              <a:gd name="connsiteX157" fmla="*/ 4276142 w 12192001"/>
              <a:gd name="connsiteY157" fmla="*/ 2157740 h 2344739"/>
              <a:gd name="connsiteX158" fmla="*/ 4248117 w 12192001"/>
              <a:gd name="connsiteY158" fmla="*/ 2160064 h 2344739"/>
              <a:gd name="connsiteX159" fmla="*/ 4202051 w 12192001"/>
              <a:gd name="connsiteY159" fmla="*/ 2157269 h 2344739"/>
              <a:gd name="connsiteX160" fmla="*/ 4201745 w 12192001"/>
              <a:gd name="connsiteY160" fmla="*/ 2156010 h 2344739"/>
              <a:gd name="connsiteX161" fmla="*/ 4191248 w 12192001"/>
              <a:gd name="connsiteY161" fmla="*/ 2150376 h 2344739"/>
              <a:gd name="connsiteX162" fmla="*/ 4142745 w 12192001"/>
              <a:gd name="connsiteY162" fmla="*/ 2134511 h 2344739"/>
              <a:gd name="connsiteX163" fmla="*/ 4083097 w 12192001"/>
              <a:gd name="connsiteY163" fmla="*/ 2107978 h 2344739"/>
              <a:gd name="connsiteX164" fmla="*/ 4074546 w 12192001"/>
              <a:gd name="connsiteY164" fmla="*/ 2107143 h 2344739"/>
              <a:gd name="connsiteX165" fmla="*/ 4074427 w 12192001"/>
              <a:gd name="connsiteY165" fmla="*/ 2106844 h 2344739"/>
              <a:gd name="connsiteX166" fmla="*/ 4065510 w 12192001"/>
              <a:gd name="connsiteY166" fmla="*/ 2105400 h 2344739"/>
              <a:gd name="connsiteX167" fmla="*/ 4058954 w 12192001"/>
              <a:gd name="connsiteY167" fmla="*/ 2105618 h 2344739"/>
              <a:gd name="connsiteX168" fmla="*/ 4042364 w 12192001"/>
              <a:gd name="connsiteY168" fmla="*/ 2103997 h 2344739"/>
              <a:gd name="connsiteX169" fmla="*/ 4036997 w 12192001"/>
              <a:gd name="connsiteY169" fmla="*/ 2101563 h 2344739"/>
              <a:gd name="connsiteX170" fmla="*/ 4035363 w 12192001"/>
              <a:gd name="connsiteY170" fmla="*/ 2097896 h 2344739"/>
              <a:gd name="connsiteX171" fmla="*/ 4033778 w 12192001"/>
              <a:gd name="connsiteY171" fmla="*/ 2098131 h 2344739"/>
              <a:gd name="connsiteX172" fmla="*/ 4004538 w 12192001"/>
              <a:gd name="connsiteY172" fmla="*/ 2085563 h 2344739"/>
              <a:gd name="connsiteX173" fmla="*/ 3936846 w 12192001"/>
              <a:gd name="connsiteY173" fmla="*/ 2068106 h 2344739"/>
              <a:gd name="connsiteX174" fmla="*/ 3897275 w 12192001"/>
              <a:gd name="connsiteY174" fmla="*/ 2062451 h 2344739"/>
              <a:gd name="connsiteX175" fmla="*/ 3789760 w 12192001"/>
              <a:gd name="connsiteY175" fmla="*/ 2042213 h 2344739"/>
              <a:gd name="connsiteX176" fmla="*/ 3682513 w 12192001"/>
              <a:gd name="connsiteY176" fmla="*/ 2018290 h 2344739"/>
              <a:gd name="connsiteX177" fmla="*/ 3610035 w 12192001"/>
              <a:gd name="connsiteY177" fmla="*/ 1986019 h 2344739"/>
              <a:gd name="connsiteX178" fmla="*/ 3603855 w 12192001"/>
              <a:gd name="connsiteY178" fmla="*/ 1987381 h 2344739"/>
              <a:gd name="connsiteX179" fmla="*/ 3594736 w 12192001"/>
              <a:gd name="connsiteY179" fmla="*/ 1987545 h 2344739"/>
              <a:gd name="connsiteX180" fmla="*/ 3594501 w 12192001"/>
              <a:gd name="connsiteY180" fmla="*/ 1987276 h 2344739"/>
              <a:gd name="connsiteX181" fmla="*/ 3585978 w 12192001"/>
              <a:gd name="connsiteY181" fmla="*/ 1987966 h 2344739"/>
              <a:gd name="connsiteX182" fmla="*/ 3536135 w 12192001"/>
              <a:gd name="connsiteY182" fmla="*/ 1978267 h 2344739"/>
              <a:gd name="connsiteX183" fmla="*/ 3473223 w 12192001"/>
              <a:gd name="connsiteY183" fmla="*/ 1974606 h 2344739"/>
              <a:gd name="connsiteX184" fmla="*/ 3400728 w 12192001"/>
              <a:gd name="connsiteY184" fmla="*/ 1962558 h 2344739"/>
              <a:gd name="connsiteX185" fmla="*/ 3363888 w 12192001"/>
              <a:gd name="connsiteY185" fmla="*/ 1979510 h 2344739"/>
              <a:gd name="connsiteX186" fmla="*/ 3344026 w 12192001"/>
              <a:gd name="connsiteY186" fmla="*/ 1981192 h 2344739"/>
              <a:gd name="connsiteX187" fmla="*/ 3341698 w 12192001"/>
              <a:gd name="connsiteY187" fmla="*/ 1980217 h 2344739"/>
              <a:gd name="connsiteX188" fmla="*/ 3262356 w 12192001"/>
              <a:gd name="connsiteY188" fmla="*/ 1986094 h 2344739"/>
              <a:gd name="connsiteX189" fmla="*/ 3142556 w 12192001"/>
              <a:gd name="connsiteY189" fmla="*/ 1993869 h 2344739"/>
              <a:gd name="connsiteX190" fmla="*/ 3030291 w 12192001"/>
              <a:gd name="connsiteY190" fmla="*/ 1996512 h 2344739"/>
              <a:gd name="connsiteX191" fmla="*/ 2781569 w 12192001"/>
              <a:gd name="connsiteY191" fmla="*/ 2018333 h 2344739"/>
              <a:gd name="connsiteX192" fmla="*/ 2646527 w 12192001"/>
              <a:gd name="connsiteY192" fmla="*/ 2028869 h 2344739"/>
              <a:gd name="connsiteX193" fmla="*/ 2568028 w 12192001"/>
              <a:gd name="connsiteY193" fmla="*/ 2002628 h 2344739"/>
              <a:gd name="connsiteX194" fmla="*/ 2443255 w 12192001"/>
              <a:gd name="connsiteY194" fmla="*/ 2016529 h 2344739"/>
              <a:gd name="connsiteX195" fmla="*/ 2315112 w 12192001"/>
              <a:gd name="connsiteY195" fmla="*/ 2024996 h 2344739"/>
              <a:gd name="connsiteX196" fmla="*/ 2208578 w 12192001"/>
              <a:gd name="connsiteY196" fmla="*/ 2019763 h 2344739"/>
              <a:gd name="connsiteX197" fmla="*/ 2094665 w 12192001"/>
              <a:gd name="connsiteY197" fmla="*/ 2003052 h 2344739"/>
              <a:gd name="connsiteX198" fmla="*/ 1997356 w 12192001"/>
              <a:gd name="connsiteY198" fmla="*/ 1995032 h 2344739"/>
              <a:gd name="connsiteX199" fmla="*/ 1928172 w 12192001"/>
              <a:gd name="connsiteY199" fmla="*/ 2016977 h 2344739"/>
              <a:gd name="connsiteX200" fmla="*/ 1921650 w 12192001"/>
              <a:gd name="connsiteY200" fmla="*/ 2012146 h 2344739"/>
              <a:gd name="connsiteX201" fmla="*/ 1873080 w 12192001"/>
              <a:gd name="connsiteY201" fmla="*/ 2013741 h 2344739"/>
              <a:gd name="connsiteX202" fmla="*/ 1786655 w 12192001"/>
              <a:gd name="connsiteY202" fmla="*/ 2041363 h 2344739"/>
              <a:gd name="connsiteX203" fmla="*/ 1738204 w 12192001"/>
              <a:gd name="connsiteY203" fmla="*/ 2036312 h 2344739"/>
              <a:gd name="connsiteX204" fmla="*/ 1675071 w 12192001"/>
              <a:gd name="connsiteY204" fmla="*/ 2019963 h 2344739"/>
              <a:gd name="connsiteX205" fmla="*/ 1608669 w 12192001"/>
              <a:gd name="connsiteY205" fmla="*/ 2013066 h 2344739"/>
              <a:gd name="connsiteX206" fmla="*/ 1496110 w 12192001"/>
              <a:gd name="connsiteY206" fmla="*/ 1987476 h 2344739"/>
              <a:gd name="connsiteX207" fmla="*/ 1149979 w 12192001"/>
              <a:gd name="connsiteY207" fmla="*/ 1938041 h 2344739"/>
              <a:gd name="connsiteX208" fmla="*/ 858269 w 12192001"/>
              <a:gd name="connsiteY208" fmla="*/ 1928608 h 2344739"/>
              <a:gd name="connsiteX209" fmla="*/ 837540 w 12192001"/>
              <a:gd name="connsiteY209" fmla="*/ 1929821 h 2344739"/>
              <a:gd name="connsiteX210" fmla="*/ 816809 w 12192001"/>
              <a:gd name="connsiteY210" fmla="*/ 1927857 h 2344739"/>
              <a:gd name="connsiteX211" fmla="*/ 811506 w 12192001"/>
              <a:gd name="connsiteY211" fmla="*/ 1930751 h 2344739"/>
              <a:gd name="connsiteX212" fmla="*/ 797041 w 12192001"/>
              <a:gd name="connsiteY212" fmla="*/ 1930446 h 2344739"/>
              <a:gd name="connsiteX213" fmla="*/ 767901 w 12192001"/>
              <a:gd name="connsiteY213" fmla="*/ 1932653 h 2344739"/>
              <a:gd name="connsiteX214" fmla="*/ 763053 w 12192001"/>
              <a:gd name="connsiteY214" fmla="*/ 1930432 h 2344739"/>
              <a:gd name="connsiteX215" fmla="*/ 720047 w 12192001"/>
              <a:gd name="connsiteY215" fmla="*/ 1929661 h 2344739"/>
              <a:gd name="connsiteX216" fmla="*/ 719742 w 12192001"/>
              <a:gd name="connsiteY216" fmla="*/ 1928399 h 2344739"/>
              <a:gd name="connsiteX217" fmla="*/ 708875 w 12192001"/>
              <a:gd name="connsiteY217" fmla="*/ 1922722 h 2344739"/>
              <a:gd name="connsiteX218" fmla="*/ 596792 w 12192001"/>
              <a:gd name="connsiteY218" fmla="*/ 1879864 h 2344739"/>
              <a:gd name="connsiteX219" fmla="*/ 578535 w 12192001"/>
              <a:gd name="connsiteY219" fmla="*/ 1877212 h 2344739"/>
              <a:gd name="connsiteX220" fmla="*/ 571717 w 12192001"/>
              <a:gd name="connsiteY220" fmla="*/ 1877401 h 2344739"/>
              <a:gd name="connsiteX221" fmla="*/ 445099 w 12192001"/>
              <a:gd name="connsiteY221" fmla="*/ 1839371 h 2344739"/>
              <a:gd name="connsiteX222" fmla="*/ 404015 w 12192001"/>
              <a:gd name="connsiteY222" fmla="*/ 1833548 h 2344739"/>
              <a:gd name="connsiteX223" fmla="*/ 292435 w 12192001"/>
              <a:gd name="connsiteY223" fmla="*/ 1812852 h 2344739"/>
              <a:gd name="connsiteX224" fmla="*/ 118381 w 12192001"/>
              <a:gd name="connsiteY224" fmla="*/ 1761047 h 2344739"/>
              <a:gd name="connsiteX225" fmla="*/ 15526 w 12192001"/>
              <a:gd name="connsiteY225" fmla="*/ 1758191 h 2344739"/>
              <a:gd name="connsiteX226" fmla="*/ 2 w 12192001"/>
              <a:gd name="connsiteY226" fmla="*/ 1752722 h 2344739"/>
              <a:gd name="connsiteX227" fmla="*/ 1 w 12192001"/>
              <a:gd name="connsiteY227" fmla="*/ 762497 h 2344739"/>
              <a:gd name="connsiteX228" fmla="*/ 0 w 12192001"/>
              <a:gd name="connsiteY228" fmla="*/ 762497 h 2344739"/>
              <a:gd name="connsiteX229" fmla="*/ 0 w 12192001"/>
              <a:gd name="connsiteY229" fmla="*/ 222213 h 2344739"/>
              <a:gd name="connsiteX230" fmla="*/ 0 w 12192001"/>
              <a:gd name="connsiteY230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22499 w 12192001"/>
              <a:gd name="connsiteY25" fmla="*/ 999965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218559 w 12192001"/>
              <a:gd name="connsiteY110" fmla="*/ 2156680 h 2344739"/>
              <a:gd name="connsiteX111" fmla="*/ 7201101 w 12192001"/>
              <a:gd name="connsiteY111" fmla="*/ 2161230 h 2344739"/>
              <a:gd name="connsiteX112" fmla="*/ 7197004 w 12192001"/>
              <a:gd name="connsiteY112" fmla="*/ 2166588 h 2344739"/>
              <a:gd name="connsiteX113" fmla="*/ 7170808 w 12192001"/>
              <a:gd name="connsiteY113" fmla="*/ 2171236 h 2344739"/>
              <a:gd name="connsiteX114" fmla="*/ 7096988 w 12192001"/>
              <a:gd name="connsiteY114" fmla="*/ 2183464 h 2344739"/>
              <a:gd name="connsiteX115" fmla="*/ 7018496 w 12192001"/>
              <a:gd name="connsiteY115" fmla="*/ 2183090 h 2344739"/>
              <a:gd name="connsiteX116" fmla="*/ 6904146 w 12192001"/>
              <a:gd name="connsiteY116" fmla="*/ 2212596 h 2344739"/>
              <a:gd name="connsiteX117" fmla="*/ 6708222 w 12192001"/>
              <a:gd name="connsiteY117" fmla="*/ 2240551 h 2344739"/>
              <a:gd name="connsiteX118" fmla="*/ 6549454 w 12192001"/>
              <a:gd name="connsiteY118" fmla="*/ 2269327 h 2344739"/>
              <a:gd name="connsiteX119" fmla="*/ 6317560 w 12192001"/>
              <a:gd name="connsiteY119" fmla="*/ 2316127 h 2344739"/>
              <a:gd name="connsiteX120" fmla="*/ 6168674 w 12192001"/>
              <a:gd name="connsiteY120" fmla="*/ 2318214 h 2344739"/>
              <a:gd name="connsiteX121" fmla="*/ 6073848 w 12192001"/>
              <a:gd name="connsiteY121" fmla="*/ 2338676 h 2344739"/>
              <a:gd name="connsiteX122" fmla="*/ 6068529 w 12192001"/>
              <a:gd name="connsiteY122" fmla="*/ 2337139 h 2344739"/>
              <a:gd name="connsiteX123" fmla="*/ 6048638 w 12192001"/>
              <a:gd name="connsiteY123" fmla="*/ 2337822 h 2344739"/>
              <a:gd name="connsiteX124" fmla="*/ 6041285 w 12192001"/>
              <a:gd name="connsiteY124" fmla="*/ 2329473 h 2344739"/>
              <a:gd name="connsiteX125" fmla="*/ 6010090 w 12192001"/>
              <a:gd name="connsiteY125" fmla="*/ 2324380 h 2344739"/>
              <a:gd name="connsiteX126" fmla="*/ 5957375 w 12192001"/>
              <a:gd name="connsiteY126" fmla="*/ 2328024 h 2344739"/>
              <a:gd name="connsiteX127" fmla="*/ 5758919 w 12192001"/>
              <a:gd name="connsiteY127" fmla="*/ 2343716 h 2344739"/>
              <a:gd name="connsiteX128" fmla="*/ 5626960 w 12192001"/>
              <a:gd name="connsiteY128" fmla="*/ 2344739 h 2344739"/>
              <a:gd name="connsiteX129" fmla="*/ 5470906 w 12192001"/>
              <a:gd name="connsiteY129" fmla="*/ 2330719 h 2344739"/>
              <a:gd name="connsiteX130" fmla="*/ 5432761 w 12192001"/>
              <a:gd name="connsiteY130" fmla="*/ 2319466 h 2344739"/>
              <a:gd name="connsiteX131" fmla="*/ 5381669 w 12192001"/>
              <a:gd name="connsiteY131" fmla="*/ 2301764 h 2344739"/>
              <a:gd name="connsiteX132" fmla="*/ 5261764 w 12192001"/>
              <a:gd name="connsiteY132" fmla="*/ 2281347 h 2344739"/>
              <a:gd name="connsiteX133" fmla="*/ 5222961 w 12192001"/>
              <a:gd name="connsiteY133" fmla="*/ 2270223 h 2344739"/>
              <a:gd name="connsiteX134" fmla="*/ 5174660 w 12192001"/>
              <a:gd name="connsiteY134" fmla="*/ 2267233 h 2344739"/>
              <a:gd name="connsiteX135" fmla="*/ 5156554 w 12192001"/>
              <a:gd name="connsiteY135" fmla="*/ 2260010 h 2344739"/>
              <a:gd name="connsiteX136" fmla="*/ 5142599 w 12192001"/>
              <a:gd name="connsiteY136" fmla="*/ 2256610 h 2344739"/>
              <a:gd name="connsiteX137" fmla="*/ 5139596 w 12192001"/>
              <a:gd name="connsiteY137" fmla="*/ 2254509 h 2344739"/>
              <a:gd name="connsiteX138" fmla="*/ 5121659 w 12192001"/>
              <a:gd name="connsiteY138" fmla="*/ 2243656 h 2344739"/>
              <a:gd name="connsiteX139" fmla="*/ 5065790 w 12192001"/>
              <a:gd name="connsiteY139" fmla="*/ 2250227 h 2344739"/>
              <a:gd name="connsiteX140" fmla="*/ 5011514 w 12192001"/>
              <a:gd name="connsiteY140" fmla="*/ 2233846 h 2344739"/>
              <a:gd name="connsiteX141" fmla="*/ 4840441 w 12192001"/>
              <a:gd name="connsiteY141" fmla="*/ 2209829 h 2344739"/>
              <a:gd name="connsiteX142" fmla="*/ 4762447 w 12192001"/>
              <a:gd name="connsiteY142" fmla="*/ 2182061 h 2344739"/>
              <a:gd name="connsiteX143" fmla="*/ 4723186 w 12192001"/>
              <a:gd name="connsiteY143" fmla="*/ 2173047 h 2344739"/>
              <a:gd name="connsiteX144" fmla="*/ 4721176 w 12192001"/>
              <a:gd name="connsiteY144" fmla="*/ 2172298 h 2344739"/>
              <a:gd name="connsiteX145" fmla="*/ 4722111 w 12192001"/>
              <a:gd name="connsiteY145" fmla="*/ 2172087 h 2344739"/>
              <a:gd name="connsiteX146" fmla="*/ 4717202 w 12192001"/>
              <a:gd name="connsiteY146" fmla="*/ 2170817 h 2344739"/>
              <a:gd name="connsiteX147" fmla="*/ 4721176 w 12192001"/>
              <a:gd name="connsiteY147" fmla="*/ 2172298 h 2344739"/>
              <a:gd name="connsiteX148" fmla="*/ 4715526 w 12192001"/>
              <a:gd name="connsiteY148" fmla="*/ 2173573 h 2344739"/>
              <a:gd name="connsiteX149" fmla="*/ 4515814 w 12192001"/>
              <a:gd name="connsiteY149" fmla="*/ 2163671 h 2344739"/>
              <a:gd name="connsiteX150" fmla="*/ 4428543 w 12192001"/>
              <a:gd name="connsiteY150" fmla="*/ 2153020 h 2344739"/>
              <a:gd name="connsiteX151" fmla="*/ 4362875 w 12192001"/>
              <a:gd name="connsiteY151" fmla="*/ 2151674 h 2344739"/>
              <a:gd name="connsiteX152" fmla="*/ 4316966 w 12192001"/>
              <a:gd name="connsiteY152" fmla="*/ 2158289 h 2344739"/>
              <a:gd name="connsiteX153" fmla="*/ 4315110 w 12192001"/>
              <a:gd name="connsiteY153" fmla="*/ 2156948 h 2344739"/>
              <a:gd name="connsiteX154" fmla="*/ 4295144 w 12192001"/>
              <a:gd name="connsiteY154" fmla="*/ 2155069 h 2344739"/>
              <a:gd name="connsiteX155" fmla="*/ 4290064 w 12192001"/>
              <a:gd name="connsiteY155" fmla="*/ 2157986 h 2344739"/>
              <a:gd name="connsiteX156" fmla="*/ 4276142 w 12192001"/>
              <a:gd name="connsiteY156" fmla="*/ 2157740 h 2344739"/>
              <a:gd name="connsiteX157" fmla="*/ 4248117 w 12192001"/>
              <a:gd name="connsiteY157" fmla="*/ 2160064 h 2344739"/>
              <a:gd name="connsiteX158" fmla="*/ 4202051 w 12192001"/>
              <a:gd name="connsiteY158" fmla="*/ 2157269 h 2344739"/>
              <a:gd name="connsiteX159" fmla="*/ 4201745 w 12192001"/>
              <a:gd name="connsiteY159" fmla="*/ 2156010 h 2344739"/>
              <a:gd name="connsiteX160" fmla="*/ 4191248 w 12192001"/>
              <a:gd name="connsiteY160" fmla="*/ 2150376 h 2344739"/>
              <a:gd name="connsiteX161" fmla="*/ 4142745 w 12192001"/>
              <a:gd name="connsiteY161" fmla="*/ 2134511 h 2344739"/>
              <a:gd name="connsiteX162" fmla="*/ 4083097 w 12192001"/>
              <a:gd name="connsiteY162" fmla="*/ 2107978 h 2344739"/>
              <a:gd name="connsiteX163" fmla="*/ 4074546 w 12192001"/>
              <a:gd name="connsiteY163" fmla="*/ 2107143 h 2344739"/>
              <a:gd name="connsiteX164" fmla="*/ 4074427 w 12192001"/>
              <a:gd name="connsiteY164" fmla="*/ 2106844 h 2344739"/>
              <a:gd name="connsiteX165" fmla="*/ 4065510 w 12192001"/>
              <a:gd name="connsiteY165" fmla="*/ 2105400 h 2344739"/>
              <a:gd name="connsiteX166" fmla="*/ 4058954 w 12192001"/>
              <a:gd name="connsiteY166" fmla="*/ 2105618 h 2344739"/>
              <a:gd name="connsiteX167" fmla="*/ 4042364 w 12192001"/>
              <a:gd name="connsiteY167" fmla="*/ 2103997 h 2344739"/>
              <a:gd name="connsiteX168" fmla="*/ 4036997 w 12192001"/>
              <a:gd name="connsiteY168" fmla="*/ 2101563 h 2344739"/>
              <a:gd name="connsiteX169" fmla="*/ 4035363 w 12192001"/>
              <a:gd name="connsiteY169" fmla="*/ 2097896 h 2344739"/>
              <a:gd name="connsiteX170" fmla="*/ 4033778 w 12192001"/>
              <a:gd name="connsiteY170" fmla="*/ 2098131 h 2344739"/>
              <a:gd name="connsiteX171" fmla="*/ 4004538 w 12192001"/>
              <a:gd name="connsiteY171" fmla="*/ 2085563 h 2344739"/>
              <a:gd name="connsiteX172" fmla="*/ 3936846 w 12192001"/>
              <a:gd name="connsiteY172" fmla="*/ 2068106 h 2344739"/>
              <a:gd name="connsiteX173" fmla="*/ 3897275 w 12192001"/>
              <a:gd name="connsiteY173" fmla="*/ 2062451 h 2344739"/>
              <a:gd name="connsiteX174" fmla="*/ 3789760 w 12192001"/>
              <a:gd name="connsiteY174" fmla="*/ 2042213 h 2344739"/>
              <a:gd name="connsiteX175" fmla="*/ 3682513 w 12192001"/>
              <a:gd name="connsiteY175" fmla="*/ 2018290 h 2344739"/>
              <a:gd name="connsiteX176" fmla="*/ 3610035 w 12192001"/>
              <a:gd name="connsiteY176" fmla="*/ 1986019 h 2344739"/>
              <a:gd name="connsiteX177" fmla="*/ 3603855 w 12192001"/>
              <a:gd name="connsiteY177" fmla="*/ 1987381 h 2344739"/>
              <a:gd name="connsiteX178" fmla="*/ 3594736 w 12192001"/>
              <a:gd name="connsiteY178" fmla="*/ 1987545 h 2344739"/>
              <a:gd name="connsiteX179" fmla="*/ 3594501 w 12192001"/>
              <a:gd name="connsiteY179" fmla="*/ 1987276 h 2344739"/>
              <a:gd name="connsiteX180" fmla="*/ 3585978 w 12192001"/>
              <a:gd name="connsiteY180" fmla="*/ 1987966 h 2344739"/>
              <a:gd name="connsiteX181" fmla="*/ 3536135 w 12192001"/>
              <a:gd name="connsiteY181" fmla="*/ 1978267 h 2344739"/>
              <a:gd name="connsiteX182" fmla="*/ 3473223 w 12192001"/>
              <a:gd name="connsiteY182" fmla="*/ 1974606 h 2344739"/>
              <a:gd name="connsiteX183" fmla="*/ 3400728 w 12192001"/>
              <a:gd name="connsiteY183" fmla="*/ 1962558 h 2344739"/>
              <a:gd name="connsiteX184" fmla="*/ 3363888 w 12192001"/>
              <a:gd name="connsiteY184" fmla="*/ 1979510 h 2344739"/>
              <a:gd name="connsiteX185" fmla="*/ 3344026 w 12192001"/>
              <a:gd name="connsiteY185" fmla="*/ 1981192 h 2344739"/>
              <a:gd name="connsiteX186" fmla="*/ 3341698 w 12192001"/>
              <a:gd name="connsiteY186" fmla="*/ 1980217 h 2344739"/>
              <a:gd name="connsiteX187" fmla="*/ 3262356 w 12192001"/>
              <a:gd name="connsiteY187" fmla="*/ 1986094 h 2344739"/>
              <a:gd name="connsiteX188" fmla="*/ 3142556 w 12192001"/>
              <a:gd name="connsiteY188" fmla="*/ 1993869 h 2344739"/>
              <a:gd name="connsiteX189" fmla="*/ 3030291 w 12192001"/>
              <a:gd name="connsiteY189" fmla="*/ 1996512 h 2344739"/>
              <a:gd name="connsiteX190" fmla="*/ 2781569 w 12192001"/>
              <a:gd name="connsiteY190" fmla="*/ 2018333 h 2344739"/>
              <a:gd name="connsiteX191" fmla="*/ 2646527 w 12192001"/>
              <a:gd name="connsiteY191" fmla="*/ 2028869 h 2344739"/>
              <a:gd name="connsiteX192" fmla="*/ 2568028 w 12192001"/>
              <a:gd name="connsiteY192" fmla="*/ 2002628 h 2344739"/>
              <a:gd name="connsiteX193" fmla="*/ 2443255 w 12192001"/>
              <a:gd name="connsiteY193" fmla="*/ 2016529 h 2344739"/>
              <a:gd name="connsiteX194" fmla="*/ 2315112 w 12192001"/>
              <a:gd name="connsiteY194" fmla="*/ 2024996 h 2344739"/>
              <a:gd name="connsiteX195" fmla="*/ 2208578 w 12192001"/>
              <a:gd name="connsiteY195" fmla="*/ 2019763 h 2344739"/>
              <a:gd name="connsiteX196" fmla="*/ 2094665 w 12192001"/>
              <a:gd name="connsiteY196" fmla="*/ 2003052 h 2344739"/>
              <a:gd name="connsiteX197" fmla="*/ 1997356 w 12192001"/>
              <a:gd name="connsiteY197" fmla="*/ 1995032 h 2344739"/>
              <a:gd name="connsiteX198" fmla="*/ 1928172 w 12192001"/>
              <a:gd name="connsiteY198" fmla="*/ 2016977 h 2344739"/>
              <a:gd name="connsiteX199" fmla="*/ 1921650 w 12192001"/>
              <a:gd name="connsiteY199" fmla="*/ 2012146 h 2344739"/>
              <a:gd name="connsiteX200" fmla="*/ 1873080 w 12192001"/>
              <a:gd name="connsiteY200" fmla="*/ 2013741 h 2344739"/>
              <a:gd name="connsiteX201" fmla="*/ 1786655 w 12192001"/>
              <a:gd name="connsiteY201" fmla="*/ 2041363 h 2344739"/>
              <a:gd name="connsiteX202" fmla="*/ 1738204 w 12192001"/>
              <a:gd name="connsiteY202" fmla="*/ 2036312 h 2344739"/>
              <a:gd name="connsiteX203" fmla="*/ 1675071 w 12192001"/>
              <a:gd name="connsiteY203" fmla="*/ 2019963 h 2344739"/>
              <a:gd name="connsiteX204" fmla="*/ 1608669 w 12192001"/>
              <a:gd name="connsiteY204" fmla="*/ 2013066 h 2344739"/>
              <a:gd name="connsiteX205" fmla="*/ 1496110 w 12192001"/>
              <a:gd name="connsiteY205" fmla="*/ 1987476 h 2344739"/>
              <a:gd name="connsiteX206" fmla="*/ 1149979 w 12192001"/>
              <a:gd name="connsiteY206" fmla="*/ 1938041 h 2344739"/>
              <a:gd name="connsiteX207" fmla="*/ 858269 w 12192001"/>
              <a:gd name="connsiteY207" fmla="*/ 1928608 h 2344739"/>
              <a:gd name="connsiteX208" fmla="*/ 837540 w 12192001"/>
              <a:gd name="connsiteY208" fmla="*/ 1929821 h 2344739"/>
              <a:gd name="connsiteX209" fmla="*/ 816809 w 12192001"/>
              <a:gd name="connsiteY209" fmla="*/ 1927857 h 2344739"/>
              <a:gd name="connsiteX210" fmla="*/ 811506 w 12192001"/>
              <a:gd name="connsiteY210" fmla="*/ 1930751 h 2344739"/>
              <a:gd name="connsiteX211" fmla="*/ 797041 w 12192001"/>
              <a:gd name="connsiteY211" fmla="*/ 1930446 h 2344739"/>
              <a:gd name="connsiteX212" fmla="*/ 767901 w 12192001"/>
              <a:gd name="connsiteY212" fmla="*/ 1932653 h 2344739"/>
              <a:gd name="connsiteX213" fmla="*/ 763053 w 12192001"/>
              <a:gd name="connsiteY213" fmla="*/ 1930432 h 2344739"/>
              <a:gd name="connsiteX214" fmla="*/ 720047 w 12192001"/>
              <a:gd name="connsiteY214" fmla="*/ 1929661 h 2344739"/>
              <a:gd name="connsiteX215" fmla="*/ 719742 w 12192001"/>
              <a:gd name="connsiteY215" fmla="*/ 1928399 h 2344739"/>
              <a:gd name="connsiteX216" fmla="*/ 708875 w 12192001"/>
              <a:gd name="connsiteY216" fmla="*/ 1922722 h 2344739"/>
              <a:gd name="connsiteX217" fmla="*/ 596792 w 12192001"/>
              <a:gd name="connsiteY217" fmla="*/ 1879864 h 2344739"/>
              <a:gd name="connsiteX218" fmla="*/ 578535 w 12192001"/>
              <a:gd name="connsiteY218" fmla="*/ 1877212 h 2344739"/>
              <a:gd name="connsiteX219" fmla="*/ 571717 w 12192001"/>
              <a:gd name="connsiteY219" fmla="*/ 1877401 h 2344739"/>
              <a:gd name="connsiteX220" fmla="*/ 445099 w 12192001"/>
              <a:gd name="connsiteY220" fmla="*/ 1839371 h 2344739"/>
              <a:gd name="connsiteX221" fmla="*/ 404015 w 12192001"/>
              <a:gd name="connsiteY221" fmla="*/ 1833548 h 2344739"/>
              <a:gd name="connsiteX222" fmla="*/ 292435 w 12192001"/>
              <a:gd name="connsiteY222" fmla="*/ 1812852 h 2344739"/>
              <a:gd name="connsiteX223" fmla="*/ 118381 w 12192001"/>
              <a:gd name="connsiteY223" fmla="*/ 1761047 h 2344739"/>
              <a:gd name="connsiteX224" fmla="*/ 15526 w 12192001"/>
              <a:gd name="connsiteY224" fmla="*/ 1758191 h 2344739"/>
              <a:gd name="connsiteX225" fmla="*/ 2 w 12192001"/>
              <a:gd name="connsiteY225" fmla="*/ 1752722 h 2344739"/>
              <a:gd name="connsiteX226" fmla="*/ 1 w 12192001"/>
              <a:gd name="connsiteY226" fmla="*/ 762497 h 2344739"/>
              <a:gd name="connsiteX227" fmla="*/ 0 w 12192001"/>
              <a:gd name="connsiteY227" fmla="*/ 762497 h 2344739"/>
              <a:gd name="connsiteX228" fmla="*/ 0 w 12192001"/>
              <a:gd name="connsiteY228" fmla="*/ 222213 h 2344739"/>
              <a:gd name="connsiteX229" fmla="*/ 0 w 12192001"/>
              <a:gd name="connsiteY229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05669 w 12192001"/>
              <a:gd name="connsiteY25" fmla="*/ 1033623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218559 w 12192001"/>
              <a:gd name="connsiteY110" fmla="*/ 2156680 h 2344739"/>
              <a:gd name="connsiteX111" fmla="*/ 7201101 w 12192001"/>
              <a:gd name="connsiteY111" fmla="*/ 2161230 h 2344739"/>
              <a:gd name="connsiteX112" fmla="*/ 7197004 w 12192001"/>
              <a:gd name="connsiteY112" fmla="*/ 2166588 h 2344739"/>
              <a:gd name="connsiteX113" fmla="*/ 7170808 w 12192001"/>
              <a:gd name="connsiteY113" fmla="*/ 2171236 h 2344739"/>
              <a:gd name="connsiteX114" fmla="*/ 7096988 w 12192001"/>
              <a:gd name="connsiteY114" fmla="*/ 2183464 h 2344739"/>
              <a:gd name="connsiteX115" fmla="*/ 7018496 w 12192001"/>
              <a:gd name="connsiteY115" fmla="*/ 2183090 h 2344739"/>
              <a:gd name="connsiteX116" fmla="*/ 6904146 w 12192001"/>
              <a:gd name="connsiteY116" fmla="*/ 2212596 h 2344739"/>
              <a:gd name="connsiteX117" fmla="*/ 6708222 w 12192001"/>
              <a:gd name="connsiteY117" fmla="*/ 2240551 h 2344739"/>
              <a:gd name="connsiteX118" fmla="*/ 6549454 w 12192001"/>
              <a:gd name="connsiteY118" fmla="*/ 2269327 h 2344739"/>
              <a:gd name="connsiteX119" fmla="*/ 6317560 w 12192001"/>
              <a:gd name="connsiteY119" fmla="*/ 2316127 h 2344739"/>
              <a:gd name="connsiteX120" fmla="*/ 6168674 w 12192001"/>
              <a:gd name="connsiteY120" fmla="*/ 2318214 h 2344739"/>
              <a:gd name="connsiteX121" fmla="*/ 6073848 w 12192001"/>
              <a:gd name="connsiteY121" fmla="*/ 2338676 h 2344739"/>
              <a:gd name="connsiteX122" fmla="*/ 6068529 w 12192001"/>
              <a:gd name="connsiteY122" fmla="*/ 2337139 h 2344739"/>
              <a:gd name="connsiteX123" fmla="*/ 6048638 w 12192001"/>
              <a:gd name="connsiteY123" fmla="*/ 2337822 h 2344739"/>
              <a:gd name="connsiteX124" fmla="*/ 6041285 w 12192001"/>
              <a:gd name="connsiteY124" fmla="*/ 2329473 h 2344739"/>
              <a:gd name="connsiteX125" fmla="*/ 6010090 w 12192001"/>
              <a:gd name="connsiteY125" fmla="*/ 2324380 h 2344739"/>
              <a:gd name="connsiteX126" fmla="*/ 5957375 w 12192001"/>
              <a:gd name="connsiteY126" fmla="*/ 2328024 h 2344739"/>
              <a:gd name="connsiteX127" fmla="*/ 5758919 w 12192001"/>
              <a:gd name="connsiteY127" fmla="*/ 2343716 h 2344739"/>
              <a:gd name="connsiteX128" fmla="*/ 5626960 w 12192001"/>
              <a:gd name="connsiteY128" fmla="*/ 2344739 h 2344739"/>
              <a:gd name="connsiteX129" fmla="*/ 5470906 w 12192001"/>
              <a:gd name="connsiteY129" fmla="*/ 2330719 h 2344739"/>
              <a:gd name="connsiteX130" fmla="*/ 5432761 w 12192001"/>
              <a:gd name="connsiteY130" fmla="*/ 2319466 h 2344739"/>
              <a:gd name="connsiteX131" fmla="*/ 5381669 w 12192001"/>
              <a:gd name="connsiteY131" fmla="*/ 2301764 h 2344739"/>
              <a:gd name="connsiteX132" fmla="*/ 5261764 w 12192001"/>
              <a:gd name="connsiteY132" fmla="*/ 2281347 h 2344739"/>
              <a:gd name="connsiteX133" fmla="*/ 5222961 w 12192001"/>
              <a:gd name="connsiteY133" fmla="*/ 2270223 h 2344739"/>
              <a:gd name="connsiteX134" fmla="*/ 5174660 w 12192001"/>
              <a:gd name="connsiteY134" fmla="*/ 2267233 h 2344739"/>
              <a:gd name="connsiteX135" fmla="*/ 5156554 w 12192001"/>
              <a:gd name="connsiteY135" fmla="*/ 2260010 h 2344739"/>
              <a:gd name="connsiteX136" fmla="*/ 5142599 w 12192001"/>
              <a:gd name="connsiteY136" fmla="*/ 2256610 h 2344739"/>
              <a:gd name="connsiteX137" fmla="*/ 5139596 w 12192001"/>
              <a:gd name="connsiteY137" fmla="*/ 2254509 h 2344739"/>
              <a:gd name="connsiteX138" fmla="*/ 5121659 w 12192001"/>
              <a:gd name="connsiteY138" fmla="*/ 2243656 h 2344739"/>
              <a:gd name="connsiteX139" fmla="*/ 5065790 w 12192001"/>
              <a:gd name="connsiteY139" fmla="*/ 2250227 h 2344739"/>
              <a:gd name="connsiteX140" fmla="*/ 5011514 w 12192001"/>
              <a:gd name="connsiteY140" fmla="*/ 2233846 h 2344739"/>
              <a:gd name="connsiteX141" fmla="*/ 4840441 w 12192001"/>
              <a:gd name="connsiteY141" fmla="*/ 2209829 h 2344739"/>
              <a:gd name="connsiteX142" fmla="*/ 4762447 w 12192001"/>
              <a:gd name="connsiteY142" fmla="*/ 2182061 h 2344739"/>
              <a:gd name="connsiteX143" fmla="*/ 4723186 w 12192001"/>
              <a:gd name="connsiteY143" fmla="*/ 2173047 h 2344739"/>
              <a:gd name="connsiteX144" fmla="*/ 4721176 w 12192001"/>
              <a:gd name="connsiteY144" fmla="*/ 2172298 h 2344739"/>
              <a:gd name="connsiteX145" fmla="*/ 4722111 w 12192001"/>
              <a:gd name="connsiteY145" fmla="*/ 2172087 h 2344739"/>
              <a:gd name="connsiteX146" fmla="*/ 4717202 w 12192001"/>
              <a:gd name="connsiteY146" fmla="*/ 2170817 h 2344739"/>
              <a:gd name="connsiteX147" fmla="*/ 4721176 w 12192001"/>
              <a:gd name="connsiteY147" fmla="*/ 2172298 h 2344739"/>
              <a:gd name="connsiteX148" fmla="*/ 4715526 w 12192001"/>
              <a:gd name="connsiteY148" fmla="*/ 2173573 h 2344739"/>
              <a:gd name="connsiteX149" fmla="*/ 4515814 w 12192001"/>
              <a:gd name="connsiteY149" fmla="*/ 2163671 h 2344739"/>
              <a:gd name="connsiteX150" fmla="*/ 4428543 w 12192001"/>
              <a:gd name="connsiteY150" fmla="*/ 2153020 h 2344739"/>
              <a:gd name="connsiteX151" fmla="*/ 4362875 w 12192001"/>
              <a:gd name="connsiteY151" fmla="*/ 2151674 h 2344739"/>
              <a:gd name="connsiteX152" fmla="*/ 4316966 w 12192001"/>
              <a:gd name="connsiteY152" fmla="*/ 2158289 h 2344739"/>
              <a:gd name="connsiteX153" fmla="*/ 4315110 w 12192001"/>
              <a:gd name="connsiteY153" fmla="*/ 2156948 h 2344739"/>
              <a:gd name="connsiteX154" fmla="*/ 4295144 w 12192001"/>
              <a:gd name="connsiteY154" fmla="*/ 2155069 h 2344739"/>
              <a:gd name="connsiteX155" fmla="*/ 4290064 w 12192001"/>
              <a:gd name="connsiteY155" fmla="*/ 2157986 h 2344739"/>
              <a:gd name="connsiteX156" fmla="*/ 4276142 w 12192001"/>
              <a:gd name="connsiteY156" fmla="*/ 2157740 h 2344739"/>
              <a:gd name="connsiteX157" fmla="*/ 4248117 w 12192001"/>
              <a:gd name="connsiteY157" fmla="*/ 2160064 h 2344739"/>
              <a:gd name="connsiteX158" fmla="*/ 4202051 w 12192001"/>
              <a:gd name="connsiteY158" fmla="*/ 2157269 h 2344739"/>
              <a:gd name="connsiteX159" fmla="*/ 4201745 w 12192001"/>
              <a:gd name="connsiteY159" fmla="*/ 2156010 h 2344739"/>
              <a:gd name="connsiteX160" fmla="*/ 4191248 w 12192001"/>
              <a:gd name="connsiteY160" fmla="*/ 2150376 h 2344739"/>
              <a:gd name="connsiteX161" fmla="*/ 4142745 w 12192001"/>
              <a:gd name="connsiteY161" fmla="*/ 2134511 h 2344739"/>
              <a:gd name="connsiteX162" fmla="*/ 4083097 w 12192001"/>
              <a:gd name="connsiteY162" fmla="*/ 2107978 h 2344739"/>
              <a:gd name="connsiteX163" fmla="*/ 4074546 w 12192001"/>
              <a:gd name="connsiteY163" fmla="*/ 2107143 h 2344739"/>
              <a:gd name="connsiteX164" fmla="*/ 4074427 w 12192001"/>
              <a:gd name="connsiteY164" fmla="*/ 2106844 h 2344739"/>
              <a:gd name="connsiteX165" fmla="*/ 4065510 w 12192001"/>
              <a:gd name="connsiteY165" fmla="*/ 2105400 h 2344739"/>
              <a:gd name="connsiteX166" fmla="*/ 4058954 w 12192001"/>
              <a:gd name="connsiteY166" fmla="*/ 2105618 h 2344739"/>
              <a:gd name="connsiteX167" fmla="*/ 4042364 w 12192001"/>
              <a:gd name="connsiteY167" fmla="*/ 2103997 h 2344739"/>
              <a:gd name="connsiteX168" fmla="*/ 4036997 w 12192001"/>
              <a:gd name="connsiteY168" fmla="*/ 2101563 h 2344739"/>
              <a:gd name="connsiteX169" fmla="*/ 4035363 w 12192001"/>
              <a:gd name="connsiteY169" fmla="*/ 2097896 h 2344739"/>
              <a:gd name="connsiteX170" fmla="*/ 4033778 w 12192001"/>
              <a:gd name="connsiteY170" fmla="*/ 2098131 h 2344739"/>
              <a:gd name="connsiteX171" fmla="*/ 4004538 w 12192001"/>
              <a:gd name="connsiteY171" fmla="*/ 2085563 h 2344739"/>
              <a:gd name="connsiteX172" fmla="*/ 3936846 w 12192001"/>
              <a:gd name="connsiteY172" fmla="*/ 2068106 h 2344739"/>
              <a:gd name="connsiteX173" fmla="*/ 3897275 w 12192001"/>
              <a:gd name="connsiteY173" fmla="*/ 2062451 h 2344739"/>
              <a:gd name="connsiteX174" fmla="*/ 3789760 w 12192001"/>
              <a:gd name="connsiteY174" fmla="*/ 2042213 h 2344739"/>
              <a:gd name="connsiteX175" fmla="*/ 3682513 w 12192001"/>
              <a:gd name="connsiteY175" fmla="*/ 2018290 h 2344739"/>
              <a:gd name="connsiteX176" fmla="*/ 3610035 w 12192001"/>
              <a:gd name="connsiteY176" fmla="*/ 1986019 h 2344739"/>
              <a:gd name="connsiteX177" fmla="*/ 3603855 w 12192001"/>
              <a:gd name="connsiteY177" fmla="*/ 1987381 h 2344739"/>
              <a:gd name="connsiteX178" fmla="*/ 3594736 w 12192001"/>
              <a:gd name="connsiteY178" fmla="*/ 1987545 h 2344739"/>
              <a:gd name="connsiteX179" fmla="*/ 3594501 w 12192001"/>
              <a:gd name="connsiteY179" fmla="*/ 1987276 h 2344739"/>
              <a:gd name="connsiteX180" fmla="*/ 3585978 w 12192001"/>
              <a:gd name="connsiteY180" fmla="*/ 1987966 h 2344739"/>
              <a:gd name="connsiteX181" fmla="*/ 3536135 w 12192001"/>
              <a:gd name="connsiteY181" fmla="*/ 1978267 h 2344739"/>
              <a:gd name="connsiteX182" fmla="*/ 3473223 w 12192001"/>
              <a:gd name="connsiteY182" fmla="*/ 1974606 h 2344739"/>
              <a:gd name="connsiteX183" fmla="*/ 3400728 w 12192001"/>
              <a:gd name="connsiteY183" fmla="*/ 1962558 h 2344739"/>
              <a:gd name="connsiteX184" fmla="*/ 3363888 w 12192001"/>
              <a:gd name="connsiteY184" fmla="*/ 1979510 h 2344739"/>
              <a:gd name="connsiteX185" fmla="*/ 3344026 w 12192001"/>
              <a:gd name="connsiteY185" fmla="*/ 1981192 h 2344739"/>
              <a:gd name="connsiteX186" fmla="*/ 3341698 w 12192001"/>
              <a:gd name="connsiteY186" fmla="*/ 1980217 h 2344739"/>
              <a:gd name="connsiteX187" fmla="*/ 3262356 w 12192001"/>
              <a:gd name="connsiteY187" fmla="*/ 1986094 h 2344739"/>
              <a:gd name="connsiteX188" fmla="*/ 3142556 w 12192001"/>
              <a:gd name="connsiteY188" fmla="*/ 1993869 h 2344739"/>
              <a:gd name="connsiteX189" fmla="*/ 3030291 w 12192001"/>
              <a:gd name="connsiteY189" fmla="*/ 1996512 h 2344739"/>
              <a:gd name="connsiteX190" fmla="*/ 2781569 w 12192001"/>
              <a:gd name="connsiteY190" fmla="*/ 2018333 h 2344739"/>
              <a:gd name="connsiteX191" fmla="*/ 2646527 w 12192001"/>
              <a:gd name="connsiteY191" fmla="*/ 2028869 h 2344739"/>
              <a:gd name="connsiteX192" fmla="*/ 2568028 w 12192001"/>
              <a:gd name="connsiteY192" fmla="*/ 2002628 h 2344739"/>
              <a:gd name="connsiteX193" fmla="*/ 2443255 w 12192001"/>
              <a:gd name="connsiteY193" fmla="*/ 2016529 h 2344739"/>
              <a:gd name="connsiteX194" fmla="*/ 2315112 w 12192001"/>
              <a:gd name="connsiteY194" fmla="*/ 2024996 h 2344739"/>
              <a:gd name="connsiteX195" fmla="*/ 2208578 w 12192001"/>
              <a:gd name="connsiteY195" fmla="*/ 2019763 h 2344739"/>
              <a:gd name="connsiteX196" fmla="*/ 2094665 w 12192001"/>
              <a:gd name="connsiteY196" fmla="*/ 2003052 h 2344739"/>
              <a:gd name="connsiteX197" fmla="*/ 1997356 w 12192001"/>
              <a:gd name="connsiteY197" fmla="*/ 1995032 h 2344739"/>
              <a:gd name="connsiteX198" fmla="*/ 1928172 w 12192001"/>
              <a:gd name="connsiteY198" fmla="*/ 2016977 h 2344739"/>
              <a:gd name="connsiteX199" fmla="*/ 1921650 w 12192001"/>
              <a:gd name="connsiteY199" fmla="*/ 2012146 h 2344739"/>
              <a:gd name="connsiteX200" fmla="*/ 1873080 w 12192001"/>
              <a:gd name="connsiteY200" fmla="*/ 2013741 h 2344739"/>
              <a:gd name="connsiteX201" fmla="*/ 1786655 w 12192001"/>
              <a:gd name="connsiteY201" fmla="*/ 2041363 h 2344739"/>
              <a:gd name="connsiteX202" fmla="*/ 1738204 w 12192001"/>
              <a:gd name="connsiteY202" fmla="*/ 2036312 h 2344739"/>
              <a:gd name="connsiteX203" fmla="*/ 1675071 w 12192001"/>
              <a:gd name="connsiteY203" fmla="*/ 2019963 h 2344739"/>
              <a:gd name="connsiteX204" fmla="*/ 1608669 w 12192001"/>
              <a:gd name="connsiteY204" fmla="*/ 2013066 h 2344739"/>
              <a:gd name="connsiteX205" fmla="*/ 1496110 w 12192001"/>
              <a:gd name="connsiteY205" fmla="*/ 1987476 h 2344739"/>
              <a:gd name="connsiteX206" fmla="*/ 1149979 w 12192001"/>
              <a:gd name="connsiteY206" fmla="*/ 1938041 h 2344739"/>
              <a:gd name="connsiteX207" fmla="*/ 858269 w 12192001"/>
              <a:gd name="connsiteY207" fmla="*/ 1928608 h 2344739"/>
              <a:gd name="connsiteX208" fmla="*/ 837540 w 12192001"/>
              <a:gd name="connsiteY208" fmla="*/ 1929821 h 2344739"/>
              <a:gd name="connsiteX209" fmla="*/ 816809 w 12192001"/>
              <a:gd name="connsiteY209" fmla="*/ 1927857 h 2344739"/>
              <a:gd name="connsiteX210" fmla="*/ 811506 w 12192001"/>
              <a:gd name="connsiteY210" fmla="*/ 1930751 h 2344739"/>
              <a:gd name="connsiteX211" fmla="*/ 797041 w 12192001"/>
              <a:gd name="connsiteY211" fmla="*/ 1930446 h 2344739"/>
              <a:gd name="connsiteX212" fmla="*/ 767901 w 12192001"/>
              <a:gd name="connsiteY212" fmla="*/ 1932653 h 2344739"/>
              <a:gd name="connsiteX213" fmla="*/ 763053 w 12192001"/>
              <a:gd name="connsiteY213" fmla="*/ 1930432 h 2344739"/>
              <a:gd name="connsiteX214" fmla="*/ 720047 w 12192001"/>
              <a:gd name="connsiteY214" fmla="*/ 1929661 h 2344739"/>
              <a:gd name="connsiteX215" fmla="*/ 719742 w 12192001"/>
              <a:gd name="connsiteY215" fmla="*/ 1928399 h 2344739"/>
              <a:gd name="connsiteX216" fmla="*/ 708875 w 12192001"/>
              <a:gd name="connsiteY216" fmla="*/ 1922722 h 2344739"/>
              <a:gd name="connsiteX217" fmla="*/ 596792 w 12192001"/>
              <a:gd name="connsiteY217" fmla="*/ 1879864 h 2344739"/>
              <a:gd name="connsiteX218" fmla="*/ 578535 w 12192001"/>
              <a:gd name="connsiteY218" fmla="*/ 1877212 h 2344739"/>
              <a:gd name="connsiteX219" fmla="*/ 571717 w 12192001"/>
              <a:gd name="connsiteY219" fmla="*/ 1877401 h 2344739"/>
              <a:gd name="connsiteX220" fmla="*/ 445099 w 12192001"/>
              <a:gd name="connsiteY220" fmla="*/ 1839371 h 2344739"/>
              <a:gd name="connsiteX221" fmla="*/ 404015 w 12192001"/>
              <a:gd name="connsiteY221" fmla="*/ 1833548 h 2344739"/>
              <a:gd name="connsiteX222" fmla="*/ 292435 w 12192001"/>
              <a:gd name="connsiteY222" fmla="*/ 1812852 h 2344739"/>
              <a:gd name="connsiteX223" fmla="*/ 118381 w 12192001"/>
              <a:gd name="connsiteY223" fmla="*/ 1761047 h 2344739"/>
              <a:gd name="connsiteX224" fmla="*/ 15526 w 12192001"/>
              <a:gd name="connsiteY224" fmla="*/ 1758191 h 2344739"/>
              <a:gd name="connsiteX225" fmla="*/ 2 w 12192001"/>
              <a:gd name="connsiteY225" fmla="*/ 1752722 h 2344739"/>
              <a:gd name="connsiteX226" fmla="*/ 1 w 12192001"/>
              <a:gd name="connsiteY226" fmla="*/ 762497 h 2344739"/>
              <a:gd name="connsiteX227" fmla="*/ 0 w 12192001"/>
              <a:gd name="connsiteY227" fmla="*/ 762497 h 2344739"/>
              <a:gd name="connsiteX228" fmla="*/ 0 w 12192001"/>
              <a:gd name="connsiteY228" fmla="*/ 222213 h 2344739"/>
              <a:gd name="connsiteX229" fmla="*/ 0 w 12192001"/>
              <a:gd name="connsiteY229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05669 w 12192001"/>
              <a:gd name="connsiteY25" fmla="*/ 1033623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218559 w 12192001"/>
              <a:gd name="connsiteY110" fmla="*/ 2156680 h 2344739"/>
              <a:gd name="connsiteX111" fmla="*/ 7201101 w 12192001"/>
              <a:gd name="connsiteY111" fmla="*/ 2161230 h 2344739"/>
              <a:gd name="connsiteX112" fmla="*/ 7197004 w 12192001"/>
              <a:gd name="connsiteY112" fmla="*/ 2166588 h 2344739"/>
              <a:gd name="connsiteX113" fmla="*/ 7170808 w 12192001"/>
              <a:gd name="connsiteY113" fmla="*/ 2171236 h 2344739"/>
              <a:gd name="connsiteX114" fmla="*/ 7096988 w 12192001"/>
              <a:gd name="connsiteY114" fmla="*/ 2183464 h 2344739"/>
              <a:gd name="connsiteX115" fmla="*/ 7018496 w 12192001"/>
              <a:gd name="connsiteY115" fmla="*/ 2183090 h 2344739"/>
              <a:gd name="connsiteX116" fmla="*/ 6904146 w 12192001"/>
              <a:gd name="connsiteY116" fmla="*/ 2212596 h 2344739"/>
              <a:gd name="connsiteX117" fmla="*/ 6708222 w 12192001"/>
              <a:gd name="connsiteY117" fmla="*/ 2240551 h 2344739"/>
              <a:gd name="connsiteX118" fmla="*/ 6549454 w 12192001"/>
              <a:gd name="connsiteY118" fmla="*/ 2269327 h 2344739"/>
              <a:gd name="connsiteX119" fmla="*/ 6317560 w 12192001"/>
              <a:gd name="connsiteY119" fmla="*/ 2316127 h 2344739"/>
              <a:gd name="connsiteX120" fmla="*/ 6168674 w 12192001"/>
              <a:gd name="connsiteY120" fmla="*/ 2318214 h 2344739"/>
              <a:gd name="connsiteX121" fmla="*/ 6073848 w 12192001"/>
              <a:gd name="connsiteY121" fmla="*/ 2338676 h 2344739"/>
              <a:gd name="connsiteX122" fmla="*/ 6068529 w 12192001"/>
              <a:gd name="connsiteY122" fmla="*/ 2337139 h 2344739"/>
              <a:gd name="connsiteX123" fmla="*/ 6048638 w 12192001"/>
              <a:gd name="connsiteY123" fmla="*/ 2337822 h 2344739"/>
              <a:gd name="connsiteX124" fmla="*/ 6041285 w 12192001"/>
              <a:gd name="connsiteY124" fmla="*/ 2329473 h 2344739"/>
              <a:gd name="connsiteX125" fmla="*/ 6010090 w 12192001"/>
              <a:gd name="connsiteY125" fmla="*/ 2324380 h 2344739"/>
              <a:gd name="connsiteX126" fmla="*/ 5957375 w 12192001"/>
              <a:gd name="connsiteY126" fmla="*/ 2328024 h 2344739"/>
              <a:gd name="connsiteX127" fmla="*/ 5758919 w 12192001"/>
              <a:gd name="connsiteY127" fmla="*/ 2343716 h 2344739"/>
              <a:gd name="connsiteX128" fmla="*/ 5626960 w 12192001"/>
              <a:gd name="connsiteY128" fmla="*/ 2344739 h 2344739"/>
              <a:gd name="connsiteX129" fmla="*/ 5470906 w 12192001"/>
              <a:gd name="connsiteY129" fmla="*/ 2330719 h 2344739"/>
              <a:gd name="connsiteX130" fmla="*/ 5432761 w 12192001"/>
              <a:gd name="connsiteY130" fmla="*/ 2319466 h 2344739"/>
              <a:gd name="connsiteX131" fmla="*/ 5381669 w 12192001"/>
              <a:gd name="connsiteY131" fmla="*/ 2301764 h 2344739"/>
              <a:gd name="connsiteX132" fmla="*/ 5261764 w 12192001"/>
              <a:gd name="connsiteY132" fmla="*/ 2281347 h 2344739"/>
              <a:gd name="connsiteX133" fmla="*/ 5222961 w 12192001"/>
              <a:gd name="connsiteY133" fmla="*/ 2270223 h 2344739"/>
              <a:gd name="connsiteX134" fmla="*/ 5174660 w 12192001"/>
              <a:gd name="connsiteY134" fmla="*/ 2267233 h 2344739"/>
              <a:gd name="connsiteX135" fmla="*/ 5156554 w 12192001"/>
              <a:gd name="connsiteY135" fmla="*/ 2260010 h 2344739"/>
              <a:gd name="connsiteX136" fmla="*/ 5142599 w 12192001"/>
              <a:gd name="connsiteY136" fmla="*/ 2256610 h 2344739"/>
              <a:gd name="connsiteX137" fmla="*/ 5139596 w 12192001"/>
              <a:gd name="connsiteY137" fmla="*/ 2254509 h 2344739"/>
              <a:gd name="connsiteX138" fmla="*/ 5121659 w 12192001"/>
              <a:gd name="connsiteY138" fmla="*/ 2243656 h 2344739"/>
              <a:gd name="connsiteX139" fmla="*/ 5065790 w 12192001"/>
              <a:gd name="connsiteY139" fmla="*/ 2250227 h 2344739"/>
              <a:gd name="connsiteX140" fmla="*/ 5011514 w 12192001"/>
              <a:gd name="connsiteY140" fmla="*/ 2233846 h 2344739"/>
              <a:gd name="connsiteX141" fmla="*/ 4840441 w 12192001"/>
              <a:gd name="connsiteY141" fmla="*/ 2209829 h 2344739"/>
              <a:gd name="connsiteX142" fmla="*/ 4762447 w 12192001"/>
              <a:gd name="connsiteY142" fmla="*/ 2182061 h 2344739"/>
              <a:gd name="connsiteX143" fmla="*/ 4723186 w 12192001"/>
              <a:gd name="connsiteY143" fmla="*/ 2173047 h 2344739"/>
              <a:gd name="connsiteX144" fmla="*/ 4721176 w 12192001"/>
              <a:gd name="connsiteY144" fmla="*/ 2172298 h 2344739"/>
              <a:gd name="connsiteX145" fmla="*/ 4722111 w 12192001"/>
              <a:gd name="connsiteY145" fmla="*/ 2172087 h 2344739"/>
              <a:gd name="connsiteX146" fmla="*/ 4717202 w 12192001"/>
              <a:gd name="connsiteY146" fmla="*/ 2170817 h 2344739"/>
              <a:gd name="connsiteX147" fmla="*/ 4721176 w 12192001"/>
              <a:gd name="connsiteY147" fmla="*/ 2172298 h 2344739"/>
              <a:gd name="connsiteX148" fmla="*/ 4715526 w 12192001"/>
              <a:gd name="connsiteY148" fmla="*/ 2173573 h 2344739"/>
              <a:gd name="connsiteX149" fmla="*/ 4515814 w 12192001"/>
              <a:gd name="connsiteY149" fmla="*/ 2163671 h 2344739"/>
              <a:gd name="connsiteX150" fmla="*/ 4428543 w 12192001"/>
              <a:gd name="connsiteY150" fmla="*/ 2153020 h 2344739"/>
              <a:gd name="connsiteX151" fmla="*/ 4362875 w 12192001"/>
              <a:gd name="connsiteY151" fmla="*/ 2151674 h 2344739"/>
              <a:gd name="connsiteX152" fmla="*/ 4316966 w 12192001"/>
              <a:gd name="connsiteY152" fmla="*/ 2158289 h 2344739"/>
              <a:gd name="connsiteX153" fmla="*/ 4315110 w 12192001"/>
              <a:gd name="connsiteY153" fmla="*/ 2156948 h 2344739"/>
              <a:gd name="connsiteX154" fmla="*/ 4295144 w 12192001"/>
              <a:gd name="connsiteY154" fmla="*/ 2155069 h 2344739"/>
              <a:gd name="connsiteX155" fmla="*/ 4290064 w 12192001"/>
              <a:gd name="connsiteY155" fmla="*/ 2157986 h 2344739"/>
              <a:gd name="connsiteX156" fmla="*/ 4276142 w 12192001"/>
              <a:gd name="connsiteY156" fmla="*/ 2157740 h 2344739"/>
              <a:gd name="connsiteX157" fmla="*/ 4248117 w 12192001"/>
              <a:gd name="connsiteY157" fmla="*/ 2160064 h 2344739"/>
              <a:gd name="connsiteX158" fmla="*/ 4202051 w 12192001"/>
              <a:gd name="connsiteY158" fmla="*/ 2157269 h 2344739"/>
              <a:gd name="connsiteX159" fmla="*/ 4201745 w 12192001"/>
              <a:gd name="connsiteY159" fmla="*/ 2156010 h 2344739"/>
              <a:gd name="connsiteX160" fmla="*/ 4191248 w 12192001"/>
              <a:gd name="connsiteY160" fmla="*/ 2150376 h 2344739"/>
              <a:gd name="connsiteX161" fmla="*/ 4142745 w 12192001"/>
              <a:gd name="connsiteY161" fmla="*/ 2134511 h 2344739"/>
              <a:gd name="connsiteX162" fmla="*/ 4083097 w 12192001"/>
              <a:gd name="connsiteY162" fmla="*/ 2107978 h 2344739"/>
              <a:gd name="connsiteX163" fmla="*/ 4074546 w 12192001"/>
              <a:gd name="connsiteY163" fmla="*/ 2107143 h 2344739"/>
              <a:gd name="connsiteX164" fmla="*/ 4074427 w 12192001"/>
              <a:gd name="connsiteY164" fmla="*/ 2106844 h 2344739"/>
              <a:gd name="connsiteX165" fmla="*/ 4065510 w 12192001"/>
              <a:gd name="connsiteY165" fmla="*/ 2105400 h 2344739"/>
              <a:gd name="connsiteX166" fmla="*/ 4058954 w 12192001"/>
              <a:gd name="connsiteY166" fmla="*/ 2105618 h 2344739"/>
              <a:gd name="connsiteX167" fmla="*/ 4042364 w 12192001"/>
              <a:gd name="connsiteY167" fmla="*/ 2103997 h 2344739"/>
              <a:gd name="connsiteX168" fmla="*/ 4036997 w 12192001"/>
              <a:gd name="connsiteY168" fmla="*/ 2101563 h 2344739"/>
              <a:gd name="connsiteX169" fmla="*/ 4035363 w 12192001"/>
              <a:gd name="connsiteY169" fmla="*/ 2097896 h 2344739"/>
              <a:gd name="connsiteX170" fmla="*/ 4033778 w 12192001"/>
              <a:gd name="connsiteY170" fmla="*/ 2098131 h 2344739"/>
              <a:gd name="connsiteX171" fmla="*/ 4004538 w 12192001"/>
              <a:gd name="connsiteY171" fmla="*/ 2085563 h 2344739"/>
              <a:gd name="connsiteX172" fmla="*/ 3936846 w 12192001"/>
              <a:gd name="connsiteY172" fmla="*/ 2068106 h 2344739"/>
              <a:gd name="connsiteX173" fmla="*/ 3897275 w 12192001"/>
              <a:gd name="connsiteY173" fmla="*/ 2062451 h 2344739"/>
              <a:gd name="connsiteX174" fmla="*/ 3789760 w 12192001"/>
              <a:gd name="connsiteY174" fmla="*/ 2042213 h 2344739"/>
              <a:gd name="connsiteX175" fmla="*/ 3682513 w 12192001"/>
              <a:gd name="connsiteY175" fmla="*/ 2018290 h 2344739"/>
              <a:gd name="connsiteX176" fmla="*/ 3610035 w 12192001"/>
              <a:gd name="connsiteY176" fmla="*/ 1986019 h 2344739"/>
              <a:gd name="connsiteX177" fmla="*/ 3603855 w 12192001"/>
              <a:gd name="connsiteY177" fmla="*/ 1987381 h 2344739"/>
              <a:gd name="connsiteX178" fmla="*/ 3594736 w 12192001"/>
              <a:gd name="connsiteY178" fmla="*/ 1987545 h 2344739"/>
              <a:gd name="connsiteX179" fmla="*/ 3594501 w 12192001"/>
              <a:gd name="connsiteY179" fmla="*/ 1987276 h 2344739"/>
              <a:gd name="connsiteX180" fmla="*/ 3585978 w 12192001"/>
              <a:gd name="connsiteY180" fmla="*/ 1987966 h 2344739"/>
              <a:gd name="connsiteX181" fmla="*/ 3536135 w 12192001"/>
              <a:gd name="connsiteY181" fmla="*/ 1978267 h 2344739"/>
              <a:gd name="connsiteX182" fmla="*/ 3473223 w 12192001"/>
              <a:gd name="connsiteY182" fmla="*/ 1974606 h 2344739"/>
              <a:gd name="connsiteX183" fmla="*/ 3400728 w 12192001"/>
              <a:gd name="connsiteY183" fmla="*/ 1962558 h 2344739"/>
              <a:gd name="connsiteX184" fmla="*/ 3363888 w 12192001"/>
              <a:gd name="connsiteY184" fmla="*/ 1979510 h 2344739"/>
              <a:gd name="connsiteX185" fmla="*/ 3344026 w 12192001"/>
              <a:gd name="connsiteY185" fmla="*/ 1981192 h 2344739"/>
              <a:gd name="connsiteX186" fmla="*/ 3341698 w 12192001"/>
              <a:gd name="connsiteY186" fmla="*/ 1980217 h 2344739"/>
              <a:gd name="connsiteX187" fmla="*/ 3262356 w 12192001"/>
              <a:gd name="connsiteY187" fmla="*/ 1986094 h 2344739"/>
              <a:gd name="connsiteX188" fmla="*/ 3142556 w 12192001"/>
              <a:gd name="connsiteY188" fmla="*/ 1993869 h 2344739"/>
              <a:gd name="connsiteX189" fmla="*/ 3030291 w 12192001"/>
              <a:gd name="connsiteY189" fmla="*/ 1996512 h 2344739"/>
              <a:gd name="connsiteX190" fmla="*/ 2781569 w 12192001"/>
              <a:gd name="connsiteY190" fmla="*/ 2018333 h 2344739"/>
              <a:gd name="connsiteX191" fmla="*/ 2646527 w 12192001"/>
              <a:gd name="connsiteY191" fmla="*/ 2028869 h 2344739"/>
              <a:gd name="connsiteX192" fmla="*/ 2568028 w 12192001"/>
              <a:gd name="connsiteY192" fmla="*/ 2002628 h 2344739"/>
              <a:gd name="connsiteX193" fmla="*/ 2443255 w 12192001"/>
              <a:gd name="connsiteY193" fmla="*/ 2016529 h 2344739"/>
              <a:gd name="connsiteX194" fmla="*/ 2315112 w 12192001"/>
              <a:gd name="connsiteY194" fmla="*/ 2024996 h 2344739"/>
              <a:gd name="connsiteX195" fmla="*/ 2208578 w 12192001"/>
              <a:gd name="connsiteY195" fmla="*/ 2019763 h 2344739"/>
              <a:gd name="connsiteX196" fmla="*/ 2094665 w 12192001"/>
              <a:gd name="connsiteY196" fmla="*/ 2003052 h 2344739"/>
              <a:gd name="connsiteX197" fmla="*/ 1997356 w 12192001"/>
              <a:gd name="connsiteY197" fmla="*/ 1995032 h 2344739"/>
              <a:gd name="connsiteX198" fmla="*/ 1928172 w 12192001"/>
              <a:gd name="connsiteY198" fmla="*/ 2016977 h 2344739"/>
              <a:gd name="connsiteX199" fmla="*/ 1921650 w 12192001"/>
              <a:gd name="connsiteY199" fmla="*/ 2012146 h 2344739"/>
              <a:gd name="connsiteX200" fmla="*/ 1873080 w 12192001"/>
              <a:gd name="connsiteY200" fmla="*/ 2013741 h 2344739"/>
              <a:gd name="connsiteX201" fmla="*/ 1786655 w 12192001"/>
              <a:gd name="connsiteY201" fmla="*/ 2041363 h 2344739"/>
              <a:gd name="connsiteX202" fmla="*/ 1738204 w 12192001"/>
              <a:gd name="connsiteY202" fmla="*/ 2036312 h 2344739"/>
              <a:gd name="connsiteX203" fmla="*/ 1675071 w 12192001"/>
              <a:gd name="connsiteY203" fmla="*/ 2019963 h 2344739"/>
              <a:gd name="connsiteX204" fmla="*/ 1608669 w 12192001"/>
              <a:gd name="connsiteY204" fmla="*/ 2013066 h 2344739"/>
              <a:gd name="connsiteX205" fmla="*/ 1496110 w 12192001"/>
              <a:gd name="connsiteY205" fmla="*/ 1987476 h 2344739"/>
              <a:gd name="connsiteX206" fmla="*/ 1149979 w 12192001"/>
              <a:gd name="connsiteY206" fmla="*/ 1938041 h 2344739"/>
              <a:gd name="connsiteX207" fmla="*/ 858269 w 12192001"/>
              <a:gd name="connsiteY207" fmla="*/ 1928608 h 2344739"/>
              <a:gd name="connsiteX208" fmla="*/ 837540 w 12192001"/>
              <a:gd name="connsiteY208" fmla="*/ 1929821 h 2344739"/>
              <a:gd name="connsiteX209" fmla="*/ 816809 w 12192001"/>
              <a:gd name="connsiteY209" fmla="*/ 1927857 h 2344739"/>
              <a:gd name="connsiteX210" fmla="*/ 811506 w 12192001"/>
              <a:gd name="connsiteY210" fmla="*/ 1930751 h 2344739"/>
              <a:gd name="connsiteX211" fmla="*/ 797041 w 12192001"/>
              <a:gd name="connsiteY211" fmla="*/ 1930446 h 2344739"/>
              <a:gd name="connsiteX212" fmla="*/ 767901 w 12192001"/>
              <a:gd name="connsiteY212" fmla="*/ 1932653 h 2344739"/>
              <a:gd name="connsiteX213" fmla="*/ 763053 w 12192001"/>
              <a:gd name="connsiteY213" fmla="*/ 1930432 h 2344739"/>
              <a:gd name="connsiteX214" fmla="*/ 720047 w 12192001"/>
              <a:gd name="connsiteY214" fmla="*/ 1929661 h 2344739"/>
              <a:gd name="connsiteX215" fmla="*/ 719742 w 12192001"/>
              <a:gd name="connsiteY215" fmla="*/ 1928399 h 2344739"/>
              <a:gd name="connsiteX216" fmla="*/ 708875 w 12192001"/>
              <a:gd name="connsiteY216" fmla="*/ 1922722 h 2344739"/>
              <a:gd name="connsiteX217" fmla="*/ 596792 w 12192001"/>
              <a:gd name="connsiteY217" fmla="*/ 1879864 h 2344739"/>
              <a:gd name="connsiteX218" fmla="*/ 578535 w 12192001"/>
              <a:gd name="connsiteY218" fmla="*/ 1877212 h 2344739"/>
              <a:gd name="connsiteX219" fmla="*/ 571717 w 12192001"/>
              <a:gd name="connsiteY219" fmla="*/ 1877401 h 2344739"/>
              <a:gd name="connsiteX220" fmla="*/ 445099 w 12192001"/>
              <a:gd name="connsiteY220" fmla="*/ 1839371 h 2344739"/>
              <a:gd name="connsiteX221" fmla="*/ 404015 w 12192001"/>
              <a:gd name="connsiteY221" fmla="*/ 1833548 h 2344739"/>
              <a:gd name="connsiteX222" fmla="*/ 292435 w 12192001"/>
              <a:gd name="connsiteY222" fmla="*/ 1812852 h 2344739"/>
              <a:gd name="connsiteX223" fmla="*/ 118381 w 12192001"/>
              <a:gd name="connsiteY223" fmla="*/ 1761047 h 2344739"/>
              <a:gd name="connsiteX224" fmla="*/ 15526 w 12192001"/>
              <a:gd name="connsiteY224" fmla="*/ 1758191 h 2344739"/>
              <a:gd name="connsiteX225" fmla="*/ 2 w 12192001"/>
              <a:gd name="connsiteY225" fmla="*/ 1752722 h 2344739"/>
              <a:gd name="connsiteX226" fmla="*/ 1 w 12192001"/>
              <a:gd name="connsiteY226" fmla="*/ 762497 h 2344739"/>
              <a:gd name="connsiteX227" fmla="*/ 0 w 12192001"/>
              <a:gd name="connsiteY227" fmla="*/ 762497 h 2344739"/>
              <a:gd name="connsiteX228" fmla="*/ 0 w 12192001"/>
              <a:gd name="connsiteY228" fmla="*/ 222213 h 2344739"/>
              <a:gd name="connsiteX229" fmla="*/ 0 w 12192001"/>
              <a:gd name="connsiteY229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05669 w 12192001"/>
              <a:gd name="connsiteY25" fmla="*/ 1033623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218559 w 12192001"/>
              <a:gd name="connsiteY110" fmla="*/ 2156680 h 2344739"/>
              <a:gd name="connsiteX111" fmla="*/ 7201101 w 12192001"/>
              <a:gd name="connsiteY111" fmla="*/ 2161230 h 2344739"/>
              <a:gd name="connsiteX112" fmla="*/ 7197004 w 12192001"/>
              <a:gd name="connsiteY112" fmla="*/ 2166588 h 2344739"/>
              <a:gd name="connsiteX113" fmla="*/ 7170808 w 12192001"/>
              <a:gd name="connsiteY113" fmla="*/ 2171236 h 2344739"/>
              <a:gd name="connsiteX114" fmla="*/ 7096988 w 12192001"/>
              <a:gd name="connsiteY114" fmla="*/ 2183464 h 2344739"/>
              <a:gd name="connsiteX115" fmla="*/ 7018496 w 12192001"/>
              <a:gd name="connsiteY115" fmla="*/ 2183090 h 2344739"/>
              <a:gd name="connsiteX116" fmla="*/ 6904146 w 12192001"/>
              <a:gd name="connsiteY116" fmla="*/ 2212596 h 2344739"/>
              <a:gd name="connsiteX117" fmla="*/ 6708222 w 12192001"/>
              <a:gd name="connsiteY117" fmla="*/ 2240551 h 2344739"/>
              <a:gd name="connsiteX118" fmla="*/ 6549454 w 12192001"/>
              <a:gd name="connsiteY118" fmla="*/ 2269327 h 2344739"/>
              <a:gd name="connsiteX119" fmla="*/ 6317560 w 12192001"/>
              <a:gd name="connsiteY119" fmla="*/ 2316127 h 2344739"/>
              <a:gd name="connsiteX120" fmla="*/ 6168674 w 12192001"/>
              <a:gd name="connsiteY120" fmla="*/ 2318214 h 2344739"/>
              <a:gd name="connsiteX121" fmla="*/ 6073848 w 12192001"/>
              <a:gd name="connsiteY121" fmla="*/ 2338676 h 2344739"/>
              <a:gd name="connsiteX122" fmla="*/ 6068529 w 12192001"/>
              <a:gd name="connsiteY122" fmla="*/ 2337139 h 2344739"/>
              <a:gd name="connsiteX123" fmla="*/ 6048638 w 12192001"/>
              <a:gd name="connsiteY123" fmla="*/ 2337822 h 2344739"/>
              <a:gd name="connsiteX124" fmla="*/ 6041285 w 12192001"/>
              <a:gd name="connsiteY124" fmla="*/ 2329473 h 2344739"/>
              <a:gd name="connsiteX125" fmla="*/ 6010090 w 12192001"/>
              <a:gd name="connsiteY125" fmla="*/ 2324380 h 2344739"/>
              <a:gd name="connsiteX126" fmla="*/ 5957375 w 12192001"/>
              <a:gd name="connsiteY126" fmla="*/ 2328024 h 2344739"/>
              <a:gd name="connsiteX127" fmla="*/ 5758919 w 12192001"/>
              <a:gd name="connsiteY127" fmla="*/ 2343716 h 2344739"/>
              <a:gd name="connsiteX128" fmla="*/ 5626960 w 12192001"/>
              <a:gd name="connsiteY128" fmla="*/ 2344739 h 2344739"/>
              <a:gd name="connsiteX129" fmla="*/ 5470906 w 12192001"/>
              <a:gd name="connsiteY129" fmla="*/ 2330719 h 2344739"/>
              <a:gd name="connsiteX130" fmla="*/ 5432761 w 12192001"/>
              <a:gd name="connsiteY130" fmla="*/ 2319466 h 2344739"/>
              <a:gd name="connsiteX131" fmla="*/ 5381669 w 12192001"/>
              <a:gd name="connsiteY131" fmla="*/ 2301764 h 2344739"/>
              <a:gd name="connsiteX132" fmla="*/ 5261764 w 12192001"/>
              <a:gd name="connsiteY132" fmla="*/ 2281347 h 2344739"/>
              <a:gd name="connsiteX133" fmla="*/ 5222961 w 12192001"/>
              <a:gd name="connsiteY133" fmla="*/ 2270223 h 2344739"/>
              <a:gd name="connsiteX134" fmla="*/ 5174660 w 12192001"/>
              <a:gd name="connsiteY134" fmla="*/ 2267233 h 2344739"/>
              <a:gd name="connsiteX135" fmla="*/ 5156554 w 12192001"/>
              <a:gd name="connsiteY135" fmla="*/ 2260010 h 2344739"/>
              <a:gd name="connsiteX136" fmla="*/ 5142599 w 12192001"/>
              <a:gd name="connsiteY136" fmla="*/ 2256610 h 2344739"/>
              <a:gd name="connsiteX137" fmla="*/ 5139596 w 12192001"/>
              <a:gd name="connsiteY137" fmla="*/ 2254509 h 2344739"/>
              <a:gd name="connsiteX138" fmla="*/ 5121659 w 12192001"/>
              <a:gd name="connsiteY138" fmla="*/ 2243656 h 2344739"/>
              <a:gd name="connsiteX139" fmla="*/ 5065790 w 12192001"/>
              <a:gd name="connsiteY139" fmla="*/ 2250227 h 2344739"/>
              <a:gd name="connsiteX140" fmla="*/ 5011514 w 12192001"/>
              <a:gd name="connsiteY140" fmla="*/ 2233846 h 2344739"/>
              <a:gd name="connsiteX141" fmla="*/ 4840441 w 12192001"/>
              <a:gd name="connsiteY141" fmla="*/ 2209829 h 2344739"/>
              <a:gd name="connsiteX142" fmla="*/ 4762447 w 12192001"/>
              <a:gd name="connsiteY142" fmla="*/ 2182061 h 2344739"/>
              <a:gd name="connsiteX143" fmla="*/ 4723186 w 12192001"/>
              <a:gd name="connsiteY143" fmla="*/ 2173047 h 2344739"/>
              <a:gd name="connsiteX144" fmla="*/ 4721176 w 12192001"/>
              <a:gd name="connsiteY144" fmla="*/ 2172298 h 2344739"/>
              <a:gd name="connsiteX145" fmla="*/ 4722111 w 12192001"/>
              <a:gd name="connsiteY145" fmla="*/ 2172087 h 2344739"/>
              <a:gd name="connsiteX146" fmla="*/ 4717202 w 12192001"/>
              <a:gd name="connsiteY146" fmla="*/ 2170817 h 2344739"/>
              <a:gd name="connsiteX147" fmla="*/ 4721176 w 12192001"/>
              <a:gd name="connsiteY147" fmla="*/ 2172298 h 2344739"/>
              <a:gd name="connsiteX148" fmla="*/ 4715526 w 12192001"/>
              <a:gd name="connsiteY148" fmla="*/ 2173573 h 2344739"/>
              <a:gd name="connsiteX149" fmla="*/ 4515814 w 12192001"/>
              <a:gd name="connsiteY149" fmla="*/ 2163671 h 2344739"/>
              <a:gd name="connsiteX150" fmla="*/ 4428543 w 12192001"/>
              <a:gd name="connsiteY150" fmla="*/ 2153020 h 2344739"/>
              <a:gd name="connsiteX151" fmla="*/ 4362875 w 12192001"/>
              <a:gd name="connsiteY151" fmla="*/ 2151674 h 2344739"/>
              <a:gd name="connsiteX152" fmla="*/ 4316966 w 12192001"/>
              <a:gd name="connsiteY152" fmla="*/ 2158289 h 2344739"/>
              <a:gd name="connsiteX153" fmla="*/ 4315110 w 12192001"/>
              <a:gd name="connsiteY153" fmla="*/ 2156948 h 2344739"/>
              <a:gd name="connsiteX154" fmla="*/ 4295144 w 12192001"/>
              <a:gd name="connsiteY154" fmla="*/ 2155069 h 2344739"/>
              <a:gd name="connsiteX155" fmla="*/ 4290064 w 12192001"/>
              <a:gd name="connsiteY155" fmla="*/ 2157986 h 2344739"/>
              <a:gd name="connsiteX156" fmla="*/ 4276142 w 12192001"/>
              <a:gd name="connsiteY156" fmla="*/ 2157740 h 2344739"/>
              <a:gd name="connsiteX157" fmla="*/ 4248117 w 12192001"/>
              <a:gd name="connsiteY157" fmla="*/ 2160064 h 2344739"/>
              <a:gd name="connsiteX158" fmla="*/ 4202051 w 12192001"/>
              <a:gd name="connsiteY158" fmla="*/ 2157269 h 2344739"/>
              <a:gd name="connsiteX159" fmla="*/ 4201745 w 12192001"/>
              <a:gd name="connsiteY159" fmla="*/ 2156010 h 2344739"/>
              <a:gd name="connsiteX160" fmla="*/ 4191248 w 12192001"/>
              <a:gd name="connsiteY160" fmla="*/ 2150376 h 2344739"/>
              <a:gd name="connsiteX161" fmla="*/ 4142745 w 12192001"/>
              <a:gd name="connsiteY161" fmla="*/ 2134511 h 2344739"/>
              <a:gd name="connsiteX162" fmla="*/ 4083097 w 12192001"/>
              <a:gd name="connsiteY162" fmla="*/ 2107978 h 2344739"/>
              <a:gd name="connsiteX163" fmla="*/ 4074546 w 12192001"/>
              <a:gd name="connsiteY163" fmla="*/ 2107143 h 2344739"/>
              <a:gd name="connsiteX164" fmla="*/ 4074427 w 12192001"/>
              <a:gd name="connsiteY164" fmla="*/ 2106844 h 2344739"/>
              <a:gd name="connsiteX165" fmla="*/ 4065510 w 12192001"/>
              <a:gd name="connsiteY165" fmla="*/ 2105400 h 2344739"/>
              <a:gd name="connsiteX166" fmla="*/ 4058954 w 12192001"/>
              <a:gd name="connsiteY166" fmla="*/ 2105618 h 2344739"/>
              <a:gd name="connsiteX167" fmla="*/ 4042364 w 12192001"/>
              <a:gd name="connsiteY167" fmla="*/ 2103997 h 2344739"/>
              <a:gd name="connsiteX168" fmla="*/ 4036997 w 12192001"/>
              <a:gd name="connsiteY168" fmla="*/ 2101563 h 2344739"/>
              <a:gd name="connsiteX169" fmla="*/ 4035363 w 12192001"/>
              <a:gd name="connsiteY169" fmla="*/ 2097896 h 2344739"/>
              <a:gd name="connsiteX170" fmla="*/ 4033778 w 12192001"/>
              <a:gd name="connsiteY170" fmla="*/ 2098131 h 2344739"/>
              <a:gd name="connsiteX171" fmla="*/ 4004538 w 12192001"/>
              <a:gd name="connsiteY171" fmla="*/ 2085563 h 2344739"/>
              <a:gd name="connsiteX172" fmla="*/ 3936846 w 12192001"/>
              <a:gd name="connsiteY172" fmla="*/ 2068106 h 2344739"/>
              <a:gd name="connsiteX173" fmla="*/ 3897275 w 12192001"/>
              <a:gd name="connsiteY173" fmla="*/ 2062451 h 2344739"/>
              <a:gd name="connsiteX174" fmla="*/ 3789760 w 12192001"/>
              <a:gd name="connsiteY174" fmla="*/ 2042213 h 2344739"/>
              <a:gd name="connsiteX175" fmla="*/ 3682513 w 12192001"/>
              <a:gd name="connsiteY175" fmla="*/ 2018290 h 2344739"/>
              <a:gd name="connsiteX176" fmla="*/ 3610035 w 12192001"/>
              <a:gd name="connsiteY176" fmla="*/ 1986019 h 2344739"/>
              <a:gd name="connsiteX177" fmla="*/ 3603855 w 12192001"/>
              <a:gd name="connsiteY177" fmla="*/ 1987381 h 2344739"/>
              <a:gd name="connsiteX178" fmla="*/ 3594736 w 12192001"/>
              <a:gd name="connsiteY178" fmla="*/ 1987545 h 2344739"/>
              <a:gd name="connsiteX179" fmla="*/ 3594501 w 12192001"/>
              <a:gd name="connsiteY179" fmla="*/ 1987276 h 2344739"/>
              <a:gd name="connsiteX180" fmla="*/ 3585978 w 12192001"/>
              <a:gd name="connsiteY180" fmla="*/ 1987966 h 2344739"/>
              <a:gd name="connsiteX181" fmla="*/ 3536135 w 12192001"/>
              <a:gd name="connsiteY181" fmla="*/ 1978267 h 2344739"/>
              <a:gd name="connsiteX182" fmla="*/ 3473223 w 12192001"/>
              <a:gd name="connsiteY182" fmla="*/ 1974606 h 2344739"/>
              <a:gd name="connsiteX183" fmla="*/ 3400728 w 12192001"/>
              <a:gd name="connsiteY183" fmla="*/ 1962558 h 2344739"/>
              <a:gd name="connsiteX184" fmla="*/ 3363888 w 12192001"/>
              <a:gd name="connsiteY184" fmla="*/ 1979510 h 2344739"/>
              <a:gd name="connsiteX185" fmla="*/ 3344026 w 12192001"/>
              <a:gd name="connsiteY185" fmla="*/ 1981192 h 2344739"/>
              <a:gd name="connsiteX186" fmla="*/ 3341698 w 12192001"/>
              <a:gd name="connsiteY186" fmla="*/ 1980217 h 2344739"/>
              <a:gd name="connsiteX187" fmla="*/ 3262356 w 12192001"/>
              <a:gd name="connsiteY187" fmla="*/ 1986094 h 2344739"/>
              <a:gd name="connsiteX188" fmla="*/ 3142556 w 12192001"/>
              <a:gd name="connsiteY188" fmla="*/ 1993869 h 2344739"/>
              <a:gd name="connsiteX189" fmla="*/ 3030291 w 12192001"/>
              <a:gd name="connsiteY189" fmla="*/ 1996512 h 2344739"/>
              <a:gd name="connsiteX190" fmla="*/ 2781569 w 12192001"/>
              <a:gd name="connsiteY190" fmla="*/ 2018333 h 2344739"/>
              <a:gd name="connsiteX191" fmla="*/ 2646527 w 12192001"/>
              <a:gd name="connsiteY191" fmla="*/ 2028869 h 2344739"/>
              <a:gd name="connsiteX192" fmla="*/ 2568028 w 12192001"/>
              <a:gd name="connsiteY192" fmla="*/ 2002628 h 2344739"/>
              <a:gd name="connsiteX193" fmla="*/ 2443255 w 12192001"/>
              <a:gd name="connsiteY193" fmla="*/ 2016529 h 2344739"/>
              <a:gd name="connsiteX194" fmla="*/ 2315112 w 12192001"/>
              <a:gd name="connsiteY194" fmla="*/ 2024996 h 2344739"/>
              <a:gd name="connsiteX195" fmla="*/ 2208578 w 12192001"/>
              <a:gd name="connsiteY195" fmla="*/ 2019763 h 2344739"/>
              <a:gd name="connsiteX196" fmla="*/ 2094665 w 12192001"/>
              <a:gd name="connsiteY196" fmla="*/ 2003052 h 2344739"/>
              <a:gd name="connsiteX197" fmla="*/ 1997356 w 12192001"/>
              <a:gd name="connsiteY197" fmla="*/ 1995032 h 2344739"/>
              <a:gd name="connsiteX198" fmla="*/ 1928172 w 12192001"/>
              <a:gd name="connsiteY198" fmla="*/ 2016977 h 2344739"/>
              <a:gd name="connsiteX199" fmla="*/ 1921650 w 12192001"/>
              <a:gd name="connsiteY199" fmla="*/ 2012146 h 2344739"/>
              <a:gd name="connsiteX200" fmla="*/ 1873080 w 12192001"/>
              <a:gd name="connsiteY200" fmla="*/ 2013741 h 2344739"/>
              <a:gd name="connsiteX201" fmla="*/ 1786655 w 12192001"/>
              <a:gd name="connsiteY201" fmla="*/ 2041363 h 2344739"/>
              <a:gd name="connsiteX202" fmla="*/ 1738204 w 12192001"/>
              <a:gd name="connsiteY202" fmla="*/ 2036312 h 2344739"/>
              <a:gd name="connsiteX203" fmla="*/ 1675071 w 12192001"/>
              <a:gd name="connsiteY203" fmla="*/ 2019963 h 2344739"/>
              <a:gd name="connsiteX204" fmla="*/ 1608669 w 12192001"/>
              <a:gd name="connsiteY204" fmla="*/ 2013066 h 2344739"/>
              <a:gd name="connsiteX205" fmla="*/ 1496110 w 12192001"/>
              <a:gd name="connsiteY205" fmla="*/ 1987476 h 2344739"/>
              <a:gd name="connsiteX206" fmla="*/ 1149979 w 12192001"/>
              <a:gd name="connsiteY206" fmla="*/ 1938041 h 2344739"/>
              <a:gd name="connsiteX207" fmla="*/ 858269 w 12192001"/>
              <a:gd name="connsiteY207" fmla="*/ 1928608 h 2344739"/>
              <a:gd name="connsiteX208" fmla="*/ 837540 w 12192001"/>
              <a:gd name="connsiteY208" fmla="*/ 1929821 h 2344739"/>
              <a:gd name="connsiteX209" fmla="*/ 816809 w 12192001"/>
              <a:gd name="connsiteY209" fmla="*/ 1927857 h 2344739"/>
              <a:gd name="connsiteX210" fmla="*/ 811506 w 12192001"/>
              <a:gd name="connsiteY210" fmla="*/ 1930751 h 2344739"/>
              <a:gd name="connsiteX211" fmla="*/ 797041 w 12192001"/>
              <a:gd name="connsiteY211" fmla="*/ 1930446 h 2344739"/>
              <a:gd name="connsiteX212" fmla="*/ 767901 w 12192001"/>
              <a:gd name="connsiteY212" fmla="*/ 1932653 h 2344739"/>
              <a:gd name="connsiteX213" fmla="*/ 720047 w 12192001"/>
              <a:gd name="connsiteY213" fmla="*/ 1929661 h 2344739"/>
              <a:gd name="connsiteX214" fmla="*/ 719742 w 12192001"/>
              <a:gd name="connsiteY214" fmla="*/ 1928399 h 2344739"/>
              <a:gd name="connsiteX215" fmla="*/ 708875 w 12192001"/>
              <a:gd name="connsiteY215" fmla="*/ 1922722 h 2344739"/>
              <a:gd name="connsiteX216" fmla="*/ 596792 w 12192001"/>
              <a:gd name="connsiteY216" fmla="*/ 1879864 h 2344739"/>
              <a:gd name="connsiteX217" fmla="*/ 578535 w 12192001"/>
              <a:gd name="connsiteY217" fmla="*/ 1877212 h 2344739"/>
              <a:gd name="connsiteX218" fmla="*/ 571717 w 12192001"/>
              <a:gd name="connsiteY218" fmla="*/ 1877401 h 2344739"/>
              <a:gd name="connsiteX219" fmla="*/ 445099 w 12192001"/>
              <a:gd name="connsiteY219" fmla="*/ 1839371 h 2344739"/>
              <a:gd name="connsiteX220" fmla="*/ 404015 w 12192001"/>
              <a:gd name="connsiteY220" fmla="*/ 1833548 h 2344739"/>
              <a:gd name="connsiteX221" fmla="*/ 292435 w 12192001"/>
              <a:gd name="connsiteY221" fmla="*/ 1812852 h 2344739"/>
              <a:gd name="connsiteX222" fmla="*/ 118381 w 12192001"/>
              <a:gd name="connsiteY222" fmla="*/ 1761047 h 2344739"/>
              <a:gd name="connsiteX223" fmla="*/ 15526 w 12192001"/>
              <a:gd name="connsiteY223" fmla="*/ 1758191 h 2344739"/>
              <a:gd name="connsiteX224" fmla="*/ 2 w 12192001"/>
              <a:gd name="connsiteY224" fmla="*/ 1752722 h 2344739"/>
              <a:gd name="connsiteX225" fmla="*/ 1 w 12192001"/>
              <a:gd name="connsiteY225" fmla="*/ 762497 h 2344739"/>
              <a:gd name="connsiteX226" fmla="*/ 0 w 12192001"/>
              <a:gd name="connsiteY226" fmla="*/ 762497 h 2344739"/>
              <a:gd name="connsiteX227" fmla="*/ 0 w 12192001"/>
              <a:gd name="connsiteY227" fmla="*/ 222213 h 2344739"/>
              <a:gd name="connsiteX228" fmla="*/ 0 w 12192001"/>
              <a:gd name="connsiteY228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05669 w 12192001"/>
              <a:gd name="connsiteY25" fmla="*/ 1033623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218559 w 12192001"/>
              <a:gd name="connsiteY110" fmla="*/ 2156680 h 2344739"/>
              <a:gd name="connsiteX111" fmla="*/ 7201101 w 12192001"/>
              <a:gd name="connsiteY111" fmla="*/ 2161230 h 2344739"/>
              <a:gd name="connsiteX112" fmla="*/ 7197004 w 12192001"/>
              <a:gd name="connsiteY112" fmla="*/ 2166588 h 2344739"/>
              <a:gd name="connsiteX113" fmla="*/ 7170808 w 12192001"/>
              <a:gd name="connsiteY113" fmla="*/ 2171236 h 2344739"/>
              <a:gd name="connsiteX114" fmla="*/ 7096988 w 12192001"/>
              <a:gd name="connsiteY114" fmla="*/ 2183464 h 2344739"/>
              <a:gd name="connsiteX115" fmla="*/ 7018496 w 12192001"/>
              <a:gd name="connsiteY115" fmla="*/ 2183090 h 2344739"/>
              <a:gd name="connsiteX116" fmla="*/ 6904146 w 12192001"/>
              <a:gd name="connsiteY116" fmla="*/ 2212596 h 2344739"/>
              <a:gd name="connsiteX117" fmla="*/ 6708222 w 12192001"/>
              <a:gd name="connsiteY117" fmla="*/ 2240551 h 2344739"/>
              <a:gd name="connsiteX118" fmla="*/ 6549454 w 12192001"/>
              <a:gd name="connsiteY118" fmla="*/ 2269327 h 2344739"/>
              <a:gd name="connsiteX119" fmla="*/ 6317560 w 12192001"/>
              <a:gd name="connsiteY119" fmla="*/ 2316127 h 2344739"/>
              <a:gd name="connsiteX120" fmla="*/ 6168674 w 12192001"/>
              <a:gd name="connsiteY120" fmla="*/ 2318214 h 2344739"/>
              <a:gd name="connsiteX121" fmla="*/ 6073848 w 12192001"/>
              <a:gd name="connsiteY121" fmla="*/ 2338676 h 2344739"/>
              <a:gd name="connsiteX122" fmla="*/ 6068529 w 12192001"/>
              <a:gd name="connsiteY122" fmla="*/ 2337139 h 2344739"/>
              <a:gd name="connsiteX123" fmla="*/ 6048638 w 12192001"/>
              <a:gd name="connsiteY123" fmla="*/ 2337822 h 2344739"/>
              <a:gd name="connsiteX124" fmla="*/ 6041285 w 12192001"/>
              <a:gd name="connsiteY124" fmla="*/ 2329473 h 2344739"/>
              <a:gd name="connsiteX125" fmla="*/ 6010090 w 12192001"/>
              <a:gd name="connsiteY125" fmla="*/ 2324380 h 2344739"/>
              <a:gd name="connsiteX126" fmla="*/ 5957375 w 12192001"/>
              <a:gd name="connsiteY126" fmla="*/ 2328024 h 2344739"/>
              <a:gd name="connsiteX127" fmla="*/ 5758919 w 12192001"/>
              <a:gd name="connsiteY127" fmla="*/ 2343716 h 2344739"/>
              <a:gd name="connsiteX128" fmla="*/ 5626960 w 12192001"/>
              <a:gd name="connsiteY128" fmla="*/ 2344739 h 2344739"/>
              <a:gd name="connsiteX129" fmla="*/ 5470906 w 12192001"/>
              <a:gd name="connsiteY129" fmla="*/ 2330719 h 2344739"/>
              <a:gd name="connsiteX130" fmla="*/ 5432761 w 12192001"/>
              <a:gd name="connsiteY130" fmla="*/ 2319466 h 2344739"/>
              <a:gd name="connsiteX131" fmla="*/ 5381669 w 12192001"/>
              <a:gd name="connsiteY131" fmla="*/ 2301764 h 2344739"/>
              <a:gd name="connsiteX132" fmla="*/ 5261764 w 12192001"/>
              <a:gd name="connsiteY132" fmla="*/ 2281347 h 2344739"/>
              <a:gd name="connsiteX133" fmla="*/ 5222961 w 12192001"/>
              <a:gd name="connsiteY133" fmla="*/ 2270223 h 2344739"/>
              <a:gd name="connsiteX134" fmla="*/ 5174660 w 12192001"/>
              <a:gd name="connsiteY134" fmla="*/ 2267233 h 2344739"/>
              <a:gd name="connsiteX135" fmla="*/ 5156554 w 12192001"/>
              <a:gd name="connsiteY135" fmla="*/ 2260010 h 2344739"/>
              <a:gd name="connsiteX136" fmla="*/ 5142599 w 12192001"/>
              <a:gd name="connsiteY136" fmla="*/ 2256610 h 2344739"/>
              <a:gd name="connsiteX137" fmla="*/ 5139596 w 12192001"/>
              <a:gd name="connsiteY137" fmla="*/ 2254509 h 2344739"/>
              <a:gd name="connsiteX138" fmla="*/ 5121659 w 12192001"/>
              <a:gd name="connsiteY138" fmla="*/ 2243656 h 2344739"/>
              <a:gd name="connsiteX139" fmla="*/ 5065790 w 12192001"/>
              <a:gd name="connsiteY139" fmla="*/ 2250227 h 2344739"/>
              <a:gd name="connsiteX140" fmla="*/ 5011514 w 12192001"/>
              <a:gd name="connsiteY140" fmla="*/ 2233846 h 2344739"/>
              <a:gd name="connsiteX141" fmla="*/ 4840441 w 12192001"/>
              <a:gd name="connsiteY141" fmla="*/ 2209829 h 2344739"/>
              <a:gd name="connsiteX142" fmla="*/ 4762447 w 12192001"/>
              <a:gd name="connsiteY142" fmla="*/ 2182061 h 2344739"/>
              <a:gd name="connsiteX143" fmla="*/ 4723186 w 12192001"/>
              <a:gd name="connsiteY143" fmla="*/ 2173047 h 2344739"/>
              <a:gd name="connsiteX144" fmla="*/ 4721176 w 12192001"/>
              <a:gd name="connsiteY144" fmla="*/ 2172298 h 2344739"/>
              <a:gd name="connsiteX145" fmla="*/ 4722111 w 12192001"/>
              <a:gd name="connsiteY145" fmla="*/ 2172087 h 2344739"/>
              <a:gd name="connsiteX146" fmla="*/ 4717202 w 12192001"/>
              <a:gd name="connsiteY146" fmla="*/ 2170817 h 2344739"/>
              <a:gd name="connsiteX147" fmla="*/ 4721176 w 12192001"/>
              <a:gd name="connsiteY147" fmla="*/ 2172298 h 2344739"/>
              <a:gd name="connsiteX148" fmla="*/ 4715526 w 12192001"/>
              <a:gd name="connsiteY148" fmla="*/ 2173573 h 2344739"/>
              <a:gd name="connsiteX149" fmla="*/ 4515814 w 12192001"/>
              <a:gd name="connsiteY149" fmla="*/ 2163671 h 2344739"/>
              <a:gd name="connsiteX150" fmla="*/ 4428543 w 12192001"/>
              <a:gd name="connsiteY150" fmla="*/ 2153020 h 2344739"/>
              <a:gd name="connsiteX151" fmla="*/ 4362875 w 12192001"/>
              <a:gd name="connsiteY151" fmla="*/ 2151674 h 2344739"/>
              <a:gd name="connsiteX152" fmla="*/ 4316966 w 12192001"/>
              <a:gd name="connsiteY152" fmla="*/ 2158289 h 2344739"/>
              <a:gd name="connsiteX153" fmla="*/ 4315110 w 12192001"/>
              <a:gd name="connsiteY153" fmla="*/ 2156948 h 2344739"/>
              <a:gd name="connsiteX154" fmla="*/ 4295144 w 12192001"/>
              <a:gd name="connsiteY154" fmla="*/ 2155069 h 2344739"/>
              <a:gd name="connsiteX155" fmla="*/ 4290064 w 12192001"/>
              <a:gd name="connsiteY155" fmla="*/ 2157986 h 2344739"/>
              <a:gd name="connsiteX156" fmla="*/ 4276142 w 12192001"/>
              <a:gd name="connsiteY156" fmla="*/ 2157740 h 2344739"/>
              <a:gd name="connsiteX157" fmla="*/ 4248117 w 12192001"/>
              <a:gd name="connsiteY157" fmla="*/ 2160064 h 2344739"/>
              <a:gd name="connsiteX158" fmla="*/ 4202051 w 12192001"/>
              <a:gd name="connsiteY158" fmla="*/ 2157269 h 2344739"/>
              <a:gd name="connsiteX159" fmla="*/ 4201745 w 12192001"/>
              <a:gd name="connsiteY159" fmla="*/ 2156010 h 2344739"/>
              <a:gd name="connsiteX160" fmla="*/ 4191248 w 12192001"/>
              <a:gd name="connsiteY160" fmla="*/ 2150376 h 2344739"/>
              <a:gd name="connsiteX161" fmla="*/ 4142745 w 12192001"/>
              <a:gd name="connsiteY161" fmla="*/ 2134511 h 2344739"/>
              <a:gd name="connsiteX162" fmla="*/ 4083097 w 12192001"/>
              <a:gd name="connsiteY162" fmla="*/ 2107978 h 2344739"/>
              <a:gd name="connsiteX163" fmla="*/ 4074546 w 12192001"/>
              <a:gd name="connsiteY163" fmla="*/ 2107143 h 2344739"/>
              <a:gd name="connsiteX164" fmla="*/ 4074427 w 12192001"/>
              <a:gd name="connsiteY164" fmla="*/ 2106844 h 2344739"/>
              <a:gd name="connsiteX165" fmla="*/ 4065510 w 12192001"/>
              <a:gd name="connsiteY165" fmla="*/ 2105400 h 2344739"/>
              <a:gd name="connsiteX166" fmla="*/ 4058954 w 12192001"/>
              <a:gd name="connsiteY166" fmla="*/ 2105618 h 2344739"/>
              <a:gd name="connsiteX167" fmla="*/ 4042364 w 12192001"/>
              <a:gd name="connsiteY167" fmla="*/ 2103997 h 2344739"/>
              <a:gd name="connsiteX168" fmla="*/ 4036997 w 12192001"/>
              <a:gd name="connsiteY168" fmla="*/ 2101563 h 2344739"/>
              <a:gd name="connsiteX169" fmla="*/ 4035363 w 12192001"/>
              <a:gd name="connsiteY169" fmla="*/ 2097896 h 2344739"/>
              <a:gd name="connsiteX170" fmla="*/ 4033778 w 12192001"/>
              <a:gd name="connsiteY170" fmla="*/ 2098131 h 2344739"/>
              <a:gd name="connsiteX171" fmla="*/ 4004538 w 12192001"/>
              <a:gd name="connsiteY171" fmla="*/ 2085563 h 2344739"/>
              <a:gd name="connsiteX172" fmla="*/ 3936846 w 12192001"/>
              <a:gd name="connsiteY172" fmla="*/ 2068106 h 2344739"/>
              <a:gd name="connsiteX173" fmla="*/ 3897275 w 12192001"/>
              <a:gd name="connsiteY173" fmla="*/ 2062451 h 2344739"/>
              <a:gd name="connsiteX174" fmla="*/ 3789760 w 12192001"/>
              <a:gd name="connsiteY174" fmla="*/ 2042213 h 2344739"/>
              <a:gd name="connsiteX175" fmla="*/ 3682513 w 12192001"/>
              <a:gd name="connsiteY175" fmla="*/ 2018290 h 2344739"/>
              <a:gd name="connsiteX176" fmla="*/ 3610035 w 12192001"/>
              <a:gd name="connsiteY176" fmla="*/ 1986019 h 2344739"/>
              <a:gd name="connsiteX177" fmla="*/ 3603855 w 12192001"/>
              <a:gd name="connsiteY177" fmla="*/ 1987381 h 2344739"/>
              <a:gd name="connsiteX178" fmla="*/ 3594736 w 12192001"/>
              <a:gd name="connsiteY178" fmla="*/ 1987545 h 2344739"/>
              <a:gd name="connsiteX179" fmla="*/ 3594501 w 12192001"/>
              <a:gd name="connsiteY179" fmla="*/ 1987276 h 2344739"/>
              <a:gd name="connsiteX180" fmla="*/ 3585978 w 12192001"/>
              <a:gd name="connsiteY180" fmla="*/ 1987966 h 2344739"/>
              <a:gd name="connsiteX181" fmla="*/ 3536135 w 12192001"/>
              <a:gd name="connsiteY181" fmla="*/ 1978267 h 2344739"/>
              <a:gd name="connsiteX182" fmla="*/ 3473223 w 12192001"/>
              <a:gd name="connsiteY182" fmla="*/ 1974606 h 2344739"/>
              <a:gd name="connsiteX183" fmla="*/ 3400728 w 12192001"/>
              <a:gd name="connsiteY183" fmla="*/ 1962558 h 2344739"/>
              <a:gd name="connsiteX184" fmla="*/ 3363888 w 12192001"/>
              <a:gd name="connsiteY184" fmla="*/ 1979510 h 2344739"/>
              <a:gd name="connsiteX185" fmla="*/ 3344026 w 12192001"/>
              <a:gd name="connsiteY185" fmla="*/ 1981192 h 2344739"/>
              <a:gd name="connsiteX186" fmla="*/ 3341698 w 12192001"/>
              <a:gd name="connsiteY186" fmla="*/ 1980217 h 2344739"/>
              <a:gd name="connsiteX187" fmla="*/ 3262356 w 12192001"/>
              <a:gd name="connsiteY187" fmla="*/ 1986094 h 2344739"/>
              <a:gd name="connsiteX188" fmla="*/ 3142556 w 12192001"/>
              <a:gd name="connsiteY188" fmla="*/ 1993869 h 2344739"/>
              <a:gd name="connsiteX189" fmla="*/ 3030291 w 12192001"/>
              <a:gd name="connsiteY189" fmla="*/ 1996512 h 2344739"/>
              <a:gd name="connsiteX190" fmla="*/ 2781569 w 12192001"/>
              <a:gd name="connsiteY190" fmla="*/ 2018333 h 2344739"/>
              <a:gd name="connsiteX191" fmla="*/ 2646527 w 12192001"/>
              <a:gd name="connsiteY191" fmla="*/ 2028869 h 2344739"/>
              <a:gd name="connsiteX192" fmla="*/ 2568028 w 12192001"/>
              <a:gd name="connsiteY192" fmla="*/ 2002628 h 2344739"/>
              <a:gd name="connsiteX193" fmla="*/ 2443255 w 12192001"/>
              <a:gd name="connsiteY193" fmla="*/ 2016529 h 2344739"/>
              <a:gd name="connsiteX194" fmla="*/ 2315112 w 12192001"/>
              <a:gd name="connsiteY194" fmla="*/ 2024996 h 2344739"/>
              <a:gd name="connsiteX195" fmla="*/ 2208578 w 12192001"/>
              <a:gd name="connsiteY195" fmla="*/ 2019763 h 2344739"/>
              <a:gd name="connsiteX196" fmla="*/ 2094665 w 12192001"/>
              <a:gd name="connsiteY196" fmla="*/ 2003052 h 2344739"/>
              <a:gd name="connsiteX197" fmla="*/ 1997356 w 12192001"/>
              <a:gd name="connsiteY197" fmla="*/ 1995032 h 2344739"/>
              <a:gd name="connsiteX198" fmla="*/ 1928172 w 12192001"/>
              <a:gd name="connsiteY198" fmla="*/ 2016977 h 2344739"/>
              <a:gd name="connsiteX199" fmla="*/ 1921650 w 12192001"/>
              <a:gd name="connsiteY199" fmla="*/ 2012146 h 2344739"/>
              <a:gd name="connsiteX200" fmla="*/ 1873080 w 12192001"/>
              <a:gd name="connsiteY200" fmla="*/ 2013741 h 2344739"/>
              <a:gd name="connsiteX201" fmla="*/ 1786655 w 12192001"/>
              <a:gd name="connsiteY201" fmla="*/ 2041363 h 2344739"/>
              <a:gd name="connsiteX202" fmla="*/ 1738204 w 12192001"/>
              <a:gd name="connsiteY202" fmla="*/ 2036312 h 2344739"/>
              <a:gd name="connsiteX203" fmla="*/ 1675071 w 12192001"/>
              <a:gd name="connsiteY203" fmla="*/ 2019963 h 2344739"/>
              <a:gd name="connsiteX204" fmla="*/ 1608669 w 12192001"/>
              <a:gd name="connsiteY204" fmla="*/ 2013066 h 2344739"/>
              <a:gd name="connsiteX205" fmla="*/ 1496110 w 12192001"/>
              <a:gd name="connsiteY205" fmla="*/ 1987476 h 2344739"/>
              <a:gd name="connsiteX206" fmla="*/ 1149979 w 12192001"/>
              <a:gd name="connsiteY206" fmla="*/ 1938041 h 2344739"/>
              <a:gd name="connsiteX207" fmla="*/ 858269 w 12192001"/>
              <a:gd name="connsiteY207" fmla="*/ 1928608 h 2344739"/>
              <a:gd name="connsiteX208" fmla="*/ 837540 w 12192001"/>
              <a:gd name="connsiteY208" fmla="*/ 1929821 h 2344739"/>
              <a:gd name="connsiteX209" fmla="*/ 816809 w 12192001"/>
              <a:gd name="connsiteY209" fmla="*/ 1927857 h 2344739"/>
              <a:gd name="connsiteX210" fmla="*/ 811506 w 12192001"/>
              <a:gd name="connsiteY210" fmla="*/ 1930751 h 2344739"/>
              <a:gd name="connsiteX211" fmla="*/ 767901 w 12192001"/>
              <a:gd name="connsiteY211" fmla="*/ 1932653 h 2344739"/>
              <a:gd name="connsiteX212" fmla="*/ 720047 w 12192001"/>
              <a:gd name="connsiteY212" fmla="*/ 1929661 h 2344739"/>
              <a:gd name="connsiteX213" fmla="*/ 719742 w 12192001"/>
              <a:gd name="connsiteY213" fmla="*/ 1928399 h 2344739"/>
              <a:gd name="connsiteX214" fmla="*/ 708875 w 12192001"/>
              <a:gd name="connsiteY214" fmla="*/ 1922722 h 2344739"/>
              <a:gd name="connsiteX215" fmla="*/ 596792 w 12192001"/>
              <a:gd name="connsiteY215" fmla="*/ 1879864 h 2344739"/>
              <a:gd name="connsiteX216" fmla="*/ 578535 w 12192001"/>
              <a:gd name="connsiteY216" fmla="*/ 1877212 h 2344739"/>
              <a:gd name="connsiteX217" fmla="*/ 571717 w 12192001"/>
              <a:gd name="connsiteY217" fmla="*/ 1877401 h 2344739"/>
              <a:gd name="connsiteX218" fmla="*/ 445099 w 12192001"/>
              <a:gd name="connsiteY218" fmla="*/ 1839371 h 2344739"/>
              <a:gd name="connsiteX219" fmla="*/ 404015 w 12192001"/>
              <a:gd name="connsiteY219" fmla="*/ 1833548 h 2344739"/>
              <a:gd name="connsiteX220" fmla="*/ 292435 w 12192001"/>
              <a:gd name="connsiteY220" fmla="*/ 1812852 h 2344739"/>
              <a:gd name="connsiteX221" fmla="*/ 118381 w 12192001"/>
              <a:gd name="connsiteY221" fmla="*/ 1761047 h 2344739"/>
              <a:gd name="connsiteX222" fmla="*/ 15526 w 12192001"/>
              <a:gd name="connsiteY222" fmla="*/ 1758191 h 2344739"/>
              <a:gd name="connsiteX223" fmla="*/ 2 w 12192001"/>
              <a:gd name="connsiteY223" fmla="*/ 1752722 h 2344739"/>
              <a:gd name="connsiteX224" fmla="*/ 1 w 12192001"/>
              <a:gd name="connsiteY224" fmla="*/ 762497 h 2344739"/>
              <a:gd name="connsiteX225" fmla="*/ 0 w 12192001"/>
              <a:gd name="connsiteY225" fmla="*/ 762497 h 2344739"/>
              <a:gd name="connsiteX226" fmla="*/ 0 w 12192001"/>
              <a:gd name="connsiteY226" fmla="*/ 222213 h 2344739"/>
              <a:gd name="connsiteX227" fmla="*/ 0 w 12192001"/>
              <a:gd name="connsiteY227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05669 w 12192001"/>
              <a:gd name="connsiteY25" fmla="*/ 1033623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218559 w 12192001"/>
              <a:gd name="connsiteY110" fmla="*/ 2156680 h 2344739"/>
              <a:gd name="connsiteX111" fmla="*/ 7201101 w 12192001"/>
              <a:gd name="connsiteY111" fmla="*/ 2161230 h 2344739"/>
              <a:gd name="connsiteX112" fmla="*/ 7197004 w 12192001"/>
              <a:gd name="connsiteY112" fmla="*/ 2166588 h 2344739"/>
              <a:gd name="connsiteX113" fmla="*/ 7170808 w 12192001"/>
              <a:gd name="connsiteY113" fmla="*/ 2171236 h 2344739"/>
              <a:gd name="connsiteX114" fmla="*/ 7096988 w 12192001"/>
              <a:gd name="connsiteY114" fmla="*/ 2183464 h 2344739"/>
              <a:gd name="connsiteX115" fmla="*/ 7018496 w 12192001"/>
              <a:gd name="connsiteY115" fmla="*/ 2183090 h 2344739"/>
              <a:gd name="connsiteX116" fmla="*/ 6904146 w 12192001"/>
              <a:gd name="connsiteY116" fmla="*/ 2212596 h 2344739"/>
              <a:gd name="connsiteX117" fmla="*/ 6708222 w 12192001"/>
              <a:gd name="connsiteY117" fmla="*/ 2240551 h 2344739"/>
              <a:gd name="connsiteX118" fmla="*/ 6549454 w 12192001"/>
              <a:gd name="connsiteY118" fmla="*/ 2269327 h 2344739"/>
              <a:gd name="connsiteX119" fmla="*/ 6317560 w 12192001"/>
              <a:gd name="connsiteY119" fmla="*/ 2316127 h 2344739"/>
              <a:gd name="connsiteX120" fmla="*/ 6168674 w 12192001"/>
              <a:gd name="connsiteY120" fmla="*/ 2318214 h 2344739"/>
              <a:gd name="connsiteX121" fmla="*/ 6073848 w 12192001"/>
              <a:gd name="connsiteY121" fmla="*/ 2338676 h 2344739"/>
              <a:gd name="connsiteX122" fmla="*/ 6068529 w 12192001"/>
              <a:gd name="connsiteY122" fmla="*/ 2337139 h 2344739"/>
              <a:gd name="connsiteX123" fmla="*/ 6048638 w 12192001"/>
              <a:gd name="connsiteY123" fmla="*/ 2337822 h 2344739"/>
              <a:gd name="connsiteX124" fmla="*/ 6041285 w 12192001"/>
              <a:gd name="connsiteY124" fmla="*/ 2329473 h 2344739"/>
              <a:gd name="connsiteX125" fmla="*/ 6010090 w 12192001"/>
              <a:gd name="connsiteY125" fmla="*/ 2324380 h 2344739"/>
              <a:gd name="connsiteX126" fmla="*/ 5957375 w 12192001"/>
              <a:gd name="connsiteY126" fmla="*/ 2328024 h 2344739"/>
              <a:gd name="connsiteX127" fmla="*/ 5758919 w 12192001"/>
              <a:gd name="connsiteY127" fmla="*/ 2343716 h 2344739"/>
              <a:gd name="connsiteX128" fmla="*/ 5626960 w 12192001"/>
              <a:gd name="connsiteY128" fmla="*/ 2344739 h 2344739"/>
              <a:gd name="connsiteX129" fmla="*/ 5470906 w 12192001"/>
              <a:gd name="connsiteY129" fmla="*/ 2330719 h 2344739"/>
              <a:gd name="connsiteX130" fmla="*/ 5432761 w 12192001"/>
              <a:gd name="connsiteY130" fmla="*/ 2319466 h 2344739"/>
              <a:gd name="connsiteX131" fmla="*/ 5381669 w 12192001"/>
              <a:gd name="connsiteY131" fmla="*/ 2301764 h 2344739"/>
              <a:gd name="connsiteX132" fmla="*/ 5261764 w 12192001"/>
              <a:gd name="connsiteY132" fmla="*/ 2281347 h 2344739"/>
              <a:gd name="connsiteX133" fmla="*/ 5222961 w 12192001"/>
              <a:gd name="connsiteY133" fmla="*/ 2270223 h 2344739"/>
              <a:gd name="connsiteX134" fmla="*/ 5174660 w 12192001"/>
              <a:gd name="connsiteY134" fmla="*/ 2267233 h 2344739"/>
              <a:gd name="connsiteX135" fmla="*/ 5156554 w 12192001"/>
              <a:gd name="connsiteY135" fmla="*/ 2260010 h 2344739"/>
              <a:gd name="connsiteX136" fmla="*/ 5142599 w 12192001"/>
              <a:gd name="connsiteY136" fmla="*/ 2256610 h 2344739"/>
              <a:gd name="connsiteX137" fmla="*/ 5139596 w 12192001"/>
              <a:gd name="connsiteY137" fmla="*/ 2254509 h 2344739"/>
              <a:gd name="connsiteX138" fmla="*/ 5121659 w 12192001"/>
              <a:gd name="connsiteY138" fmla="*/ 2243656 h 2344739"/>
              <a:gd name="connsiteX139" fmla="*/ 5065790 w 12192001"/>
              <a:gd name="connsiteY139" fmla="*/ 2250227 h 2344739"/>
              <a:gd name="connsiteX140" fmla="*/ 5011514 w 12192001"/>
              <a:gd name="connsiteY140" fmla="*/ 2233846 h 2344739"/>
              <a:gd name="connsiteX141" fmla="*/ 4840441 w 12192001"/>
              <a:gd name="connsiteY141" fmla="*/ 2209829 h 2344739"/>
              <a:gd name="connsiteX142" fmla="*/ 4762447 w 12192001"/>
              <a:gd name="connsiteY142" fmla="*/ 2182061 h 2344739"/>
              <a:gd name="connsiteX143" fmla="*/ 4723186 w 12192001"/>
              <a:gd name="connsiteY143" fmla="*/ 2173047 h 2344739"/>
              <a:gd name="connsiteX144" fmla="*/ 4721176 w 12192001"/>
              <a:gd name="connsiteY144" fmla="*/ 2172298 h 2344739"/>
              <a:gd name="connsiteX145" fmla="*/ 4722111 w 12192001"/>
              <a:gd name="connsiteY145" fmla="*/ 2172087 h 2344739"/>
              <a:gd name="connsiteX146" fmla="*/ 4717202 w 12192001"/>
              <a:gd name="connsiteY146" fmla="*/ 2170817 h 2344739"/>
              <a:gd name="connsiteX147" fmla="*/ 4721176 w 12192001"/>
              <a:gd name="connsiteY147" fmla="*/ 2172298 h 2344739"/>
              <a:gd name="connsiteX148" fmla="*/ 4715526 w 12192001"/>
              <a:gd name="connsiteY148" fmla="*/ 2173573 h 2344739"/>
              <a:gd name="connsiteX149" fmla="*/ 4515814 w 12192001"/>
              <a:gd name="connsiteY149" fmla="*/ 2163671 h 2344739"/>
              <a:gd name="connsiteX150" fmla="*/ 4428543 w 12192001"/>
              <a:gd name="connsiteY150" fmla="*/ 2153020 h 2344739"/>
              <a:gd name="connsiteX151" fmla="*/ 4362875 w 12192001"/>
              <a:gd name="connsiteY151" fmla="*/ 2151674 h 2344739"/>
              <a:gd name="connsiteX152" fmla="*/ 4316966 w 12192001"/>
              <a:gd name="connsiteY152" fmla="*/ 2158289 h 2344739"/>
              <a:gd name="connsiteX153" fmla="*/ 4315110 w 12192001"/>
              <a:gd name="connsiteY153" fmla="*/ 2156948 h 2344739"/>
              <a:gd name="connsiteX154" fmla="*/ 4295144 w 12192001"/>
              <a:gd name="connsiteY154" fmla="*/ 2155069 h 2344739"/>
              <a:gd name="connsiteX155" fmla="*/ 4290064 w 12192001"/>
              <a:gd name="connsiteY155" fmla="*/ 2157986 h 2344739"/>
              <a:gd name="connsiteX156" fmla="*/ 4276142 w 12192001"/>
              <a:gd name="connsiteY156" fmla="*/ 2157740 h 2344739"/>
              <a:gd name="connsiteX157" fmla="*/ 4248117 w 12192001"/>
              <a:gd name="connsiteY157" fmla="*/ 2160064 h 2344739"/>
              <a:gd name="connsiteX158" fmla="*/ 4202051 w 12192001"/>
              <a:gd name="connsiteY158" fmla="*/ 2157269 h 2344739"/>
              <a:gd name="connsiteX159" fmla="*/ 4201745 w 12192001"/>
              <a:gd name="connsiteY159" fmla="*/ 2156010 h 2344739"/>
              <a:gd name="connsiteX160" fmla="*/ 4191248 w 12192001"/>
              <a:gd name="connsiteY160" fmla="*/ 2150376 h 2344739"/>
              <a:gd name="connsiteX161" fmla="*/ 4142745 w 12192001"/>
              <a:gd name="connsiteY161" fmla="*/ 2134511 h 2344739"/>
              <a:gd name="connsiteX162" fmla="*/ 4083097 w 12192001"/>
              <a:gd name="connsiteY162" fmla="*/ 2107978 h 2344739"/>
              <a:gd name="connsiteX163" fmla="*/ 4074546 w 12192001"/>
              <a:gd name="connsiteY163" fmla="*/ 2107143 h 2344739"/>
              <a:gd name="connsiteX164" fmla="*/ 4074427 w 12192001"/>
              <a:gd name="connsiteY164" fmla="*/ 2106844 h 2344739"/>
              <a:gd name="connsiteX165" fmla="*/ 4065510 w 12192001"/>
              <a:gd name="connsiteY165" fmla="*/ 2105400 h 2344739"/>
              <a:gd name="connsiteX166" fmla="*/ 4058954 w 12192001"/>
              <a:gd name="connsiteY166" fmla="*/ 2105618 h 2344739"/>
              <a:gd name="connsiteX167" fmla="*/ 4042364 w 12192001"/>
              <a:gd name="connsiteY167" fmla="*/ 2103997 h 2344739"/>
              <a:gd name="connsiteX168" fmla="*/ 4036997 w 12192001"/>
              <a:gd name="connsiteY168" fmla="*/ 2101563 h 2344739"/>
              <a:gd name="connsiteX169" fmla="*/ 4035363 w 12192001"/>
              <a:gd name="connsiteY169" fmla="*/ 2097896 h 2344739"/>
              <a:gd name="connsiteX170" fmla="*/ 4033778 w 12192001"/>
              <a:gd name="connsiteY170" fmla="*/ 2098131 h 2344739"/>
              <a:gd name="connsiteX171" fmla="*/ 4004538 w 12192001"/>
              <a:gd name="connsiteY171" fmla="*/ 2085563 h 2344739"/>
              <a:gd name="connsiteX172" fmla="*/ 3936846 w 12192001"/>
              <a:gd name="connsiteY172" fmla="*/ 2068106 h 2344739"/>
              <a:gd name="connsiteX173" fmla="*/ 3897275 w 12192001"/>
              <a:gd name="connsiteY173" fmla="*/ 2062451 h 2344739"/>
              <a:gd name="connsiteX174" fmla="*/ 3789760 w 12192001"/>
              <a:gd name="connsiteY174" fmla="*/ 2042213 h 2344739"/>
              <a:gd name="connsiteX175" fmla="*/ 3682513 w 12192001"/>
              <a:gd name="connsiteY175" fmla="*/ 2018290 h 2344739"/>
              <a:gd name="connsiteX176" fmla="*/ 3610035 w 12192001"/>
              <a:gd name="connsiteY176" fmla="*/ 1986019 h 2344739"/>
              <a:gd name="connsiteX177" fmla="*/ 3603855 w 12192001"/>
              <a:gd name="connsiteY177" fmla="*/ 1987381 h 2344739"/>
              <a:gd name="connsiteX178" fmla="*/ 3594736 w 12192001"/>
              <a:gd name="connsiteY178" fmla="*/ 1987545 h 2344739"/>
              <a:gd name="connsiteX179" fmla="*/ 3594501 w 12192001"/>
              <a:gd name="connsiteY179" fmla="*/ 1987276 h 2344739"/>
              <a:gd name="connsiteX180" fmla="*/ 3585978 w 12192001"/>
              <a:gd name="connsiteY180" fmla="*/ 1987966 h 2344739"/>
              <a:gd name="connsiteX181" fmla="*/ 3536135 w 12192001"/>
              <a:gd name="connsiteY181" fmla="*/ 1978267 h 2344739"/>
              <a:gd name="connsiteX182" fmla="*/ 3473223 w 12192001"/>
              <a:gd name="connsiteY182" fmla="*/ 1974606 h 2344739"/>
              <a:gd name="connsiteX183" fmla="*/ 3400728 w 12192001"/>
              <a:gd name="connsiteY183" fmla="*/ 1962558 h 2344739"/>
              <a:gd name="connsiteX184" fmla="*/ 3363888 w 12192001"/>
              <a:gd name="connsiteY184" fmla="*/ 1979510 h 2344739"/>
              <a:gd name="connsiteX185" fmla="*/ 3344026 w 12192001"/>
              <a:gd name="connsiteY185" fmla="*/ 1981192 h 2344739"/>
              <a:gd name="connsiteX186" fmla="*/ 3341698 w 12192001"/>
              <a:gd name="connsiteY186" fmla="*/ 1980217 h 2344739"/>
              <a:gd name="connsiteX187" fmla="*/ 3262356 w 12192001"/>
              <a:gd name="connsiteY187" fmla="*/ 1986094 h 2344739"/>
              <a:gd name="connsiteX188" fmla="*/ 3142556 w 12192001"/>
              <a:gd name="connsiteY188" fmla="*/ 1993869 h 2344739"/>
              <a:gd name="connsiteX189" fmla="*/ 3030291 w 12192001"/>
              <a:gd name="connsiteY189" fmla="*/ 1996512 h 2344739"/>
              <a:gd name="connsiteX190" fmla="*/ 2781569 w 12192001"/>
              <a:gd name="connsiteY190" fmla="*/ 2018333 h 2344739"/>
              <a:gd name="connsiteX191" fmla="*/ 2646527 w 12192001"/>
              <a:gd name="connsiteY191" fmla="*/ 2028869 h 2344739"/>
              <a:gd name="connsiteX192" fmla="*/ 2568028 w 12192001"/>
              <a:gd name="connsiteY192" fmla="*/ 2002628 h 2344739"/>
              <a:gd name="connsiteX193" fmla="*/ 2443255 w 12192001"/>
              <a:gd name="connsiteY193" fmla="*/ 2016529 h 2344739"/>
              <a:gd name="connsiteX194" fmla="*/ 2315112 w 12192001"/>
              <a:gd name="connsiteY194" fmla="*/ 2024996 h 2344739"/>
              <a:gd name="connsiteX195" fmla="*/ 2208578 w 12192001"/>
              <a:gd name="connsiteY195" fmla="*/ 2019763 h 2344739"/>
              <a:gd name="connsiteX196" fmla="*/ 2094665 w 12192001"/>
              <a:gd name="connsiteY196" fmla="*/ 2003052 h 2344739"/>
              <a:gd name="connsiteX197" fmla="*/ 1997356 w 12192001"/>
              <a:gd name="connsiteY197" fmla="*/ 1995032 h 2344739"/>
              <a:gd name="connsiteX198" fmla="*/ 1928172 w 12192001"/>
              <a:gd name="connsiteY198" fmla="*/ 2016977 h 2344739"/>
              <a:gd name="connsiteX199" fmla="*/ 1921650 w 12192001"/>
              <a:gd name="connsiteY199" fmla="*/ 2012146 h 2344739"/>
              <a:gd name="connsiteX200" fmla="*/ 1873080 w 12192001"/>
              <a:gd name="connsiteY200" fmla="*/ 2013741 h 2344739"/>
              <a:gd name="connsiteX201" fmla="*/ 1786655 w 12192001"/>
              <a:gd name="connsiteY201" fmla="*/ 2041363 h 2344739"/>
              <a:gd name="connsiteX202" fmla="*/ 1738204 w 12192001"/>
              <a:gd name="connsiteY202" fmla="*/ 2036312 h 2344739"/>
              <a:gd name="connsiteX203" fmla="*/ 1675071 w 12192001"/>
              <a:gd name="connsiteY203" fmla="*/ 2019963 h 2344739"/>
              <a:gd name="connsiteX204" fmla="*/ 1608669 w 12192001"/>
              <a:gd name="connsiteY204" fmla="*/ 2013066 h 2344739"/>
              <a:gd name="connsiteX205" fmla="*/ 1496110 w 12192001"/>
              <a:gd name="connsiteY205" fmla="*/ 1987476 h 2344739"/>
              <a:gd name="connsiteX206" fmla="*/ 1149979 w 12192001"/>
              <a:gd name="connsiteY206" fmla="*/ 1938041 h 2344739"/>
              <a:gd name="connsiteX207" fmla="*/ 858269 w 12192001"/>
              <a:gd name="connsiteY207" fmla="*/ 1928608 h 2344739"/>
              <a:gd name="connsiteX208" fmla="*/ 837540 w 12192001"/>
              <a:gd name="connsiteY208" fmla="*/ 1929821 h 2344739"/>
              <a:gd name="connsiteX209" fmla="*/ 816809 w 12192001"/>
              <a:gd name="connsiteY209" fmla="*/ 1927857 h 2344739"/>
              <a:gd name="connsiteX210" fmla="*/ 811506 w 12192001"/>
              <a:gd name="connsiteY210" fmla="*/ 1930751 h 2344739"/>
              <a:gd name="connsiteX211" fmla="*/ 720047 w 12192001"/>
              <a:gd name="connsiteY211" fmla="*/ 1929661 h 2344739"/>
              <a:gd name="connsiteX212" fmla="*/ 719742 w 12192001"/>
              <a:gd name="connsiteY212" fmla="*/ 1928399 h 2344739"/>
              <a:gd name="connsiteX213" fmla="*/ 708875 w 12192001"/>
              <a:gd name="connsiteY213" fmla="*/ 1922722 h 2344739"/>
              <a:gd name="connsiteX214" fmla="*/ 596792 w 12192001"/>
              <a:gd name="connsiteY214" fmla="*/ 1879864 h 2344739"/>
              <a:gd name="connsiteX215" fmla="*/ 578535 w 12192001"/>
              <a:gd name="connsiteY215" fmla="*/ 1877212 h 2344739"/>
              <a:gd name="connsiteX216" fmla="*/ 571717 w 12192001"/>
              <a:gd name="connsiteY216" fmla="*/ 1877401 h 2344739"/>
              <a:gd name="connsiteX217" fmla="*/ 445099 w 12192001"/>
              <a:gd name="connsiteY217" fmla="*/ 1839371 h 2344739"/>
              <a:gd name="connsiteX218" fmla="*/ 404015 w 12192001"/>
              <a:gd name="connsiteY218" fmla="*/ 1833548 h 2344739"/>
              <a:gd name="connsiteX219" fmla="*/ 292435 w 12192001"/>
              <a:gd name="connsiteY219" fmla="*/ 1812852 h 2344739"/>
              <a:gd name="connsiteX220" fmla="*/ 118381 w 12192001"/>
              <a:gd name="connsiteY220" fmla="*/ 1761047 h 2344739"/>
              <a:gd name="connsiteX221" fmla="*/ 15526 w 12192001"/>
              <a:gd name="connsiteY221" fmla="*/ 1758191 h 2344739"/>
              <a:gd name="connsiteX222" fmla="*/ 2 w 12192001"/>
              <a:gd name="connsiteY222" fmla="*/ 1752722 h 2344739"/>
              <a:gd name="connsiteX223" fmla="*/ 1 w 12192001"/>
              <a:gd name="connsiteY223" fmla="*/ 762497 h 2344739"/>
              <a:gd name="connsiteX224" fmla="*/ 0 w 12192001"/>
              <a:gd name="connsiteY224" fmla="*/ 762497 h 2344739"/>
              <a:gd name="connsiteX225" fmla="*/ 0 w 12192001"/>
              <a:gd name="connsiteY225" fmla="*/ 222213 h 2344739"/>
              <a:gd name="connsiteX226" fmla="*/ 0 w 12192001"/>
              <a:gd name="connsiteY226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05669 w 12192001"/>
              <a:gd name="connsiteY25" fmla="*/ 1033623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218559 w 12192001"/>
              <a:gd name="connsiteY110" fmla="*/ 2156680 h 2344739"/>
              <a:gd name="connsiteX111" fmla="*/ 7201101 w 12192001"/>
              <a:gd name="connsiteY111" fmla="*/ 2161230 h 2344739"/>
              <a:gd name="connsiteX112" fmla="*/ 7197004 w 12192001"/>
              <a:gd name="connsiteY112" fmla="*/ 2166588 h 2344739"/>
              <a:gd name="connsiteX113" fmla="*/ 7170808 w 12192001"/>
              <a:gd name="connsiteY113" fmla="*/ 2171236 h 2344739"/>
              <a:gd name="connsiteX114" fmla="*/ 7096988 w 12192001"/>
              <a:gd name="connsiteY114" fmla="*/ 2183464 h 2344739"/>
              <a:gd name="connsiteX115" fmla="*/ 7018496 w 12192001"/>
              <a:gd name="connsiteY115" fmla="*/ 2183090 h 2344739"/>
              <a:gd name="connsiteX116" fmla="*/ 6904146 w 12192001"/>
              <a:gd name="connsiteY116" fmla="*/ 2212596 h 2344739"/>
              <a:gd name="connsiteX117" fmla="*/ 6708222 w 12192001"/>
              <a:gd name="connsiteY117" fmla="*/ 2240551 h 2344739"/>
              <a:gd name="connsiteX118" fmla="*/ 6549454 w 12192001"/>
              <a:gd name="connsiteY118" fmla="*/ 2269327 h 2344739"/>
              <a:gd name="connsiteX119" fmla="*/ 6317560 w 12192001"/>
              <a:gd name="connsiteY119" fmla="*/ 2316127 h 2344739"/>
              <a:gd name="connsiteX120" fmla="*/ 6168674 w 12192001"/>
              <a:gd name="connsiteY120" fmla="*/ 2318214 h 2344739"/>
              <a:gd name="connsiteX121" fmla="*/ 6073848 w 12192001"/>
              <a:gd name="connsiteY121" fmla="*/ 2338676 h 2344739"/>
              <a:gd name="connsiteX122" fmla="*/ 6068529 w 12192001"/>
              <a:gd name="connsiteY122" fmla="*/ 2337139 h 2344739"/>
              <a:gd name="connsiteX123" fmla="*/ 6048638 w 12192001"/>
              <a:gd name="connsiteY123" fmla="*/ 2337822 h 2344739"/>
              <a:gd name="connsiteX124" fmla="*/ 6041285 w 12192001"/>
              <a:gd name="connsiteY124" fmla="*/ 2329473 h 2344739"/>
              <a:gd name="connsiteX125" fmla="*/ 6010090 w 12192001"/>
              <a:gd name="connsiteY125" fmla="*/ 2324380 h 2344739"/>
              <a:gd name="connsiteX126" fmla="*/ 5957375 w 12192001"/>
              <a:gd name="connsiteY126" fmla="*/ 2328024 h 2344739"/>
              <a:gd name="connsiteX127" fmla="*/ 5758919 w 12192001"/>
              <a:gd name="connsiteY127" fmla="*/ 2343716 h 2344739"/>
              <a:gd name="connsiteX128" fmla="*/ 5626960 w 12192001"/>
              <a:gd name="connsiteY128" fmla="*/ 2344739 h 2344739"/>
              <a:gd name="connsiteX129" fmla="*/ 5470906 w 12192001"/>
              <a:gd name="connsiteY129" fmla="*/ 2330719 h 2344739"/>
              <a:gd name="connsiteX130" fmla="*/ 5432761 w 12192001"/>
              <a:gd name="connsiteY130" fmla="*/ 2319466 h 2344739"/>
              <a:gd name="connsiteX131" fmla="*/ 5381669 w 12192001"/>
              <a:gd name="connsiteY131" fmla="*/ 2301764 h 2344739"/>
              <a:gd name="connsiteX132" fmla="*/ 5261764 w 12192001"/>
              <a:gd name="connsiteY132" fmla="*/ 2281347 h 2344739"/>
              <a:gd name="connsiteX133" fmla="*/ 5222961 w 12192001"/>
              <a:gd name="connsiteY133" fmla="*/ 2270223 h 2344739"/>
              <a:gd name="connsiteX134" fmla="*/ 5174660 w 12192001"/>
              <a:gd name="connsiteY134" fmla="*/ 2267233 h 2344739"/>
              <a:gd name="connsiteX135" fmla="*/ 5156554 w 12192001"/>
              <a:gd name="connsiteY135" fmla="*/ 2260010 h 2344739"/>
              <a:gd name="connsiteX136" fmla="*/ 5142599 w 12192001"/>
              <a:gd name="connsiteY136" fmla="*/ 2256610 h 2344739"/>
              <a:gd name="connsiteX137" fmla="*/ 5139596 w 12192001"/>
              <a:gd name="connsiteY137" fmla="*/ 2254509 h 2344739"/>
              <a:gd name="connsiteX138" fmla="*/ 5121659 w 12192001"/>
              <a:gd name="connsiteY138" fmla="*/ 2243656 h 2344739"/>
              <a:gd name="connsiteX139" fmla="*/ 5065790 w 12192001"/>
              <a:gd name="connsiteY139" fmla="*/ 2250227 h 2344739"/>
              <a:gd name="connsiteX140" fmla="*/ 5011514 w 12192001"/>
              <a:gd name="connsiteY140" fmla="*/ 2233846 h 2344739"/>
              <a:gd name="connsiteX141" fmla="*/ 4840441 w 12192001"/>
              <a:gd name="connsiteY141" fmla="*/ 2209829 h 2344739"/>
              <a:gd name="connsiteX142" fmla="*/ 4762447 w 12192001"/>
              <a:gd name="connsiteY142" fmla="*/ 2182061 h 2344739"/>
              <a:gd name="connsiteX143" fmla="*/ 4723186 w 12192001"/>
              <a:gd name="connsiteY143" fmla="*/ 2173047 h 2344739"/>
              <a:gd name="connsiteX144" fmla="*/ 4721176 w 12192001"/>
              <a:gd name="connsiteY144" fmla="*/ 2172298 h 2344739"/>
              <a:gd name="connsiteX145" fmla="*/ 4722111 w 12192001"/>
              <a:gd name="connsiteY145" fmla="*/ 2172087 h 2344739"/>
              <a:gd name="connsiteX146" fmla="*/ 4717202 w 12192001"/>
              <a:gd name="connsiteY146" fmla="*/ 2170817 h 2344739"/>
              <a:gd name="connsiteX147" fmla="*/ 4721176 w 12192001"/>
              <a:gd name="connsiteY147" fmla="*/ 2172298 h 2344739"/>
              <a:gd name="connsiteX148" fmla="*/ 4715526 w 12192001"/>
              <a:gd name="connsiteY148" fmla="*/ 2173573 h 2344739"/>
              <a:gd name="connsiteX149" fmla="*/ 4515814 w 12192001"/>
              <a:gd name="connsiteY149" fmla="*/ 2163671 h 2344739"/>
              <a:gd name="connsiteX150" fmla="*/ 4428543 w 12192001"/>
              <a:gd name="connsiteY150" fmla="*/ 2153020 h 2344739"/>
              <a:gd name="connsiteX151" fmla="*/ 4362875 w 12192001"/>
              <a:gd name="connsiteY151" fmla="*/ 2151674 h 2344739"/>
              <a:gd name="connsiteX152" fmla="*/ 4316966 w 12192001"/>
              <a:gd name="connsiteY152" fmla="*/ 2158289 h 2344739"/>
              <a:gd name="connsiteX153" fmla="*/ 4315110 w 12192001"/>
              <a:gd name="connsiteY153" fmla="*/ 2156948 h 2344739"/>
              <a:gd name="connsiteX154" fmla="*/ 4295144 w 12192001"/>
              <a:gd name="connsiteY154" fmla="*/ 2155069 h 2344739"/>
              <a:gd name="connsiteX155" fmla="*/ 4290064 w 12192001"/>
              <a:gd name="connsiteY155" fmla="*/ 2157986 h 2344739"/>
              <a:gd name="connsiteX156" fmla="*/ 4276142 w 12192001"/>
              <a:gd name="connsiteY156" fmla="*/ 2157740 h 2344739"/>
              <a:gd name="connsiteX157" fmla="*/ 4248117 w 12192001"/>
              <a:gd name="connsiteY157" fmla="*/ 2160064 h 2344739"/>
              <a:gd name="connsiteX158" fmla="*/ 4202051 w 12192001"/>
              <a:gd name="connsiteY158" fmla="*/ 2157269 h 2344739"/>
              <a:gd name="connsiteX159" fmla="*/ 4201745 w 12192001"/>
              <a:gd name="connsiteY159" fmla="*/ 2156010 h 2344739"/>
              <a:gd name="connsiteX160" fmla="*/ 4191248 w 12192001"/>
              <a:gd name="connsiteY160" fmla="*/ 2150376 h 2344739"/>
              <a:gd name="connsiteX161" fmla="*/ 4142745 w 12192001"/>
              <a:gd name="connsiteY161" fmla="*/ 2134511 h 2344739"/>
              <a:gd name="connsiteX162" fmla="*/ 4083097 w 12192001"/>
              <a:gd name="connsiteY162" fmla="*/ 2107978 h 2344739"/>
              <a:gd name="connsiteX163" fmla="*/ 4074546 w 12192001"/>
              <a:gd name="connsiteY163" fmla="*/ 2107143 h 2344739"/>
              <a:gd name="connsiteX164" fmla="*/ 4074427 w 12192001"/>
              <a:gd name="connsiteY164" fmla="*/ 2106844 h 2344739"/>
              <a:gd name="connsiteX165" fmla="*/ 4065510 w 12192001"/>
              <a:gd name="connsiteY165" fmla="*/ 2105400 h 2344739"/>
              <a:gd name="connsiteX166" fmla="*/ 4058954 w 12192001"/>
              <a:gd name="connsiteY166" fmla="*/ 2105618 h 2344739"/>
              <a:gd name="connsiteX167" fmla="*/ 4042364 w 12192001"/>
              <a:gd name="connsiteY167" fmla="*/ 2103997 h 2344739"/>
              <a:gd name="connsiteX168" fmla="*/ 4036997 w 12192001"/>
              <a:gd name="connsiteY168" fmla="*/ 2101563 h 2344739"/>
              <a:gd name="connsiteX169" fmla="*/ 4035363 w 12192001"/>
              <a:gd name="connsiteY169" fmla="*/ 2097896 h 2344739"/>
              <a:gd name="connsiteX170" fmla="*/ 4033778 w 12192001"/>
              <a:gd name="connsiteY170" fmla="*/ 2098131 h 2344739"/>
              <a:gd name="connsiteX171" fmla="*/ 4004538 w 12192001"/>
              <a:gd name="connsiteY171" fmla="*/ 2085563 h 2344739"/>
              <a:gd name="connsiteX172" fmla="*/ 3936846 w 12192001"/>
              <a:gd name="connsiteY172" fmla="*/ 2068106 h 2344739"/>
              <a:gd name="connsiteX173" fmla="*/ 3897275 w 12192001"/>
              <a:gd name="connsiteY173" fmla="*/ 2062451 h 2344739"/>
              <a:gd name="connsiteX174" fmla="*/ 3789760 w 12192001"/>
              <a:gd name="connsiteY174" fmla="*/ 2042213 h 2344739"/>
              <a:gd name="connsiteX175" fmla="*/ 3682513 w 12192001"/>
              <a:gd name="connsiteY175" fmla="*/ 2018290 h 2344739"/>
              <a:gd name="connsiteX176" fmla="*/ 3610035 w 12192001"/>
              <a:gd name="connsiteY176" fmla="*/ 1986019 h 2344739"/>
              <a:gd name="connsiteX177" fmla="*/ 3603855 w 12192001"/>
              <a:gd name="connsiteY177" fmla="*/ 1987381 h 2344739"/>
              <a:gd name="connsiteX178" fmla="*/ 3594736 w 12192001"/>
              <a:gd name="connsiteY178" fmla="*/ 1987545 h 2344739"/>
              <a:gd name="connsiteX179" fmla="*/ 3594501 w 12192001"/>
              <a:gd name="connsiteY179" fmla="*/ 1987276 h 2344739"/>
              <a:gd name="connsiteX180" fmla="*/ 3585978 w 12192001"/>
              <a:gd name="connsiteY180" fmla="*/ 1987966 h 2344739"/>
              <a:gd name="connsiteX181" fmla="*/ 3536135 w 12192001"/>
              <a:gd name="connsiteY181" fmla="*/ 1978267 h 2344739"/>
              <a:gd name="connsiteX182" fmla="*/ 3473223 w 12192001"/>
              <a:gd name="connsiteY182" fmla="*/ 1974606 h 2344739"/>
              <a:gd name="connsiteX183" fmla="*/ 3400728 w 12192001"/>
              <a:gd name="connsiteY183" fmla="*/ 1962558 h 2344739"/>
              <a:gd name="connsiteX184" fmla="*/ 3363888 w 12192001"/>
              <a:gd name="connsiteY184" fmla="*/ 1979510 h 2344739"/>
              <a:gd name="connsiteX185" fmla="*/ 3344026 w 12192001"/>
              <a:gd name="connsiteY185" fmla="*/ 1981192 h 2344739"/>
              <a:gd name="connsiteX186" fmla="*/ 3341698 w 12192001"/>
              <a:gd name="connsiteY186" fmla="*/ 1980217 h 2344739"/>
              <a:gd name="connsiteX187" fmla="*/ 3262356 w 12192001"/>
              <a:gd name="connsiteY187" fmla="*/ 1986094 h 2344739"/>
              <a:gd name="connsiteX188" fmla="*/ 3142556 w 12192001"/>
              <a:gd name="connsiteY188" fmla="*/ 1993869 h 2344739"/>
              <a:gd name="connsiteX189" fmla="*/ 3030291 w 12192001"/>
              <a:gd name="connsiteY189" fmla="*/ 1996512 h 2344739"/>
              <a:gd name="connsiteX190" fmla="*/ 2781569 w 12192001"/>
              <a:gd name="connsiteY190" fmla="*/ 2018333 h 2344739"/>
              <a:gd name="connsiteX191" fmla="*/ 2646527 w 12192001"/>
              <a:gd name="connsiteY191" fmla="*/ 2028869 h 2344739"/>
              <a:gd name="connsiteX192" fmla="*/ 2568028 w 12192001"/>
              <a:gd name="connsiteY192" fmla="*/ 2002628 h 2344739"/>
              <a:gd name="connsiteX193" fmla="*/ 2443255 w 12192001"/>
              <a:gd name="connsiteY193" fmla="*/ 2016529 h 2344739"/>
              <a:gd name="connsiteX194" fmla="*/ 2315112 w 12192001"/>
              <a:gd name="connsiteY194" fmla="*/ 2024996 h 2344739"/>
              <a:gd name="connsiteX195" fmla="*/ 2208578 w 12192001"/>
              <a:gd name="connsiteY195" fmla="*/ 2019763 h 2344739"/>
              <a:gd name="connsiteX196" fmla="*/ 2094665 w 12192001"/>
              <a:gd name="connsiteY196" fmla="*/ 2003052 h 2344739"/>
              <a:gd name="connsiteX197" fmla="*/ 1997356 w 12192001"/>
              <a:gd name="connsiteY197" fmla="*/ 1995032 h 2344739"/>
              <a:gd name="connsiteX198" fmla="*/ 1928172 w 12192001"/>
              <a:gd name="connsiteY198" fmla="*/ 2016977 h 2344739"/>
              <a:gd name="connsiteX199" fmla="*/ 1921650 w 12192001"/>
              <a:gd name="connsiteY199" fmla="*/ 2012146 h 2344739"/>
              <a:gd name="connsiteX200" fmla="*/ 1873080 w 12192001"/>
              <a:gd name="connsiteY200" fmla="*/ 2013741 h 2344739"/>
              <a:gd name="connsiteX201" fmla="*/ 1786655 w 12192001"/>
              <a:gd name="connsiteY201" fmla="*/ 2041363 h 2344739"/>
              <a:gd name="connsiteX202" fmla="*/ 1738204 w 12192001"/>
              <a:gd name="connsiteY202" fmla="*/ 2036312 h 2344739"/>
              <a:gd name="connsiteX203" fmla="*/ 1675071 w 12192001"/>
              <a:gd name="connsiteY203" fmla="*/ 2019963 h 2344739"/>
              <a:gd name="connsiteX204" fmla="*/ 1608669 w 12192001"/>
              <a:gd name="connsiteY204" fmla="*/ 2013066 h 2344739"/>
              <a:gd name="connsiteX205" fmla="*/ 1496110 w 12192001"/>
              <a:gd name="connsiteY205" fmla="*/ 1987476 h 2344739"/>
              <a:gd name="connsiteX206" fmla="*/ 1149979 w 12192001"/>
              <a:gd name="connsiteY206" fmla="*/ 1938041 h 2344739"/>
              <a:gd name="connsiteX207" fmla="*/ 858269 w 12192001"/>
              <a:gd name="connsiteY207" fmla="*/ 1928608 h 2344739"/>
              <a:gd name="connsiteX208" fmla="*/ 837540 w 12192001"/>
              <a:gd name="connsiteY208" fmla="*/ 1929821 h 2344739"/>
              <a:gd name="connsiteX209" fmla="*/ 816809 w 12192001"/>
              <a:gd name="connsiteY209" fmla="*/ 1927857 h 2344739"/>
              <a:gd name="connsiteX210" fmla="*/ 811506 w 12192001"/>
              <a:gd name="connsiteY210" fmla="*/ 1930751 h 2344739"/>
              <a:gd name="connsiteX211" fmla="*/ 720047 w 12192001"/>
              <a:gd name="connsiteY211" fmla="*/ 1929661 h 2344739"/>
              <a:gd name="connsiteX212" fmla="*/ 719742 w 12192001"/>
              <a:gd name="connsiteY212" fmla="*/ 1928399 h 2344739"/>
              <a:gd name="connsiteX213" fmla="*/ 708875 w 12192001"/>
              <a:gd name="connsiteY213" fmla="*/ 1922722 h 2344739"/>
              <a:gd name="connsiteX214" fmla="*/ 596792 w 12192001"/>
              <a:gd name="connsiteY214" fmla="*/ 1879864 h 2344739"/>
              <a:gd name="connsiteX215" fmla="*/ 578535 w 12192001"/>
              <a:gd name="connsiteY215" fmla="*/ 1877212 h 2344739"/>
              <a:gd name="connsiteX216" fmla="*/ 571717 w 12192001"/>
              <a:gd name="connsiteY216" fmla="*/ 1877401 h 2344739"/>
              <a:gd name="connsiteX217" fmla="*/ 445099 w 12192001"/>
              <a:gd name="connsiteY217" fmla="*/ 1839371 h 2344739"/>
              <a:gd name="connsiteX218" fmla="*/ 404015 w 12192001"/>
              <a:gd name="connsiteY218" fmla="*/ 1833548 h 2344739"/>
              <a:gd name="connsiteX219" fmla="*/ 292435 w 12192001"/>
              <a:gd name="connsiteY219" fmla="*/ 1812852 h 2344739"/>
              <a:gd name="connsiteX220" fmla="*/ 118381 w 12192001"/>
              <a:gd name="connsiteY220" fmla="*/ 1761047 h 2344739"/>
              <a:gd name="connsiteX221" fmla="*/ 15526 w 12192001"/>
              <a:gd name="connsiteY221" fmla="*/ 1758191 h 2344739"/>
              <a:gd name="connsiteX222" fmla="*/ 2 w 12192001"/>
              <a:gd name="connsiteY222" fmla="*/ 1752722 h 2344739"/>
              <a:gd name="connsiteX223" fmla="*/ 1 w 12192001"/>
              <a:gd name="connsiteY223" fmla="*/ 762497 h 2344739"/>
              <a:gd name="connsiteX224" fmla="*/ 0 w 12192001"/>
              <a:gd name="connsiteY224" fmla="*/ 222213 h 2344739"/>
              <a:gd name="connsiteX225" fmla="*/ 0 w 12192001"/>
              <a:gd name="connsiteY225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101593 w 12193149"/>
              <a:gd name="connsiteY58" fmla="*/ 1742432 h 2344739"/>
              <a:gd name="connsiteX59" fmla="*/ 10083317 w 12193149"/>
              <a:gd name="connsiteY59" fmla="*/ 1743296 h 2344739"/>
              <a:gd name="connsiteX60" fmla="*/ 10040388 w 12193149"/>
              <a:gd name="connsiteY60" fmla="*/ 1741632 h 2344739"/>
              <a:gd name="connsiteX61" fmla="*/ 9961167 w 12193149"/>
              <a:gd name="connsiteY61" fmla="*/ 1757147 h 2344739"/>
              <a:gd name="connsiteX62" fmla="*/ 9848940 w 12193149"/>
              <a:gd name="connsiteY62" fmla="*/ 1763915 h 2344739"/>
              <a:gd name="connsiteX63" fmla="*/ 9729457 w 12193149"/>
              <a:gd name="connsiteY63" fmla="*/ 1784122 h 2344739"/>
              <a:gd name="connsiteX64" fmla="*/ 9585655 w 12193149"/>
              <a:gd name="connsiteY64" fmla="*/ 1795542 h 2344739"/>
              <a:gd name="connsiteX65" fmla="*/ 9344200 w 12193149"/>
              <a:gd name="connsiteY65" fmla="*/ 1841244 h 2344739"/>
              <a:gd name="connsiteX66" fmla="*/ 9232518 w 12193149"/>
              <a:gd name="connsiteY66" fmla="*/ 1893149 h 2344739"/>
              <a:gd name="connsiteX67" fmla="*/ 9195958 w 12193149"/>
              <a:gd name="connsiteY67" fmla="*/ 1903228 h 2344739"/>
              <a:gd name="connsiteX68" fmla="*/ 9190394 w 12193149"/>
              <a:gd name="connsiteY68" fmla="*/ 1912467 h 2344739"/>
              <a:gd name="connsiteX69" fmla="*/ 9114960 w 12193149"/>
              <a:gd name="connsiteY69" fmla="*/ 1919069 h 2344739"/>
              <a:gd name="connsiteX70" fmla="*/ 9054601 w 12193149"/>
              <a:gd name="connsiteY70" fmla="*/ 1910755 h 2344739"/>
              <a:gd name="connsiteX71" fmla="*/ 9006634 w 12193149"/>
              <a:gd name="connsiteY71" fmla="*/ 1914040 h 2344739"/>
              <a:gd name="connsiteX72" fmla="*/ 9006349 w 12193149"/>
              <a:gd name="connsiteY72" fmla="*/ 1913800 h 2344739"/>
              <a:gd name="connsiteX73" fmla="*/ 8997380 w 12193149"/>
              <a:gd name="connsiteY73" fmla="*/ 1915011 h 2344739"/>
              <a:gd name="connsiteX74" fmla="*/ 8991542 w 12193149"/>
              <a:gd name="connsiteY74" fmla="*/ 1917072 h 2344739"/>
              <a:gd name="connsiteX75" fmla="*/ 8975485 w 12193149"/>
              <a:gd name="connsiteY75" fmla="*/ 1920298 h 2344739"/>
              <a:gd name="connsiteX76" fmla="*/ 8969159 w 12193149"/>
              <a:gd name="connsiteY76" fmla="*/ 1919598 h 2344739"/>
              <a:gd name="connsiteX77" fmla="*/ 8964196 w 12193149"/>
              <a:gd name="connsiteY77" fmla="*/ 1917373 h 2344739"/>
              <a:gd name="connsiteX78" fmla="*/ 8930136 w 12193149"/>
              <a:gd name="connsiteY78" fmla="*/ 1914185 h 2344739"/>
              <a:gd name="connsiteX79" fmla="*/ 8753592 w 12193149"/>
              <a:gd name="connsiteY79" fmla="*/ 1933417 h 2344739"/>
              <a:gd name="connsiteX80" fmla="*/ 8708995 w 12193149"/>
              <a:gd name="connsiteY80" fmla="*/ 1935518 h 2344739"/>
              <a:gd name="connsiteX81" fmla="*/ 8597219 w 12193149"/>
              <a:gd name="connsiteY81" fmla="*/ 1944090 h 2344739"/>
              <a:gd name="connsiteX82" fmla="*/ 8526378 w 12193149"/>
              <a:gd name="connsiteY82" fmla="*/ 1929248 h 2344739"/>
              <a:gd name="connsiteX83" fmla="*/ 8512131 w 12193149"/>
              <a:gd name="connsiteY83" fmla="*/ 1935163 h 2344739"/>
              <a:gd name="connsiteX84" fmla="*/ 8507315 w 12193149"/>
              <a:gd name="connsiteY84" fmla="*/ 1938164 h 2344739"/>
              <a:gd name="connsiteX85" fmla="*/ 8499116 w 12193149"/>
              <a:gd name="connsiteY85" fmla="*/ 1940902 h 2344739"/>
              <a:gd name="connsiteX86" fmla="*/ 8498742 w 12193149"/>
              <a:gd name="connsiteY86" fmla="*/ 1940723 h 2344739"/>
              <a:gd name="connsiteX87" fmla="*/ 8491397 w 12193149"/>
              <a:gd name="connsiteY87" fmla="*/ 1943773 h 2344739"/>
              <a:gd name="connsiteX88" fmla="*/ 8368330 w 12193149"/>
              <a:gd name="connsiteY88" fmla="*/ 1957815 h 2344739"/>
              <a:gd name="connsiteX89" fmla="*/ 8354947 w 12193149"/>
              <a:gd name="connsiteY89" fmla="*/ 1958009 h 2344739"/>
              <a:gd name="connsiteX90" fmla="*/ 8353521 w 12193149"/>
              <a:gd name="connsiteY90" fmla="*/ 1957169 h 2344739"/>
              <a:gd name="connsiteX91" fmla="*/ 8321252 w 12193149"/>
              <a:gd name="connsiteY91" fmla="*/ 1974587 h 2344739"/>
              <a:gd name="connsiteX92" fmla="*/ 8315581 w 12193149"/>
              <a:gd name="connsiteY92" fmla="*/ 1974913 h 2344739"/>
              <a:gd name="connsiteX93" fmla="*/ 8296322 w 12193149"/>
              <a:gd name="connsiteY93" fmla="*/ 1988808 h 2344739"/>
              <a:gd name="connsiteX94" fmla="*/ 8285424 w 12193149"/>
              <a:gd name="connsiteY94" fmla="*/ 1994631 h 2344739"/>
              <a:gd name="connsiteX95" fmla="*/ 8284298 w 12193149"/>
              <a:gd name="connsiteY95" fmla="*/ 1999074 h 2344739"/>
              <a:gd name="connsiteX96" fmla="*/ 8267224 w 12193149"/>
              <a:gd name="connsiteY96" fmla="*/ 2006249 h 2344739"/>
              <a:gd name="connsiteX97" fmla="*/ 8264525 w 12193149"/>
              <a:gd name="connsiteY97" fmla="*/ 2006019 h 2344739"/>
              <a:gd name="connsiteX98" fmla="*/ 8253181 w 12193149"/>
              <a:gd name="connsiteY98" fmla="*/ 2015862 h 2344739"/>
              <a:gd name="connsiteX99" fmla="*/ 8246982 w 12193149"/>
              <a:gd name="connsiteY99" fmla="*/ 2028854 h 2344739"/>
              <a:gd name="connsiteX100" fmla="*/ 8091420 w 12193149"/>
              <a:gd name="connsiteY100" fmla="*/ 2075015 h 2344739"/>
              <a:gd name="connsiteX101" fmla="*/ 7906555 w 12193149"/>
              <a:gd name="connsiteY101" fmla="*/ 2116988 h 2344739"/>
              <a:gd name="connsiteX102" fmla="*/ 7719893 w 12193149"/>
              <a:gd name="connsiteY102" fmla="*/ 2142703 h 2344739"/>
              <a:gd name="connsiteX103" fmla="*/ 7615495 w 12193149"/>
              <a:gd name="connsiteY103" fmla="*/ 2139232 h 2344739"/>
              <a:gd name="connsiteX104" fmla="*/ 7528691 w 12193149"/>
              <a:gd name="connsiteY104" fmla="*/ 2145060 h 2344739"/>
              <a:gd name="connsiteX105" fmla="*/ 7520719 w 12193149"/>
              <a:gd name="connsiteY105" fmla="*/ 2147613 h 2344739"/>
              <a:gd name="connsiteX106" fmla="*/ 7508559 w 12193149"/>
              <a:gd name="connsiteY106" fmla="*/ 2148948 h 2344739"/>
              <a:gd name="connsiteX107" fmla="*/ 7508188 w 12193149"/>
              <a:gd name="connsiteY107" fmla="*/ 2148621 h 2344739"/>
              <a:gd name="connsiteX108" fmla="*/ 7496943 w 12193149"/>
              <a:gd name="connsiteY108" fmla="*/ 2150573 h 2344739"/>
              <a:gd name="connsiteX109" fmla="*/ 7406539 w 12193149"/>
              <a:gd name="connsiteY109" fmla="*/ 2142468 h 2344739"/>
              <a:gd name="connsiteX110" fmla="*/ 7219707 w 12193149"/>
              <a:gd name="connsiteY110" fmla="*/ 2156680 h 2344739"/>
              <a:gd name="connsiteX111" fmla="*/ 7202249 w 12193149"/>
              <a:gd name="connsiteY111" fmla="*/ 2161230 h 2344739"/>
              <a:gd name="connsiteX112" fmla="*/ 7198152 w 12193149"/>
              <a:gd name="connsiteY112" fmla="*/ 2166588 h 2344739"/>
              <a:gd name="connsiteX113" fmla="*/ 7171956 w 12193149"/>
              <a:gd name="connsiteY113" fmla="*/ 2171236 h 2344739"/>
              <a:gd name="connsiteX114" fmla="*/ 7098136 w 12193149"/>
              <a:gd name="connsiteY114" fmla="*/ 2183464 h 2344739"/>
              <a:gd name="connsiteX115" fmla="*/ 7019644 w 12193149"/>
              <a:gd name="connsiteY115" fmla="*/ 2183090 h 2344739"/>
              <a:gd name="connsiteX116" fmla="*/ 6905294 w 12193149"/>
              <a:gd name="connsiteY116" fmla="*/ 2212596 h 2344739"/>
              <a:gd name="connsiteX117" fmla="*/ 6709370 w 12193149"/>
              <a:gd name="connsiteY117" fmla="*/ 2240551 h 2344739"/>
              <a:gd name="connsiteX118" fmla="*/ 6550602 w 12193149"/>
              <a:gd name="connsiteY118" fmla="*/ 2269327 h 2344739"/>
              <a:gd name="connsiteX119" fmla="*/ 6318708 w 12193149"/>
              <a:gd name="connsiteY119" fmla="*/ 2316127 h 2344739"/>
              <a:gd name="connsiteX120" fmla="*/ 6169822 w 12193149"/>
              <a:gd name="connsiteY120" fmla="*/ 2318214 h 2344739"/>
              <a:gd name="connsiteX121" fmla="*/ 6074996 w 12193149"/>
              <a:gd name="connsiteY121" fmla="*/ 2338676 h 2344739"/>
              <a:gd name="connsiteX122" fmla="*/ 6069677 w 12193149"/>
              <a:gd name="connsiteY122" fmla="*/ 2337139 h 2344739"/>
              <a:gd name="connsiteX123" fmla="*/ 6049786 w 12193149"/>
              <a:gd name="connsiteY123" fmla="*/ 2337822 h 2344739"/>
              <a:gd name="connsiteX124" fmla="*/ 6042433 w 12193149"/>
              <a:gd name="connsiteY124" fmla="*/ 2329473 h 2344739"/>
              <a:gd name="connsiteX125" fmla="*/ 6011238 w 12193149"/>
              <a:gd name="connsiteY125" fmla="*/ 2324380 h 2344739"/>
              <a:gd name="connsiteX126" fmla="*/ 5958523 w 12193149"/>
              <a:gd name="connsiteY126" fmla="*/ 2328024 h 2344739"/>
              <a:gd name="connsiteX127" fmla="*/ 5760067 w 12193149"/>
              <a:gd name="connsiteY127" fmla="*/ 2343716 h 2344739"/>
              <a:gd name="connsiteX128" fmla="*/ 5628108 w 12193149"/>
              <a:gd name="connsiteY128" fmla="*/ 2344739 h 2344739"/>
              <a:gd name="connsiteX129" fmla="*/ 5472054 w 12193149"/>
              <a:gd name="connsiteY129" fmla="*/ 2330719 h 2344739"/>
              <a:gd name="connsiteX130" fmla="*/ 5433909 w 12193149"/>
              <a:gd name="connsiteY130" fmla="*/ 2319466 h 2344739"/>
              <a:gd name="connsiteX131" fmla="*/ 5382817 w 12193149"/>
              <a:gd name="connsiteY131" fmla="*/ 2301764 h 2344739"/>
              <a:gd name="connsiteX132" fmla="*/ 5262912 w 12193149"/>
              <a:gd name="connsiteY132" fmla="*/ 2281347 h 2344739"/>
              <a:gd name="connsiteX133" fmla="*/ 5224109 w 12193149"/>
              <a:gd name="connsiteY133" fmla="*/ 2270223 h 2344739"/>
              <a:gd name="connsiteX134" fmla="*/ 5175808 w 12193149"/>
              <a:gd name="connsiteY134" fmla="*/ 2267233 h 2344739"/>
              <a:gd name="connsiteX135" fmla="*/ 5157702 w 12193149"/>
              <a:gd name="connsiteY135" fmla="*/ 2260010 h 2344739"/>
              <a:gd name="connsiteX136" fmla="*/ 5143747 w 12193149"/>
              <a:gd name="connsiteY136" fmla="*/ 2256610 h 2344739"/>
              <a:gd name="connsiteX137" fmla="*/ 5140744 w 12193149"/>
              <a:gd name="connsiteY137" fmla="*/ 2254509 h 2344739"/>
              <a:gd name="connsiteX138" fmla="*/ 5122807 w 12193149"/>
              <a:gd name="connsiteY138" fmla="*/ 2243656 h 2344739"/>
              <a:gd name="connsiteX139" fmla="*/ 5066938 w 12193149"/>
              <a:gd name="connsiteY139" fmla="*/ 2250227 h 2344739"/>
              <a:gd name="connsiteX140" fmla="*/ 5012662 w 12193149"/>
              <a:gd name="connsiteY140" fmla="*/ 2233846 h 2344739"/>
              <a:gd name="connsiteX141" fmla="*/ 4841589 w 12193149"/>
              <a:gd name="connsiteY141" fmla="*/ 2209829 h 2344739"/>
              <a:gd name="connsiteX142" fmla="*/ 4763595 w 12193149"/>
              <a:gd name="connsiteY142" fmla="*/ 2182061 h 2344739"/>
              <a:gd name="connsiteX143" fmla="*/ 4724334 w 12193149"/>
              <a:gd name="connsiteY143" fmla="*/ 2173047 h 2344739"/>
              <a:gd name="connsiteX144" fmla="*/ 4722324 w 12193149"/>
              <a:gd name="connsiteY144" fmla="*/ 2172298 h 2344739"/>
              <a:gd name="connsiteX145" fmla="*/ 4723259 w 12193149"/>
              <a:gd name="connsiteY145" fmla="*/ 2172087 h 2344739"/>
              <a:gd name="connsiteX146" fmla="*/ 4718350 w 12193149"/>
              <a:gd name="connsiteY146" fmla="*/ 2170817 h 2344739"/>
              <a:gd name="connsiteX147" fmla="*/ 4722324 w 12193149"/>
              <a:gd name="connsiteY147" fmla="*/ 2172298 h 2344739"/>
              <a:gd name="connsiteX148" fmla="*/ 4716674 w 12193149"/>
              <a:gd name="connsiteY148" fmla="*/ 2173573 h 2344739"/>
              <a:gd name="connsiteX149" fmla="*/ 4516962 w 12193149"/>
              <a:gd name="connsiteY149" fmla="*/ 2163671 h 2344739"/>
              <a:gd name="connsiteX150" fmla="*/ 4429691 w 12193149"/>
              <a:gd name="connsiteY150" fmla="*/ 2153020 h 2344739"/>
              <a:gd name="connsiteX151" fmla="*/ 4364023 w 12193149"/>
              <a:gd name="connsiteY151" fmla="*/ 2151674 h 2344739"/>
              <a:gd name="connsiteX152" fmla="*/ 4318114 w 12193149"/>
              <a:gd name="connsiteY152" fmla="*/ 2158289 h 2344739"/>
              <a:gd name="connsiteX153" fmla="*/ 4316258 w 12193149"/>
              <a:gd name="connsiteY153" fmla="*/ 2156948 h 2344739"/>
              <a:gd name="connsiteX154" fmla="*/ 4296292 w 12193149"/>
              <a:gd name="connsiteY154" fmla="*/ 2155069 h 2344739"/>
              <a:gd name="connsiteX155" fmla="*/ 4291212 w 12193149"/>
              <a:gd name="connsiteY155" fmla="*/ 2157986 h 2344739"/>
              <a:gd name="connsiteX156" fmla="*/ 4277290 w 12193149"/>
              <a:gd name="connsiteY156" fmla="*/ 2157740 h 2344739"/>
              <a:gd name="connsiteX157" fmla="*/ 4249265 w 12193149"/>
              <a:gd name="connsiteY157" fmla="*/ 2160064 h 2344739"/>
              <a:gd name="connsiteX158" fmla="*/ 4203199 w 12193149"/>
              <a:gd name="connsiteY158" fmla="*/ 2157269 h 2344739"/>
              <a:gd name="connsiteX159" fmla="*/ 4202893 w 12193149"/>
              <a:gd name="connsiteY159" fmla="*/ 2156010 h 2344739"/>
              <a:gd name="connsiteX160" fmla="*/ 4192396 w 12193149"/>
              <a:gd name="connsiteY160" fmla="*/ 2150376 h 2344739"/>
              <a:gd name="connsiteX161" fmla="*/ 4143893 w 12193149"/>
              <a:gd name="connsiteY161" fmla="*/ 2134511 h 2344739"/>
              <a:gd name="connsiteX162" fmla="*/ 4084245 w 12193149"/>
              <a:gd name="connsiteY162" fmla="*/ 2107978 h 2344739"/>
              <a:gd name="connsiteX163" fmla="*/ 4075694 w 12193149"/>
              <a:gd name="connsiteY163" fmla="*/ 2107143 h 2344739"/>
              <a:gd name="connsiteX164" fmla="*/ 4075575 w 12193149"/>
              <a:gd name="connsiteY164" fmla="*/ 2106844 h 2344739"/>
              <a:gd name="connsiteX165" fmla="*/ 4066658 w 12193149"/>
              <a:gd name="connsiteY165" fmla="*/ 2105400 h 2344739"/>
              <a:gd name="connsiteX166" fmla="*/ 4060102 w 12193149"/>
              <a:gd name="connsiteY166" fmla="*/ 2105618 h 2344739"/>
              <a:gd name="connsiteX167" fmla="*/ 4043512 w 12193149"/>
              <a:gd name="connsiteY167" fmla="*/ 2103997 h 2344739"/>
              <a:gd name="connsiteX168" fmla="*/ 4038145 w 12193149"/>
              <a:gd name="connsiteY168" fmla="*/ 2101563 h 2344739"/>
              <a:gd name="connsiteX169" fmla="*/ 4036511 w 12193149"/>
              <a:gd name="connsiteY169" fmla="*/ 2097896 h 2344739"/>
              <a:gd name="connsiteX170" fmla="*/ 4034926 w 12193149"/>
              <a:gd name="connsiteY170" fmla="*/ 2098131 h 2344739"/>
              <a:gd name="connsiteX171" fmla="*/ 4005686 w 12193149"/>
              <a:gd name="connsiteY171" fmla="*/ 2085563 h 2344739"/>
              <a:gd name="connsiteX172" fmla="*/ 3937994 w 12193149"/>
              <a:gd name="connsiteY172" fmla="*/ 2068106 h 2344739"/>
              <a:gd name="connsiteX173" fmla="*/ 3898423 w 12193149"/>
              <a:gd name="connsiteY173" fmla="*/ 2062451 h 2344739"/>
              <a:gd name="connsiteX174" fmla="*/ 3790908 w 12193149"/>
              <a:gd name="connsiteY174" fmla="*/ 2042213 h 2344739"/>
              <a:gd name="connsiteX175" fmla="*/ 3683661 w 12193149"/>
              <a:gd name="connsiteY175" fmla="*/ 2018290 h 2344739"/>
              <a:gd name="connsiteX176" fmla="*/ 3611183 w 12193149"/>
              <a:gd name="connsiteY176" fmla="*/ 1986019 h 2344739"/>
              <a:gd name="connsiteX177" fmla="*/ 3605003 w 12193149"/>
              <a:gd name="connsiteY177" fmla="*/ 1987381 h 2344739"/>
              <a:gd name="connsiteX178" fmla="*/ 3595884 w 12193149"/>
              <a:gd name="connsiteY178" fmla="*/ 1987545 h 2344739"/>
              <a:gd name="connsiteX179" fmla="*/ 3595649 w 12193149"/>
              <a:gd name="connsiteY179" fmla="*/ 1987276 h 2344739"/>
              <a:gd name="connsiteX180" fmla="*/ 3587126 w 12193149"/>
              <a:gd name="connsiteY180" fmla="*/ 1987966 h 2344739"/>
              <a:gd name="connsiteX181" fmla="*/ 3537283 w 12193149"/>
              <a:gd name="connsiteY181" fmla="*/ 1978267 h 2344739"/>
              <a:gd name="connsiteX182" fmla="*/ 3474371 w 12193149"/>
              <a:gd name="connsiteY182" fmla="*/ 1974606 h 2344739"/>
              <a:gd name="connsiteX183" fmla="*/ 3401876 w 12193149"/>
              <a:gd name="connsiteY183" fmla="*/ 1962558 h 2344739"/>
              <a:gd name="connsiteX184" fmla="*/ 3365036 w 12193149"/>
              <a:gd name="connsiteY184" fmla="*/ 1979510 h 2344739"/>
              <a:gd name="connsiteX185" fmla="*/ 3345174 w 12193149"/>
              <a:gd name="connsiteY185" fmla="*/ 1981192 h 2344739"/>
              <a:gd name="connsiteX186" fmla="*/ 3342846 w 12193149"/>
              <a:gd name="connsiteY186" fmla="*/ 1980217 h 2344739"/>
              <a:gd name="connsiteX187" fmla="*/ 3263504 w 12193149"/>
              <a:gd name="connsiteY187" fmla="*/ 1986094 h 2344739"/>
              <a:gd name="connsiteX188" fmla="*/ 3143704 w 12193149"/>
              <a:gd name="connsiteY188" fmla="*/ 1993869 h 2344739"/>
              <a:gd name="connsiteX189" fmla="*/ 3031439 w 12193149"/>
              <a:gd name="connsiteY189" fmla="*/ 1996512 h 2344739"/>
              <a:gd name="connsiteX190" fmla="*/ 2782717 w 12193149"/>
              <a:gd name="connsiteY190" fmla="*/ 2018333 h 2344739"/>
              <a:gd name="connsiteX191" fmla="*/ 2647675 w 12193149"/>
              <a:gd name="connsiteY191" fmla="*/ 2028869 h 2344739"/>
              <a:gd name="connsiteX192" fmla="*/ 2569176 w 12193149"/>
              <a:gd name="connsiteY192" fmla="*/ 2002628 h 2344739"/>
              <a:gd name="connsiteX193" fmla="*/ 2444403 w 12193149"/>
              <a:gd name="connsiteY193" fmla="*/ 2016529 h 2344739"/>
              <a:gd name="connsiteX194" fmla="*/ 2316260 w 12193149"/>
              <a:gd name="connsiteY194" fmla="*/ 2024996 h 2344739"/>
              <a:gd name="connsiteX195" fmla="*/ 2209726 w 12193149"/>
              <a:gd name="connsiteY195" fmla="*/ 2019763 h 2344739"/>
              <a:gd name="connsiteX196" fmla="*/ 2095813 w 12193149"/>
              <a:gd name="connsiteY196" fmla="*/ 2003052 h 2344739"/>
              <a:gd name="connsiteX197" fmla="*/ 1998504 w 12193149"/>
              <a:gd name="connsiteY197" fmla="*/ 1995032 h 2344739"/>
              <a:gd name="connsiteX198" fmla="*/ 1929320 w 12193149"/>
              <a:gd name="connsiteY198" fmla="*/ 2016977 h 2344739"/>
              <a:gd name="connsiteX199" fmla="*/ 1922798 w 12193149"/>
              <a:gd name="connsiteY199" fmla="*/ 2012146 h 2344739"/>
              <a:gd name="connsiteX200" fmla="*/ 1874228 w 12193149"/>
              <a:gd name="connsiteY200" fmla="*/ 2013741 h 2344739"/>
              <a:gd name="connsiteX201" fmla="*/ 1787803 w 12193149"/>
              <a:gd name="connsiteY201" fmla="*/ 2041363 h 2344739"/>
              <a:gd name="connsiteX202" fmla="*/ 1739352 w 12193149"/>
              <a:gd name="connsiteY202" fmla="*/ 2036312 h 2344739"/>
              <a:gd name="connsiteX203" fmla="*/ 1676219 w 12193149"/>
              <a:gd name="connsiteY203" fmla="*/ 2019963 h 2344739"/>
              <a:gd name="connsiteX204" fmla="*/ 1609817 w 12193149"/>
              <a:gd name="connsiteY204" fmla="*/ 2013066 h 2344739"/>
              <a:gd name="connsiteX205" fmla="*/ 1497258 w 12193149"/>
              <a:gd name="connsiteY205" fmla="*/ 1987476 h 2344739"/>
              <a:gd name="connsiteX206" fmla="*/ 1151127 w 12193149"/>
              <a:gd name="connsiteY206" fmla="*/ 1938041 h 2344739"/>
              <a:gd name="connsiteX207" fmla="*/ 859417 w 12193149"/>
              <a:gd name="connsiteY207" fmla="*/ 1928608 h 2344739"/>
              <a:gd name="connsiteX208" fmla="*/ 838688 w 12193149"/>
              <a:gd name="connsiteY208" fmla="*/ 1929821 h 2344739"/>
              <a:gd name="connsiteX209" fmla="*/ 817957 w 12193149"/>
              <a:gd name="connsiteY209" fmla="*/ 1927857 h 2344739"/>
              <a:gd name="connsiteX210" fmla="*/ 812654 w 12193149"/>
              <a:gd name="connsiteY210" fmla="*/ 1930751 h 2344739"/>
              <a:gd name="connsiteX211" fmla="*/ 721195 w 12193149"/>
              <a:gd name="connsiteY211" fmla="*/ 1929661 h 2344739"/>
              <a:gd name="connsiteX212" fmla="*/ 720890 w 12193149"/>
              <a:gd name="connsiteY212" fmla="*/ 1928399 h 2344739"/>
              <a:gd name="connsiteX213" fmla="*/ 710023 w 12193149"/>
              <a:gd name="connsiteY213" fmla="*/ 1922722 h 2344739"/>
              <a:gd name="connsiteX214" fmla="*/ 597940 w 12193149"/>
              <a:gd name="connsiteY214" fmla="*/ 1879864 h 2344739"/>
              <a:gd name="connsiteX215" fmla="*/ 579683 w 12193149"/>
              <a:gd name="connsiteY215" fmla="*/ 1877212 h 2344739"/>
              <a:gd name="connsiteX216" fmla="*/ 572865 w 12193149"/>
              <a:gd name="connsiteY216" fmla="*/ 1877401 h 2344739"/>
              <a:gd name="connsiteX217" fmla="*/ 446247 w 12193149"/>
              <a:gd name="connsiteY217" fmla="*/ 1839371 h 2344739"/>
              <a:gd name="connsiteX218" fmla="*/ 405163 w 12193149"/>
              <a:gd name="connsiteY218" fmla="*/ 1833548 h 2344739"/>
              <a:gd name="connsiteX219" fmla="*/ 293583 w 12193149"/>
              <a:gd name="connsiteY219" fmla="*/ 1812852 h 2344739"/>
              <a:gd name="connsiteX220" fmla="*/ 119529 w 12193149"/>
              <a:gd name="connsiteY220" fmla="*/ 1761047 h 2344739"/>
              <a:gd name="connsiteX221" fmla="*/ 16674 w 12193149"/>
              <a:gd name="connsiteY221" fmla="*/ 1758191 h 2344739"/>
              <a:gd name="connsiteX222" fmla="*/ 1150 w 12193149"/>
              <a:gd name="connsiteY222" fmla="*/ 1752722 h 2344739"/>
              <a:gd name="connsiteX223" fmla="*/ 1148 w 12193149"/>
              <a:gd name="connsiteY223" fmla="*/ 222213 h 2344739"/>
              <a:gd name="connsiteX224" fmla="*/ 1148 w 12193149"/>
              <a:gd name="connsiteY224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101593 w 12193149"/>
              <a:gd name="connsiteY58" fmla="*/ 1742432 h 2344739"/>
              <a:gd name="connsiteX59" fmla="*/ 10083317 w 12193149"/>
              <a:gd name="connsiteY59" fmla="*/ 1743296 h 2344739"/>
              <a:gd name="connsiteX60" fmla="*/ 10040388 w 12193149"/>
              <a:gd name="connsiteY60" fmla="*/ 1741632 h 2344739"/>
              <a:gd name="connsiteX61" fmla="*/ 9961167 w 12193149"/>
              <a:gd name="connsiteY61" fmla="*/ 1757147 h 2344739"/>
              <a:gd name="connsiteX62" fmla="*/ 9848940 w 12193149"/>
              <a:gd name="connsiteY62" fmla="*/ 1763915 h 2344739"/>
              <a:gd name="connsiteX63" fmla="*/ 9729457 w 12193149"/>
              <a:gd name="connsiteY63" fmla="*/ 1784122 h 2344739"/>
              <a:gd name="connsiteX64" fmla="*/ 9585655 w 12193149"/>
              <a:gd name="connsiteY64" fmla="*/ 1795542 h 2344739"/>
              <a:gd name="connsiteX65" fmla="*/ 9344200 w 12193149"/>
              <a:gd name="connsiteY65" fmla="*/ 1841244 h 2344739"/>
              <a:gd name="connsiteX66" fmla="*/ 9232518 w 12193149"/>
              <a:gd name="connsiteY66" fmla="*/ 1893149 h 2344739"/>
              <a:gd name="connsiteX67" fmla="*/ 9195958 w 12193149"/>
              <a:gd name="connsiteY67" fmla="*/ 1903228 h 2344739"/>
              <a:gd name="connsiteX68" fmla="*/ 9190394 w 12193149"/>
              <a:gd name="connsiteY68" fmla="*/ 1912467 h 2344739"/>
              <a:gd name="connsiteX69" fmla="*/ 9114960 w 12193149"/>
              <a:gd name="connsiteY69" fmla="*/ 1919069 h 2344739"/>
              <a:gd name="connsiteX70" fmla="*/ 9054601 w 12193149"/>
              <a:gd name="connsiteY70" fmla="*/ 1910755 h 2344739"/>
              <a:gd name="connsiteX71" fmla="*/ 9006634 w 12193149"/>
              <a:gd name="connsiteY71" fmla="*/ 1914040 h 2344739"/>
              <a:gd name="connsiteX72" fmla="*/ 9006349 w 12193149"/>
              <a:gd name="connsiteY72" fmla="*/ 1913800 h 2344739"/>
              <a:gd name="connsiteX73" fmla="*/ 8997380 w 12193149"/>
              <a:gd name="connsiteY73" fmla="*/ 1915011 h 2344739"/>
              <a:gd name="connsiteX74" fmla="*/ 8991542 w 12193149"/>
              <a:gd name="connsiteY74" fmla="*/ 1917072 h 2344739"/>
              <a:gd name="connsiteX75" fmla="*/ 8975485 w 12193149"/>
              <a:gd name="connsiteY75" fmla="*/ 1920298 h 2344739"/>
              <a:gd name="connsiteX76" fmla="*/ 8969159 w 12193149"/>
              <a:gd name="connsiteY76" fmla="*/ 1919598 h 2344739"/>
              <a:gd name="connsiteX77" fmla="*/ 8964196 w 12193149"/>
              <a:gd name="connsiteY77" fmla="*/ 1917373 h 2344739"/>
              <a:gd name="connsiteX78" fmla="*/ 8930136 w 12193149"/>
              <a:gd name="connsiteY78" fmla="*/ 1914185 h 2344739"/>
              <a:gd name="connsiteX79" fmla="*/ 8753592 w 12193149"/>
              <a:gd name="connsiteY79" fmla="*/ 1933417 h 2344739"/>
              <a:gd name="connsiteX80" fmla="*/ 8708995 w 12193149"/>
              <a:gd name="connsiteY80" fmla="*/ 1935518 h 2344739"/>
              <a:gd name="connsiteX81" fmla="*/ 8597219 w 12193149"/>
              <a:gd name="connsiteY81" fmla="*/ 1944090 h 2344739"/>
              <a:gd name="connsiteX82" fmla="*/ 8526378 w 12193149"/>
              <a:gd name="connsiteY82" fmla="*/ 1929248 h 2344739"/>
              <a:gd name="connsiteX83" fmla="*/ 8512131 w 12193149"/>
              <a:gd name="connsiteY83" fmla="*/ 1935163 h 2344739"/>
              <a:gd name="connsiteX84" fmla="*/ 8507315 w 12193149"/>
              <a:gd name="connsiteY84" fmla="*/ 1938164 h 2344739"/>
              <a:gd name="connsiteX85" fmla="*/ 8499116 w 12193149"/>
              <a:gd name="connsiteY85" fmla="*/ 1940902 h 2344739"/>
              <a:gd name="connsiteX86" fmla="*/ 8498742 w 12193149"/>
              <a:gd name="connsiteY86" fmla="*/ 1940723 h 2344739"/>
              <a:gd name="connsiteX87" fmla="*/ 8491397 w 12193149"/>
              <a:gd name="connsiteY87" fmla="*/ 1943773 h 2344739"/>
              <a:gd name="connsiteX88" fmla="*/ 8368330 w 12193149"/>
              <a:gd name="connsiteY88" fmla="*/ 1957815 h 2344739"/>
              <a:gd name="connsiteX89" fmla="*/ 8354947 w 12193149"/>
              <a:gd name="connsiteY89" fmla="*/ 1958009 h 2344739"/>
              <a:gd name="connsiteX90" fmla="*/ 8321252 w 12193149"/>
              <a:gd name="connsiteY90" fmla="*/ 1974587 h 2344739"/>
              <a:gd name="connsiteX91" fmla="*/ 8315581 w 12193149"/>
              <a:gd name="connsiteY91" fmla="*/ 1974913 h 2344739"/>
              <a:gd name="connsiteX92" fmla="*/ 8296322 w 12193149"/>
              <a:gd name="connsiteY92" fmla="*/ 1988808 h 2344739"/>
              <a:gd name="connsiteX93" fmla="*/ 8285424 w 12193149"/>
              <a:gd name="connsiteY93" fmla="*/ 1994631 h 2344739"/>
              <a:gd name="connsiteX94" fmla="*/ 8284298 w 12193149"/>
              <a:gd name="connsiteY94" fmla="*/ 1999074 h 2344739"/>
              <a:gd name="connsiteX95" fmla="*/ 8267224 w 12193149"/>
              <a:gd name="connsiteY95" fmla="*/ 2006249 h 2344739"/>
              <a:gd name="connsiteX96" fmla="*/ 8264525 w 12193149"/>
              <a:gd name="connsiteY96" fmla="*/ 2006019 h 2344739"/>
              <a:gd name="connsiteX97" fmla="*/ 8253181 w 12193149"/>
              <a:gd name="connsiteY97" fmla="*/ 2015862 h 2344739"/>
              <a:gd name="connsiteX98" fmla="*/ 8246982 w 12193149"/>
              <a:gd name="connsiteY98" fmla="*/ 2028854 h 2344739"/>
              <a:gd name="connsiteX99" fmla="*/ 8091420 w 12193149"/>
              <a:gd name="connsiteY99" fmla="*/ 2075015 h 2344739"/>
              <a:gd name="connsiteX100" fmla="*/ 7906555 w 12193149"/>
              <a:gd name="connsiteY100" fmla="*/ 2116988 h 2344739"/>
              <a:gd name="connsiteX101" fmla="*/ 7719893 w 12193149"/>
              <a:gd name="connsiteY101" fmla="*/ 2142703 h 2344739"/>
              <a:gd name="connsiteX102" fmla="*/ 7615495 w 12193149"/>
              <a:gd name="connsiteY102" fmla="*/ 2139232 h 2344739"/>
              <a:gd name="connsiteX103" fmla="*/ 7528691 w 12193149"/>
              <a:gd name="connsiteY103" fmla="*/ 2145060 h 2344739"/>
              <a:gd name="connsiteX104" fmla="*/ 7520719 w 12193149"/>
              <a:gd name="connsiteY104" fmla="*/ 2147613 h 2344739"/>
              <a:gd name="connsiteX105" fmla="*/ 7508559 w 12193149"/>
              <a:gd name="connsiteY105" fmla="*/ 2148948 h 2344739"/>
              <a:gd name="connsiteX106" fmla="*/ 7508188 w 12193149"/>
              <a:gd name="connsiteY106" fmla="*/ 2148621 h 2344739"/>
              <a:gd name="connsiteX107" fmla="*/ 7496943 w 12193149"/>
              <a:gd name="connsiteY107" fmla="*/ 2150573 h 2344739"/>
              <a:gd name="connsiteX108" fmla="*/ 7406539 w 12193149"/>
              <a:gd name="connsiteY108" fmla="*/ 2142468 h 2344739"/>
              <a:gd name="connsiteX109" fmla="*/ 7219707 w 12193149"/>
              <a:gd name="connsiteY109" fmla="*/ 2156680 h 2344739"/>
              <a:gd name="connsiteX110" fmla="*/ 7202249 w 12193149"/>
              <a:gd name="connsiteY110" fmla="*/ 2161230 h 2344739"/>
              <a:gd name="connsiteX111" fmla="*/ 7198152 w 12193149"/>
              <a:gd name="connsiteY111" fmla="*/ 2166588 h 2344739"/>
              <a:gd name="connsiteX112" fmla="*/ 7171956 w 12193149"/>
              <a:gd name="connsiteY112" fmla="*/ 2171236 h 2344739"/>
              <a:gd name="connsiteX113" fmla="*/ 7098136 w 12193149"/>
              <a:gd name="connsiteY113" fmla="*/ 2183464 h 2344739"/>
              <a:gd name="connsiteX114" fmla="*/ 7019644 w 12193149"/>
              <a:gd name="connsiteY114" fmla="*/ 2183090 h 2344739"/>
              <a:gd name="connsiteX115" fmla="*/ 6905294 w 12193149"/>
              <a:gd name="connsiteY115" fmla="*/ 2212596 h 2344739"/>
              <a:gd name="connsiteX116" fmla="*/ 6709370 w 12193149"/>
              <a:gd name="connsiteY116" fmla="*/ 2240551 h 2344739"/>
              <a:gd name="connsiteX117" fmla="*/ 6550602 w 12193149"/>
              <a:gd name="connsiteY117" fmla="*/ 2269327 h 2344739"/>
              <a:gd name="connsiteX118" fmla="*/ 6318708 w 12193149"/>
              <a:gd name="connsiteY118" fmla="*/ 2316127 h 2344739"/>
              <a:gd name="connsiteX119" fmla="*/ 6169822 w 12193149"/>
              <a:gd name="connsiteY119" fmla="*/ 2318214 h 2344739"/>
              <a:gd name="connsiteX120" fmla="*/ 6074996 w 12193149"/>
              <a:gd name="connsiteY120" fmla="*/ 2338676 h 2344739"/>
              <a:gd name="connsiteX121" fmla="*/ 6069677 w 12193149"/>
              <a:gd name="connsiteY121" fmla="*/ 2337139 h 2344739"/>
              <a:gd name="connsiteX122" fmla="*/ 6049786 w 12193149"/>
              <a:gd name="connsiteY122" fmla="*/ 2337822 h 2344739"/>
              <a:gd name="connsiteX123" fmla="*/ 6042433 w 12193149"/>
              <a:gd name="connsiteY123" fmla="*/ 2329473 h 2344739"/>
              <a:gd name="connsiteX124" fmla="*/ 6011238 w 12193149"/>
              <a:gd name="connsiteY124" fmla="*/ 2324380 h 2344739"/>
              <a:gd name="connsiteX125" fmla="*/ 5958523 w 12193149"/>
              <a:gd name="connsiteY125" fmla="*/ 2328024 h 2344739"/>
              <a:gd name="connsiteX126" fmla="*/ 5760067 w 12193149"/>
              <a:gd name="connsiteY126" fmla="*/ 2343716 h 2344739"/>
              <a:gd name="connsiteX127" fmla="*/ 5628108 w 12193149"/>
              <a:gd name="connsiteY127" fmla="*/ 2344739 h 2344739"/>
              <a:gd name="connsiteX128" fmla="*/ 5472054 w 12193149"/>
              <a:gd name="connsiteY128" fmla="*/ 2330719 h 2344739"/>
              <a:gd name="connsiteX129" fmla="*/ 5433909 w 12193149"/>
              <a:gd name="connsiteY129" fmla="*/ 2319466 h 2344739"/>
              <a:gd name="connsiteX130" fmla="*/ 5382817 w 12193149"/>
              <a:gd name="connsiteY130" fmla="*/ 2301764 h 2344739"/>
              <a:gd name="connsiteX131" fmla="*/ 5262912 w 12193149"/>
              <a:gd name="connsiteY131" fmla="*/ 2281347 h 2344739"/>
              <a:gd name="connsiteX132" fmla="*/ 5224109 w 12193149"/>
              <a:gd name="connsiteY132" fmla="*/ 2270223 h 2344739"/>
              <a:gd name="connsiteX133" fmla="*/ 5175808 w 12193149"/>
              <a:gd name="connsiteY133" fmla="*/ 2267233 h 2344739"/>
              <a:gd name="connsiteX134" fmla="*/ 5157702 w 12193149"/>
              <a:gd name="connsiteY134" fmla="*/ 2260010 h 2344739"/>
              <a:gd name="connsiteX135" fmla="*/ 5143747 w 12193149"/>
              <a:gd name="connsiteY135" fmla="*/ 2256610 h 2344739"/>
              <a:gd name="connsiteX136" fmla="*/ 5140744 w 12193149"/>
              <a:gd name="connsiteY136" fmla="*/ 2254509 h 2344739"/>
              <a:gd name="connsiteX137" fmla="*/ 5122807 w 12193149"/>
              <a:gd name="connsiteY137" fmla="*/ 2243656 h 2344739"/>
              <a:gd name="connsiteX138" fmla="*/ 5066938 w 12193149"/>
              <a:gd name="connsiteY138" fmla="*/ 2250227 h 2344739"/>
              <a:gd name="connsiteX139" fmla="*/ 5012662 w 12193149"/>
              <a:gd name="connsiteY139" fmla="*/ 2233846 h 2344739"/>
              <a:gd name="connsiteX140" fmla="*/ 4841589 w 12193149"/>
              <a:gd name="connsiteY140" fmla="*/ 2209829 h 2344739"/>
              <a:gd name="connsiteX141" fmla="*/ 4763595 w 12193149"/>
              <a:gd name="connsiteY141" fmla="*/ 2182061 h 2344739"/>
              <a:gd name="connsiteX142" fmla="*/ 4724334 w 12193149"/>
              <a:gd name="connsiteY142" fmla="*/ 2173047 h 2344739"/>
              <a:gd name="connsiteX143" fmla="*/ 4722324 w 12193149"/>
              <a:gd name="connsiteY143" fmla="*/ 2172298 h 2344739"/>
              <a:gd name="connsiteX144" fmla="*/ 4723259 w 12193149"/>
              <a:gd name="connsiteY144" fmla="*/ 2172087 h 2344739"/>
              <a:gd name="connsiteX145" fmla="*/ 4718350 w 12193149"/>
              <a:gd name="connsiteY145" fmla="*/ 2170817 h 2344739"/>
              <a:gd name="connsiteX146" fmla="*/ 4722324 w 12193149"/>
              <a:gd name="connsiteY146" fmla="*/ 2172298 h 2344739"/>
              <a:gd name="connsiteX147" fmla="*/ 4716674 w 12193149"/>
              <a:gd name="connsiteY147" fmla="*/ 2173573 h 2344739"/>
              <a:gd name="connsiteX148" fmla="*/ 4516962 w 12193149"/>
              <a:gd name="connsiteY148" fmla="*/ 2163671 h 2344739"/>
              <a:gd name="connsiteX149" fmla="*/ 4429691 w 12193149"/>
              <a:gd name="connsiteY149" fmla="*/ 2153020 h 2344739"/>
              <a:gd name="connsiteX150" fmla="*/ 4364023 w 12193149"/>
              <a:gd name="connsiteY150" fmla="*/ 2151674 h 2344739"/>
              <a:gd name="connsiteX151" fmla="*/ 4318114 w 12193149"/>
              <a:gd name="connsiteY151" fmla="*/ 2158289 h 2344739"/>
              <a:gd name="connsiteX152" fmla="*/ 4316258 w 12193149"/>
              <a:gd name="connsiteY152" fmla="*/ 2156948 h 2344739"/>
              <a:gd name="connsiteX153" fmla="*/ 4296292 w 12193149"/>
              <a:gd name="connsiteY153" fmla="*/ 2155069 h 2344739"/>
              <a:gd name="connsiteX154" fmla="*/ 4291212 w 12193149"/>
              <a:gd name="connsiteY154" fmla="*/ 2157986 h 2344739"/>
              <a:gd name="connsiteX155" fmla="*/ 4277290 w 12193149"/>
              <a:gd name="connsiteY155" fmla="*/ 2157740 h 2344739"/>
              <a:gd name="connsiteX156" fmla="*/ 4249265 w 12193149"/>
              <a:gd name="connsiteY156" fmla="*/ 2160064 h 2344739"/>
              <a:gd name="connsiteX157" fmla="*/ 4203199 w 12193149"/>
              <a:gd name="connsiteY157" fmla="*/ 2157269 h 2344739"/>
              <a:gd name="connsiteX158" fmla="*/ 4202893 w 12193149"/>
              <a:gd name="connsiteY158" fmla="*/ 2156010 h 2344739"/>
              <a:gd name="connsiteX159" fmla="*/ 4192396 w 12193149"/>
              <a:gd name="connsiteY159" fmla="*/ 2150376 h 2344739"/>
              <a:gd name="connsiteX160" fmla="*/ 4143893 w 12193149"/>
              <a:gd name="connsiteY160" fmla="*/ 2134511 h 2344739"/>
              <a:gd name="connsiteX161" fmla="*/ 4084245 w 12193149"/>
              <a:gd name="connsiteY161" fmla="*/ 2107978 h 2344739"/>
              <a:gd name="connsiteX162" fmla="*/ 4075694 w 12193149"/>
              <a:gd name="connsiteY162" fmla="*/ 2107143 h 2344739"/>
              <a:gd name="connsiteX163" fmla="*/ 4075575 w 12193149"/>
              <a:gd name="connsiteY163" fmla="*/ 2106844 h 2344739"/>
              <a:gd name="connsiteX164" fmla="*/ 4066658 w 12193149"/>
              <a:gd name="connsiteY164" fmla="*/ 2105400 h 2344739"/>
              <a:gd name="connsiteX165" fmla="*/ 4060102 w 12193149"/>
              <a:gd name="connsiteY165" fmla="*/ 2105618 h 2344739"/>
              <a:gd name="connsiteX166" fmla="*/ 4043512 w 12193149"/>
              <a:gd name="connsiteY166" fmla="*/ 2103997 h 2344739"/>
              <a:gd name="connsiteX167" fmla="*/ 4038145 w 12193149"/>
              <a:gd name="connsiteY167" fmla="*/ 2101563 h 2344739"/>
              <a:gd name="connsiteX168" fmla="*/ 4036511 w 12193149"/>
              <a:gd name="connsiteY168" fmla="*/ 2097896 h 2344739"/>
              <a:gd name="connsiteX169" fmla="*/ 4034926 w 12193149"/>
              <a:gd name="connsiteY169" fmla="*/ 2098131 h 2344739"/>
              <a:gd name="connsiteX170" fmla="*/ 4005686 w 12193149"/>
              <a:gd name="connsiteY170" fmla="*/ 2085563 h 2344739"/>
              <a:gd name="connsiteX171" fmla="*/ 3937994 w 12193149"/>
              <a:gd name="connsiteY171" fmla="*/ 2068106 h 2344739"/>
              <a:gd name="connsiteX172" fmla="*/ 3898423 w 12193149"/>
              <a:gd name="connsiteY172" fmla="*/ 2062451 h 2344739"/>
              <a:gd name="connsiteX173" fmla="*/ 3790908 w 12193149"/>
              <a:gd name="connsiteY173" fmla="*/ 2042213 h 2344739"/>
              <a:gd name="connsiteX174" fmla="*/ 3683661 w 12193149"/>
              <a:gd name="connsiteY174" fmla="*/ 2018290 h 2344739"/>
              <a:gd name="connsiteX175" fmla="*/ 3611183 w 12193149"/>
              <a:gd name="connsiteY175" fmla="*/ 1986019 h 2344739"/>
              <a:gd name="connsiteX176" fmla="*/ 3605003 w 12193149"/>
              <a:gd name="connsiteY176" fmla="*/ 1987381 h 2344739"/>
              <a:gd name="connsiteX177" fmla="*/ 3595884 w 12193149"/>
              <a:gd name="connsiteY177" fmla="*/ 1987545 h 2344739"/>
              <a:gd name="connsiteX178" fmla="*/ 3595649 w 12193149"/>
              <a:gd name="connsiteY178" fmla="*/ 1987276 h 2344739"/>
              <a:gd name="connsiteX179" fmla="*/ 3587126 w 12193149"/>
              <a:gd name="connsiteY179" fmla="*/ 1987966 h 2344739"/>
              <a:gd name="connsiteX180" fmla="*/ 3537283 w 12193149"/>
              <a:gd name="connsiteY180" fmla="*/ 1978267 h 2344739"/>
              <a:gd name="connsiteX181" fmla="*/ 3474371 w 12193149"/>
              <a:gd name="connsiteY181" fmla="*/ 1974606 h 2344739"/>
              <a:gd name="connsiteX182" fmla="*/ 3401876 w 12193149"/>
              <a:gd name="connsiteY182" fmla="*/ 1962558 h 2344739"/>
              <a:gd name="connsiteX183" fmla="*/ 3365036 w 12193149"/>
              <a:gd name="connsiteY183" fmla="*/ 1979510 h 2344739"/>
              <a:gd name="connsiteX184" fmla="*/ 3345174 w 12193149"/>
              <a:gd name="connsiteY184" fmla="*/ 1981192 h 2344739"/>
              <a:gd name="connsiteX185" fmla="*/ 3342846 w 12193149"/>
              <a:gd name="connsiteY185" fmla="*/ 1980217 h 2344739"/>
              <a:gd name="connsiteX186" fmla="*/ 3263504 w 12193149"/>
              <a:gd name="connsiteY186" fmla="*/ 1986094 h 2344739"/>
              <a:gd name="connsiteX187" fmla="*/ 3143704 w 12193149"/>
              <a:gd name="connsiteY187" fmla="*/ 1993869 h 2344739"/>
              <a:gd name="connsiteX188" fmla="*/ 3031439 w 12193149"/>
              <a:gd name="connsiteY188" fmla="*/ 1996512 h 2344739"/>
              <a:gd name="connsiteX189" fmla="*/ 2782717 w 12193149"/>
              <a:gd name="connsiteY189" fmla="*/ 2018333 h 2344739"/>
              <a:gd name="connsiteX190" fmla="*/ 2647675 w 12193149"/>
              <a:gd name="connsiteY190" fmla="*/ 2028869 h 2344739"/>
              <a:gd name="connsiteX191" fmla="*/ 2569176 w 12193149"/>
              <a:gd name="connsiteY191" fmla="*/ 2002628 h 2344739"/>
              <a:gd name="connsiteX192" fmla="*/ 2444403 w 12193149"/>
              <a:gd name="connsiteY192" fmla="*/ 2016529 h 2344739"/>
              <a:gd name="connsiteX193" fmla="*/ 2316260 w 12193149"/>
              <a:gd name="connsiteY193" fmla="*/ 2024996 h 2344739"/>
              <a:gd name="connsiteX194" fmla="*/ 2209726 w 12193149"/>
              <a:gd name="connsiteY194" fmla="*/ 2019763 h 2344739"/>
              <a:gd name="connsiteX195" fmla="*/ 2095813 w 12193149"/>
              <a:gd name="connsiteY195" fmla="*/ 2003052 h 2344739"/>
              <a:gd name="connsiteX196" fmla="*/ 1998504 w 12193149"/>
              <a:gd name="connsiteY196" fmla="*/ 1995032 h 2344739"/>
              <a:gd name="connsiteX197" fmla="*/ 1929320 w 12193149"/>
              <a:gd name="connsiteY197" fmla="*/ 2016977 h 2344739"/>
              <a:gd name="connsiteX198" fmla="*/ 1922798 w 12193149"/>
              <a:gd name="connsiteY198" fmla="*/ 2012146 h 2344739"/>
              <a:gd name="connsiteX199" fmla="*/ 1874228 w 12193149"/>
              <a:gd name="connsiteY199" fmla="*/ 2013741 h 2344739"/>
              <a:gd name="connsiteX200" fmla="*/ 1787803 w 12193149"/>
              <a:gd name="connsiteY200" fmla="*/ 2041363 h 2344739"/>
              <a:gd name="connsiteX201" fmla="*/ 1739352 w 12193149"/>
              <a:gd name="connsiteY201" fmla="*/ 2036312 h 2344739"/>
              <a:gd name="connsiteX202" fmla="*/ 1676219 w 12193149"/>
              <a:gd name="connsiteY202" fmla="*/ 2019963 h 2344739"/>
              <a:gd name="connsiteX203" fmla="*/ 1609817 w 12193149"/>
              <a:gd name="connsiteY203" fmla="*/ 2013066 h 2344739"/>
              <a:gd name="connsiteX204" fmla="*/ 1497258 w 12193149"/>
              <a:gd name="connsiteY204" fmla="*/ 1987476 h 2344739"/>
              <a:gd name="connsiteX205" fmla="*/ 1151127 w 12193149"/>
              <a:gd name="connsiteY205" fmla="*/ 1938041 h 2344739"/>
              <a:gd name="connsiteX206" fmla="*/ 859417 w 12193149"/>
              <a:gd name="connsiteY206" fmla="*/ 1928608 h 2344739"/>
              <a:gd name="connsiteX207" fmla="*/ 838688 w 12193149"/>
              <a:gd name="connsiteY207" fmla="*/ 1929821 h 2344739"/>
              <a:gd name="connsiteX208" fmla="*/ 817957 w 12193149"/>
              <a:gd name="connsiteY208" fmla="*/ 1927857 h 2344739"/>
              <a:gd name="connsiteX209" fmla="*/ 812654 w 12193149"/>
              <a:gd name="connsiteY209" fmla="*/ 1930751 h 2344739"/>
              <a:gd name="connsiteX210" fmla="*/ 721195 w 12193149"/>
              <a:gd name="connsiteY210" fmla="*/ 1929661 h 2344739"/>
              <a:gd name="connsiteX211" fmla="*/ 720890 w 12193149"/>
              <a:gd name="connsiteY211" fmla="*/ 1928399 h 2344739"/>
              <a:gd name="connsiteX212" fmla="*/ 710023 w 12193149"/>
              <a:gd name="connsiteY212" fmla="*/ 1922722 h 2344739"/>
              <a:gd name="connsiteX213" fmla="*/ 597940 w 12193149"/>
              <a:gd name="connsiteY213" fmla="*/ 1879864 h 2344739"/>
              <a:gd name="connsiteX214" fmla="*/ 579683 w 12193149"/>
              <a:gd name="connsiteY214" fmla="*/ 1877212 h 2344739"/>
              <a:gd name="connsiteX215" fmla="*/ 572865 w 12193149"/>
              <a:gd name="connsiteY215" fmla="*/ 1877401 h 2344739"/>
              <a:gd name="connsiteX216" fmla="*/ 446247 w 12193149"/>
              <a:gd name="connsiteY216" fmla="*/ 1839371 h 2344739"/>
              <a:gd name="connsiteX217" fmla="*/ 405163 w 12193149"/>
              <a:gd name="connsiteY217" fmla="*/ 1833548 h 2344739"/>
              <a:gd name="connsiteX218" fmla="*/ 293583 w 12193149"/>
              <a:gd name="connsiteY218" fmla="*/ 1812852 h 2344739"/>
              <a:gd name="connsiteX219" fmla="*/ 119529 w 12193149"/>
              <a:gd name="connsiteY219" fmla="*/ 1761047 h 2344739"/>
              <a:gd name="connsiteX220" fmla="*/ 16674 w 12193149"/>
              <a:gd name="connsiteY220" fmla="*/ 1758191 h 2344739"/>
              <a:gd name="connsiteX221" fmla="*/ 1150 w 12193149"/>
              <a:gd name="connsiteY221" fmla="*/ 1752722 h 2344739"/>
              <a:gd name="connsiteX222" fmla="*/ 1148 w 12193149"/>
              <a:gd name="connsiteY222" fmla="*/ 222213 h 2344739"/>
              <a:gd name="connsiteX223" fmla="*/ 1148 w 12193149"/>
              <a:gd name="connsiteY223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101593 w 12193149"/>
              <a:gd name="connsiteY58" fmla="*/ 1742432 h 2344739"/>
              <a:gd name="connsiteX59" fmla="*/ 10083317 w 12193149"/>
              <a:gd name="connsiteY59" fmla="*/ 1743296 h 2344739"/>
              <a:gd name="connsiteX60" fmla="*/ 10040388 w 12193149"/>
              <a:gd name="connsiteY60" fmla="*/ 1741632 h 2344739"/>
              <a:gd name="connsiteX61" fmla="*/ 9961167 w 12193149"/>
              <a:gd name="connsiteY61" fmla="*/ 1757147 h 2344739"/>
              <a:gd name="connsiteX62" fmla="*/ 9848940 w 12193149"/>
              <a:gd name="connsiteY62" fmla="*/ 1763915 h 2344739"/>
              <a:gd name="connsiteX63" fmla="*/ 9729457 w 12193149"/>
              <a:gd name="connsiteY63" fmla="*/ 1784122 h 2344739"/>
              <a:gd name="connsiteX64" fmla="*/ 9585655 w 12193149"/>
              <a:gd name="connsiteY64" fmla="*/ 1795542 h 2344739"/>
              <a:gd name="connsiteX65" fmla="*/ 9344200 w 12193149"/>
              <a:gd name="connsiteY65" fmla="*/ 1841244 h 2344739"/>
              <a:gd name="connsiteX66" fmla="*/ 9232518 w 12193149"/>
              <a:gd name="connsiteY66" fmla="*/ 1893149 h 2344739"/>
              <a:gd name="connsiteX67" fmla="*/ 9195958 w 12193149"/>
              <a:gd name="connsiteY67" fmla="*/ 1903228 h 2344739"/>
              <a:gd name="connsiteX68" fmla="*/ 9114960 w 12193149"/>
              <a:gd name="connsiteY68" fmla="*/ 1919069 h 2344739"/>
              <a:gd name="connsiteX69" fmla="*/ 9054601 w 12193149"/>
              <a:gd name="connsiteY69" fmla="*/ 1910755 h 2344739"/>
              <a:gd name="connsiteX70" fmla="*/ 9006634 w 12193149"/>
              <a:gd name="connsiteY70" fmla="*/ 1914040 h 2344739"/>
              <a:gd name="connsiteX71" fmla="*/ 9006349 w 12193149"/>
              <a:gd name="connsiteY71" fmla="*/ 1913800 h 2344739"/>
              <a:gd name="connsiteX72" fmla="*/ 8997380 w 12193149"/>
              <a:gd name="connsiteY72" fmla="*/ 1915011 h 2344739"/>
              <a:gd name="connsiteX73" fmla="*/ 8991542 w 12193149"/>
              <a:gd name="connsiteY73" fmla="*/ 1917072 h 2344739"/>
              <a:gd name="connsiteX74" fmla="*/ 8975485 w 12193149"/>
              <a:gd name="connsiteY74" fmla="*/ 1920298 h 2344739"/>
              <a:gd name="connsiteX75" fmla="*/ 8969159 w 12193149"/>
              <a:gd name="connsiteY75" fmla="*/ 1919598 h 2344739"/>
              <a:gd name="connsiteX76" fmla="*/ 8964196 w 12193149"/>
              <a:gd name="connsiteY76" fmla="*/ 1917373 h 2344739"/>
              <a:gd name="connsiteX77" fmla="*/ 8930136 w 12193149"/>
              <a:gd name="connsiteY77" fmla="*/ 1914185 h 2344739"/>
              <a:gd name="connsiteX78" fmla="*/ 8753592 w 12193149"/>
              <a:gd name="connsiteY78" fmla="*/ 1933417 h 2344739"/>
              <a:gd name="connsiteX79" fmla="*/ 8708995 w 12193149"/>
              <a:gd name="connsiteY79" fmla="*/ 1935518 h 2344739"/>
              <a:gd name="connsiteX80" fmla="*/ 8597219 w 12193149"/>
              <a:gd name="connsiteY80" fmla="*/ 1944090 h 2344739"/>
              <a:gd name="connsiteX81" fmla="*/ 8526378 w 12193149"/>
              <a:gd name="connsiteY81" fmla="*/ 1929248 h 2344739"/>
              <a:gd name="connsiteX82" fmla="*/ 8512131 w 12193149"/>
              <a:gd name="connsiteY82" fmla="*/ 1935163 h 2344739"/>
              <a:gd name="connsiteX83" fmla="*/ 8507315 w 12193149"/>
              <a:gd name="connsiteY83" fmla="*/ 1938164 h 2344739"/>
              <a:gd name="connsiteX84" fmla="*/ 8499116 w 12193149"/>
              <a:gd name="connsiteY84" fmla="*/ 1940902 h 2344739"/>
              <a:gd name="connsiteX85" fmla="*/ 8498742 w 12193149"/>
              <a:gd name="connsiteY85" fmla="*/ 1940723 h 2344739"/>
              <a:gd name="connsiteX86" fmla="*/ 8491397 w 12193149"/>
              <a:gd name="connsiteY86" fmla="*/ 1943773 h 2344739"/>
              <a:gd name="connsiteX87" fmla="*/ 8368330 w 12193149"/>
              <a:gd name="connsiteY87" fmla="*/ 1957815 h 2344739"/>
              <a:gd name="connsiteX88" fmla="*/ 8354947 w 12193149"/>
              <a:gd name="connsiteY88" fmla="*/ 1958009 h 2344739"/>
              <a:gd name="connsiteX89" fmla="*/ 8321252 w 12193149"/>
              <a:gd name="connsiteY89" fmla="*/ 1974587 h 2344739"/>
              <a:gd name="connsiteX90" fmla="*/ 8315581 w 12193149"/>
              <a:gd name="connsiteY90" fmla="*/ 1974913 h 2344739"/>
              <a:gd name="connsiteX91" fmla="*/ 8296322 w 12193149"/>
              <a:gd name="connsiteY91" fmla="*/ 1988808 h 2344739"/>
              <a:gd name="connsiteX92" fmla="*/ 8285424 w 12193149"/>
              <a:gd name="connsiteY92" fmla="*/ 1994631 h 2344739"/>
              <a:gd name="connsiteX93" fmla="*/ 8284298 w 12193149"/>
              <a:gd name="connsiteY93" fmla="*/ 1999074 h 2344739"/>
              <a:gd name="connsiteX94" fmla="*/ 8267224 w 12193149"/>
              <a:gd name="connsiteY94" fmla="*/ 2006249 h 2344739"/>
              <a:gd name="connsiteX95" fmla="*/ 8264525 w 12193149"/>
              <a:gd name="connsiteY95" fmla="*/ 2006019 h 2344739"/>
              <a:gd name="connsiteX96" fmla="*/ 8253181 w 12193149"/>
              <a:gd name="connsiteY96" fmla="*/ 2015862 h 2344739"/>
              <a:gd name="connsiteX97" fmla="*/ 8246982 w 12193149"/>
              <a:gd name="connsiteY97" fmla="*/ 2028854 h 2344739"/>
              <a:gd name="connsiteX98" fmla="*/ 8091420 w 12193149"/>
              <a:gd name="connsiteY98" fmla="*/ 2075015 h 2344739"/>
              <a:gd name="connsiteX99" fmla="*/ 7906555 w 12193149"/>
              <a:gd name="connsiteY99" fmla="*/ 2116988 h 2344739"/>
              <a:gd name="connsiteX100" fmla="*/ 7719893 w 12193149"/>
              <a:gd name="connsiteY100" fmla="*/ 2142703 h 2344739"/>
              <a:gd name="connsiteX101" fmla="*/ 7615495 w 12193149"/>
              <a:gd name="connsiteY101" fmla="*/ 2139232 h 2344739"/>
              <a:gd name="connsiteX102" fmla="*/ 7528691 w 12193149"/>
              <a:gd name="connsiteY102" fmla="*/ 2145060 h 2344739"/>
              <a:gd name="connsiteX103" fmla="*/ 7520719 w 12193149"/>
              <a:gd name="connsiteY103" fmla="*/ 2147613 h 2344739"/>
              <a:gd name="connsiteX104" fmla="*/ 7508559 w 12193149"/>
              <a:gd name="connsiteY104" fmla="*/ 2148948 h 2344739"/>
              <a:gd name="connsiteX105" fmla="*/ 7508188 w 12193149"/>
              <a:gd name="connsiteY105" fmla="*/ 2148621 h 2344739"/>
              <a:gd name="connsiteX106" fmla="*/ 7496943 w 12193149"/>
              <a:gd name="connsiteY106" fmla="*/ 2150573 h 2344739"/>
              <a:gd name="connsiteX107" fmla="*/ 7406539 w 12193149"/>
              <a:gd name="connsiteY107" fmla="*/ 2142468 h 2344739"/>
              <a:gd name="connsiteX108" fmla="*/ 7219707 w 12193149"/>
              <a:gd name="connsiteY108" fmla="*/ 2156680 h 2344739"/>
              <a:gd name="connsiteX109" fmla="*/ 7202249 w 12193149"/>
              <a:gd name="connsiteY109" fmla="*/ 2161230 h 2344739"/>
              <a:gd name="connsiteX110" fmla="*/ 7198152 w 12193149"/>
              <a:gd name="connsiteY110" fmla="*/ 2166588 h 2344739"/>
              <a:gd name="connsiteX111" fmla="*/ 7171956 w 12193149"/>
              <a:gd name="connsiteY111" fmla="*/ 2171236 h 2344739"/>
              <a:gd name="connsiteX112" fmla="*/ 7098136 w 12193149"/>
              <a:gd name="connsiteY112" fmla="*/ 2183464 h 2344739"/>
              <a:gd name="connsiteX113" fmla="*/ 7019644 w 12193149"/>
              <a:gd name="connsiteY113" fmla="*/ 2183090 h 2344739"/>
              <a:gd name="connsiteX114" fmla="*/ 6905294 w 12193149"/>
              <a:gd name="connsiteY114" fmla="*/ 2212596 h 2344739"/>
              <a:gd name="connsiteX115" fmla="*/ 6709370 w 12193149"/>
              <a:gd name="connsiteY115" fmla="*/ 2240551 h 2344739"/>
              <a:gd name="connsiteX116" fmla="*/ 6550602 w 12193149"/>
              <a:gd name="connsiteY116" fmla="*/ 2269327 h 2344739"/>
              <a:gd name="connsiteX117" fmla="*/ 6318708 w 12193149"/>
              <a:gd name="connsiteY117" fmla="*/ 2316127 h 2344739"/>
              <a:gd name="connsiteX118" fmla="*/ 6169822 w 12193149"/>
              <a:gd name="connsiteY118" fmla="*/ 2318214 h 2344739"/>
              <a:gd name="connsiteX119" fmla="*/ 6074996 w 12193149"/>
              <a:gd name="connsiteY119" fmla="*/ 2338676 h 2344739"/>
              <a:gd name="connsiteX120" fmla="*/ 6069677 w 12193149"/>
              <a:gd name="connsiteY120" fmla="*/ 2337139 h 2344739"/>
              <a:gd name="connsiteX121" fmla="*/ 6049786 w 12193149"/>
              <a:gd name="connsiteY121" fmla="*/ 2337822 h 2344739"/>
              <a:gd name="connsiteX122" fmla="*/ 6042433 w 12193149"/>
              <a:gd name="connsiteY122" fmla="*/ 2329473 h 2344739"/>
              <a:gd name="connsiteX123" fmla="*/ 6011238 w 12193149"/>
              <a:gd name="connsiteY123" fmla="*/ 2324380 h 2344739"/>
              <a:gd name="connsiteX124" fmla="*/ 5958523 w 12193149"/>
              <a:gd name="connsiteY124" fmla="*/ 2328024 h 2344739"/>
              <a:gd name="connsiteX125" fmla="*/ 5760067 w 12193149"/>
              <a:gd name="connsiteY125" fmla="*/ 2343716 h 2344739"/>
              <a:gd name="connsiteX126" fmla="*/ 5628108 w 12193149"/>
              <a:gd name="connsiteY126" fmla="*/ 2344739 h 2344739"/>
              <a:gd name="connsiteX127" fmla="*/ 5472054 w 12193149"/>
              <a:gd name="connsiteY127" fmla="*/ 2330719 h 2344739"/>
              <a:gd name="connsiteX128" fmla="*/ 5433909 w 12193149"/>
              <a:gd name="connsiteY128" fmla="*/ 2319466 h 2344739"/>
              <a:gd name="connsiteX129" fmla="*/ 5382817 w 12193149"/>
              <a:gd name="connsiteY129" fmla="*/ 2301764 h 2344739"/>
              <a:gd name="connsiteX130" fmla="*/ 5262912 w 12193149"/>
              <a:gd name="connsiteY130" fmla="*/ 2281347 h 2344739"/>
              <a:gd name="connsiteX131" fmla="*/ 5224109 w 12193149"/>
              <a:gd name="connsiteY131" fmla="*/ 2270223 h 2344739"/>
              <a:gd name="connsiteX132" fmla="*/ 5175808 w 12193149"/>
              <a:gd name="connsiteY132" fmla="*/ 2267233 h 2344739"/>
              <a:gd name="connsiteX133" fmla="*/ 5157702 w 12193149"/>
              <a:gd name="connsiteY133" fmla="*/ 2260010 h 2344739"/>
              <a:gd name="connsiteX134" fmla="*/ 5143747 w 12193149"/>
              <a:gd name="connsiteY134" fmla="*/ 2256610 h 2344739"/>
              <a:gd name="connsiteX135" fmla="*/ 5140744 w 12193149"/>
              <a:gd name="connsiteY135" fmla="*/ 2254509 h 2344739"/>
              <a:gd name="connsiteX136" fmla="*/ 5122807 w 12193149"/>
              <a:gd name="connsiteY136" fmla="*/ 2243656 h 2344739"/>
              <a:gd name="connsiteX137" fmla="*/ 5066938 w 12193149"/>
              <a:gd name="connsiteY137" fmla="*/ 2250227 h 2344739"/>
              <a:gd name="connsiteX138" fmla="*/ 5012662 w 12193149"/>
              <a:gd name="connsiteY138" fmla="*/ 2233846 h 2344739"/>
              <a:gd name="connsiteX139" fmla="*/ 4841589 w 12193149"/>
              <a:gd name="connsiteY139" fmla="*/ 2209829 h 2344739"/>
              <a:gd name="connsiteX140" fmla="*/ 4763595 w 12193149"/>
              <a:gd name="connsiteY140" fmla="*/ 2182061 h 2344739"/>
              <a:gd name="connsiteX141" fmla="*/ 4724334 w 12193149"/>
              <a:gd name="connsiteY141" fmla="*/ 2173047 h 2344739"/>
              <a:gd name="connsiteX142" fmla="*/ 4722324 w 12193149"/>
              <a:gd name="connsiteY142" fmla="*/ 2172298 h 2344739"/>
              <a:gd name="connsiteX143" fmla="*/ 4723259 w 12193149"/>
              <a:gd name="connsiteY143" fmla="*/ 2172087 h 2344739"/>
              <a:gd name="connsiteX144" fmla="*/ 4718350 w 12193149"/>
              <a:gd name="connsiteY144" fmla="*/ 2170817 h 2344739"/>
              <a:gd name="connsiteX145" fmla="*/ 4722324 w 12193149"/>
              <a:gd name="connsiteY145" fmla="*/ 2172298 h 2344739"/>
              <a:gd name="connsiteX146" fmla="*/ 4716674 w 12193149"/>
              <a:gd name="connsiteY146" fmla="*/ 2173573 h 2344739"/>
              <a:gd name="connsiteX147" fmla="*/ 4516962 w 12193149"/>
              <a:gd name="connsiteY147" fmla="*/ 2163671 h 2344739"/>
              <a:gd name="connsiteX148" fmla="*/ 4429691 w 12193149"/>
              <a:gd name="connsiteY148" fmla="*/ 2153020 h 2344739"/>
              <a:gd name="connsiteX149" fmla="*/ 4364023 w 12193149"/>
              <a:gd name="connsiteY149" fmla="*/ 2151674 h 2344739"/>
              <a:gd name="connsiteX150" fmla="*/ 4318114 w 12193149"/>
              <a:gd name="connsiteY150" fmla="*/ 2158289 h 2344739"/>
              <a:gd name="connsiteX151" fmla="*/ 4316258 w 12193149"/>
              <a:gd name="connsiteY151" fmla="*/ 2156948 h 2344739"/>
              <a:gd name="connsiteX152" fmla="*/ 4296292 w 12193149"/>
              <a:gd name="connsiteY152" fmla="*/ 2155069 h 2344739"/>
              <a:gd name="connsiteX153" fmla="*/ 4291212 w 12193149"/>
              <a:gd name="connsiteY153" fmla="*/ 2157986 h 2344739"/>
              <a:gd name="connsiteX154" fmla="*/ 4277290 w 12193149"/>
              <a:gd name="connsiteY154" fmla="*/ 2157740 h 2344739"/>
              <a:gd name="connsiteX155" fmla="*/ 4249265 w 12193149"/>
              <a:gd name="connsiteY155" fmla="*/ 2160064 h 2344739"/>
              <a:gd name="connsiteX156" fmla="*/ 4203199 w 12193149"/>
              <a:gd name="connsiteY156" fmla="*/ 2157269 h 2344739"/>
              <a:gd name="connsiteX157" fmla="*/ 4202893 w 12193149"/>
              <a:gd name="connsiteY157" fmla="*/ 2156010 h 2344739"/>
              <a:gd name="connsiteX158" fmla="*/ 4192396 w 12193149"/>
              <a:gd name="connsiteY158" fmla="*/ 2150376 h 2344739"/>
              <a:gd name="connsiteX159" fmla="*/ 4143893 w 12193149"/>
              <a:gd name="connsiteY159" fmla="*/ 2134511 h 2344739"/>
              <a:gd name="connsiteX160" fmla="*/ 4084245 w 12193149"/>
              <a:gd name="connsiteY160" fmla="*/ 2107978 h 2344739"/>
              <a:gd name="connsiteX161" fmla="*/ 4075694 w 12193149"/>
              <a:gd name="connsiteY161" fmla="*/ 2107143 h 2344739"/>
              <a:gd name="connsiteX162" fmla="*/ 4075575 w 12193149"/>
              <a:gd name="connsiteY162" fmla="*/ 2106844 h 2344739"/>
              <a:gd name="connsiteX163" fmla="*/ 4066658 w 12193149"/>
              <a:gd name="connsiteY163" fmla="*/ 2105400 h 2344739"/>
              <a:gd name="connsiteX164" fmla="*/ 4060102 w 12193149"/>
              <a:gd name="connsiteY164" fmla="*/ 2105618 h 2344739"/>
              <a:gd name="connsiteX165" fmla="*/ 4043512 w 12193149"/>
              <a:gd name="connsiteY165" fmla="*/ 2103997 h 2344739"/>
              <a:gd name="connsiteX166" fmla="*/ 4038145 w 12193149"/>
              <a:gd name="connsiteY166" fmla="*/ 2101563 h 2344739"/>
              <a:gd name="connsiteX167" fmla="*/ 4036511 w 12193149"/>
              <a:gd name="connsiteY167" fmla="*/ 2097896 h 2344739"/>
              <a:gd name="connsiteX168" fmla="*/ 4034926 w 12193149"/>
              <a:gd name="connsiteY168" fmla="*/ 2098131 h 2344739"/>
              <a:gd name="connsiteX169" fmla="*/ 4005686 w 12193149"/>
              <a:gd name="connsiteY169" fmla="*/ 2085563 h 2344739"/>
              <a:gd name="connsiteX170" fmla="*/ 3937994 w 12193149"/>
              <a:gd name="connsiteY170" fmla="*/ 2068106 h 2344739"/>
              <a:gd name="connsiteX171" fmla="*/ 3898423 w 12193149"/>
              <a:gd name="connsiteY171" fmla="*/ 2062451 h 2344739"/>
              <a:gd name="connsiteX172" fmla="*/ 3790908 w 12193149"/>
              <a:gd name="connsiteY172" fmla="*/ 2042213 h 2344739"/>
              <a:gd name="connsiteX173" fmla="*/ 3683661 w 12193149"/>
              <a:gd name="connsiteY173" fmla="*/ 2018290 h 2344739"/>
              <a:gd name="connsiteX174" fmla="*/ 3611183 w 12193149"/>
              <a:gd name="connsiteY174" fmla="*/ 1986019 h 2344739"/>
              <a:gd name="connsiteX175" fmla="*/ 3605003 w 12193149"/>
              <a:gd name="connsiteY175" fmla="*/ 1987381 h 2344739"/>
              <a:gd name="connsiteX176" fmla="*/ 3595884 w 12193149"/>
              <a:gd name="connsiteY176" fmla="*/ 1987545 h 2344739"/>
              <a:gd name="connsiteX177" fmla="*/ 3595649 w 12193149"/>
              <a:gd name="connsiteY177" fmla="*/ 1987276 h 2344739"/>
              <a:gd name="connsiteX178" fmla="*/ 3587126 w 12193149"/>
              <a:gd name="connsiteY178" fmla="*/ 1987966 h 2344739"/>
              <a:gd name="connsiteX179" fmla="*/ 3537283 w 12193149"/>
              <a:gd name="connsiteY179" fmla="*/ 1978267 h 2344739"/>
              <a:gd name="connsiteX180" fmla="*/ 3474371 w 12193149"/>
              <a:gd name="connsiteY180" fmla="*/ 1974606 h 2344739"/>
              <a:gd name="connsiteX181" fmla="*/ 3401876 w 12193149"/>
              <a:gd name="connsiteY181" fmla="*/ 1962558 h 2344739"/>
              <a:gd name="connsiteX182" fmla="*/ 3365036 w 12193149"/>
              <a:gd name="connsiteY182" fmla="*/ 1979510 h 2344739"/>
              <a:gd name="connsiteX183" fmla="*/ 3345174 w 12193149"/>
              <a:gd name="connsiteY183" fmla="*/ 1981192 h 2344739"/>
              <a:gd name="connsiteX184" fmla="*/ 3342846 w 12193149"/>
              <a:gd name="connsiteY184" fmla="*/ 1980217 h 2344739"/>
              <a:gd name="connsiteX185" fmla="*/ 3263504 w 12193149"/>
              <a:gd name="connsiteY185" fmla="*/ 1986094 h 2344739"/>
              <a:gd name="connsiteX186" fmla="*/ 3143704 w 12193149"/>
              <a:gd name="connsiteY186" fmla="*/ 1993869 h 2344739"/>
              <a:gd name="connsiteX187" fmla="*/ 3031439 w 12193149"/>
              <a:gd name="connsiteY187" fmla="*/ 1996512 h 2344739"/>
              <a:gd name="connsiteX188" fmla="*/ 2782717 w 12193149"/>
              <a:gd name="connsiteY188" fmla="*/ 2018333 h 2344739"/>
              <a:gd name="connsiteX189" fmla="*/ 2647675 w 12193149"/>
              <a:gd name="connsiteY189" fmla="*/ 2028869 h 2344739"/>
              <a:gd name="connsiteX190" fmla="*/ 2569176 w 12193149"/>
              <a:gd name="connsiteY190" fmla="*/ 2002628 h 2344739"/>
              <a:gd name="connsiteX191" fmla="*/ 2444403 w 12193149"/>
              <a:gd name="connsiteY191" fmla="*/ 2016529 h 2344739"/>
              <a:gd name="connsiteX192" fmla="*/ 2316260 w 12193149"/>
              <a:gd name="connsiteY192" fmla="*/ 2024996 h 2344739"/>
              <a:gd name="connsiteX193" fmla="*/ 2209726 w 12193149"/>
              <a:gd name="connsiteY193" fmla="*/ 2019763 h 2344739"/>
              <a:gd name="connsiteX194" fmla="*/ 2095813 w 12193149"/>
              <a:gd name="connsiteY194" fmla="*/ 2003052 h 2344739"/>
              <a:gd name="connsiteX195" fmla="*/ 1998504 w 12193149"/>
              <a:gd name="connsiteY195" fmla="*/ 1995032 h 2344739"/>
              <a:gd name="connsiteX196" fmla="*/ 1929320 w 12193149"/>
              <a:gd name="connsiteY196" fmla="*/ 2016977 h 2344739"/>
              <a:gd name="connsiteX197" fmla="*/ 1922798 w 12193149"/>
              <a:gd name="connsiteY197" fmla="*/ 2012146 h 2344739"/>
              <a:gd name="connsiteX198" fmla="*/ 1874228 w 12193149"/>
              <a:gd name="connsiteY198" fmla="*/ 2013741 h 2344739"/>
              <a:gd name="connsiteX199" fmla="*/ 1787803 w 12193149"/>
              <a:gd name="connsiteY199" fmla="*/ 2041363 h 2344739"/>
              <a:gd name="connsiteX200" fmla="*/ 1739352 w 12193149"/>
              <a:gd name="connsiteY200" fmla="*/ 2036312 h 2344739"/>
              <a:gd name="connsiteX201" fmla="*/ 1676219 w 12193149"/>
              <a:gd name="connsiteY201" fmla="*/ 2019963 h 2344739"/>
              <a:gd name="connsiteX202" fmla="*/ 1609817 w 12193149"/>
              <a:gd name="connsiteY202" fmla="*/ 2013066 h 2344739"/>
              <a:gd name="connsiteX203" fmla="*/ 1497258 w 12193149"/>
              <a:gd name="connsiteY203" fmla="*/ 1987476 h 2344739"/>
              <a:gd name="connsiteX204" fmla="*/ 1151127 w 12193149"/>
              <a:gd name="connsiteY204" fmla="*/ 1938041 h 2344739"/>
              <a:gd name="connsiteX205" fmla="*/ 859417 w 12193149"/>
              <a:gd name="connsiteY205" fmla="*/ 1928608 h 2344739"/>
              <a:gd name="connsiteX206" fmla="*/ 838688 w 12193149"/>
              <a:gd name="connsiteY206" fmla="*/ 1929821 h 2344739"/>
              <a:gd name="connsiteX207" fmla="*/ 817957 w 12193149"/>
              <a:gd name="connsiteY207" fmla="*/ 1927857 h 2344739"/>
              <a:gd name="connsiteX208" fmla="*/ 812654 w 12193149"/>
              <a:gd name="connsiteY208" fmla="*/ 1930751 h 2344739"/>
              <a:gd name="connsiteX209" fmla="*/ 721195 w 12193149"/>
              <a:gd name="connsiteY209" fmla="*/ 1929661 h 2344739"/>
              <a:gd name="connsiteX210" fmla="*/ 720890 w 12193149"/>
              <a:gd name="connsiteY210" fmla="*/ 1928399 h 2344739"/>
              <a:gd name="connsiteX211" fmla="*/ 710023 w 12193149"/>
              <a:gd name="connsiteY211" fmla="*/ 1922722 h 2344739"/>
              <a:gd name="connsiteX212" fmla="*/ 597940 w 12193149"/>
              <a:gd name="connsiteY212" fmla="*/ 1879864 h 2344739"/>
              <a:gd name="connsiteX213" fmla="*/ 579683 w 12193149"/>
              <a:gd name="connsiteY213" fmla="*/ 1877212 h 2344739"/>
              <a:gd name="connsiteX214" fmla="*/ 572865 w 12193149"/>
              <a:gd name="connsiteY214" fmla="*/ 1877401 h 2344739"/>
              <a:gd name="connsiteX215" fmla="*/ 446247 w 12193149"/>
              <a:gd name="connsiteY215" fmla="*/ 1839371 h 2344739"/>
              <a:gd name="connsiteX216" fmla="*/ 405163 w 12193149"/>
              <a:gd name="connsiteY216" fmla="*/ 1833548 h 2344739"/>
              <a:gd name="connsiteX217" fmla="*/ 293583 w 12193149"/>
              <a:gd name="connsiteY217" fmla="*/ 1812852 h 2344739"/>
              <a:gd name="connsiteX218" fmla="*/ 119529 w 12193149"/>
              <a:gd name="connsiteY218" fmla="*/ 1761047 h 2344739"/>
              <a:gd name="connsiteX219" fmla="*/ 16674 w 12193149"/>
              <a:gd name="connsiteY219" fmla="*/ 1758191 h 2344739"/>
              <a:gd name="connsiteX220" fmla="*/ 1150 w 12193149"/>
              <a:gd name="connsiteY220" fmla="*/ 1752722 h 2344739"/>
              <a:gd name="connsiteX221" fmla="*/ 1148 w 12193149"/>
              <a:gd name="connsiteY221" fmla="*/ 222213 h 2344739"/>
              <a:gd name="connsiteX222" fmla="*/ 1148 w 12193149"/>
              <a:gd name="connsiteY222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101593 w 12193149"/>
              <a:gd name="connsiteY58" fmla="*/ 1742432 h 2344739"/>
              <a:gd name="connsiteX59" fmla="*/ 10083317 w 12193149"/>
              <a:gd name="connsiteY59" fmla="*/ 1743296 h 2344739"/>
              <a:gd name="connsiteX60" fmla="*/ 10040388 w 12193149"/>
              <a:gd name="connsiteY60" fmla="*/ 1741632 h 2344739"/>
              <a:gd name="connsiteX61" fmla="*/ 9961167 w 12193149"/>
              <a:gd name="connsiteY61" fmla="*/ 1757147 h 2344739"/>
              <a:gd name="connsiteX62" fmla="*/ 9848940 w 12193149"/>
              <a:gd name="connsiteY62" fmla="*/ 1763915 h 2344739"/>
              <a:gd name="connsiteX63" fmla="*/ 9729457 w 12193149"/>
              <a:gd name="connsiteY63" fmla="*/ 1784122 h 2344739"/>
              <a:gd name="connsiteX64" fmla="*/ 9585655 w 12193149"/>
              <a:gd name="connsiteY64" fmla="*/ 1795542 h 2344739"/>
              <a:gd name="connsiteX65" fmla="*/ 9344200 w 12193149"/>
              <a:gd name="connsiteY65" fmla="*/ 1841244 h 2344739"/>
              <a:gd name="connsiteX66" fmla="*/ 9232518 w 12193149"/>
              <a:gd name="connsiteY66" fmla="*/ 1893149 h 2344739"/>
              <a:gd name="connsiteX67" fmla="*/ 9195958 w 12193149"/>
              <a:gd name="connsiteY67" fmla="*/ 1903228 h 2344739"/>
              <a:gd name="connsiteX68" fmla="*/ 9054601 w 12193149"/>
              <a:gd name="connsiteY68" fmla="*/ 1910755 h 2344739"/>
              <a:gd name="connsiteX69" fmla="*/ 9006634 w 12193149"/>
              <a:gd name="connsiteY69" fmla="*/ 1914040 h 2344739"/>
              <a:gd name="connsiteX70" fmla="*/ 9006349 w 12193149"/>
              <a:gd name="connsiteY70" fmla="*/ 1913800 h 2344739"/>
              <a:gd name="connsiteX71" fmla="*/ 8997380 w 12193149"/>
              <a:gd name="connsiteY71" fmla="*/ 1915011 h 2344739"/>
              <a:gd name="connsiteX72" fmla="*/ 8991542 w 12193149"/>
              <a:gd name="connsiteY72" fmla="*/ 1917072 h 2344739"/>
              <a:gd name="connsiteX73" fmla="*/ 8975485 w 12193149"/>
              <a:gd name="connsiteY73" fmla="*/ 1920298 h 2344739"/>
              <a:gd name="connsiteX74" fmla="*/ 8969159 w 12193149"/>
              <a:gd name="connsiteY74" fmla="*/ 1919598 h 2344739"/>
              <a:gd name="connsiteX75" fmla="*/ 8964196 w 12193149"/>
              <a:gd name="connsiteY75" fmla="*/ 1917373 h 2344739"/>
              <a:gd name="connsiteX76" fmla="*/ 8930136 w 12193149"/>
              <a:gd name="connsiteY76" fmla="*/ 1914185 h 2344739"/>
              <a:gd name="connsiteX77" fmla="*/ 8753592 w 12193149"/>
              <a:gd name="connsiteY77" fmla="*/ 1933417 h 2344739"/>
              <a:gd name="connsiteX78" fmla="*/ 8708995 w 12193149"/>
              <a:gd name="connsiteY78" fmla="*/ 1935518 h 2344739"/>
              <a:gd name="connsiteX79" fmla="*/ 8597219 w 12193149"/>
              <a:gd name="connsiteY79" fmla="*/ 1944090 h 2344739"/>
              <a:gd name="connsiteX80" fmla="*/ 8526378 w 12193149"/>
              <a:gd name="connsiteY80" fmla="*/ 1929248 h 2344739"/>
              <a:gd name="connsiteX81" fmla="*/ 8512131 w 12193149"/>
              <a:gd name="connsiteY81" fmla="*/ 1935163 h 2344739"/>
              <a:gd name="connsiteX82" fmla="*/ 8507315 w 12193149"/>
              <a:gd name="connsiteY82" fmla="*/ 1938164 h 2344739"/>
              <a:gd name="connsiteX83" fmla="*/ 8499116 w 12193149"/>
              <a:gd name="connsiteY83" fmla="*/ 1940902 h 2344739"/>
              <a:gd name="connsiteX84" fmla="*/ 8498742 w 12193149"/>
              <a:gd name="connsiteY84" fmla="*/ 1940723 h 2344739"/>
              <a:gd name="connsiteX85" fmla="*/ 8491397 w 12193149"/>
              <a:gd name="connsiteY85" fmla="*/ 1943773 h 2344739"/>
              <a:gd name="connsiteX86" fmla="*/ 8368330 w 12193149"/>
              <a:gd name="connsiteY86" fmla="*/ 1957815 h 2344739"/>
              <a:gd name="connsiteX87" fmla="*/ 8354947 w 12193149"/>
              <a:gd name="connsiteY87" fmla="*/ 1958009 h 2344739"/>
              <a:gd name="connsiteX88" fmla="*/ 8321252 w 12193149"/>
              <a:gd name="connsiteY88" fmla="*/ 1974587 h 2344739"/>
              <a:gd name="connsiteX89" fmla="*/ 8315581 w 12193149"/>
              <a:gd name="connsiteY89" fmla="*/ 1974913 h 2344739"/>
              <a:gd name="connsiteX90" fmla="*/ 8296322 w 12193149"/>
              <a:gd name="connsiteY90" fmla="*/ 1988808 h 2344739"/>
              <a:gd name="connsiteX91" fmla="*/ 8285424 w 12193149"/>
              <a:gd name="connsiteY91" fmla="*/ 1994631 h 2344739"/>
              <a:gd name="connsiteX92" fmla="*/ 8284298 w 12193149"/>
              <a:gd name="connsiteY92" fmla="*/ 1999074 h 2344739"/>
              <a:gd name="connsiteX93" fmla="*/ 8267224 w 12193149"/>
              <a:gd name="connsiteY93" fmla="*/ 2006249 h 2344739"/>
              <a:gd name="connsiteX94" fmla="*/ 8264525 w 12193149"/>
              <a:gd name="connsiteY94" fmla="*/ 2006019 h 2344739"/>
              <a:gd name="connsiteX95" fmla="*/ 8253181 w 12193149"/>
              <a:gd name="connsiteY95" fmla="*/ 2015862 h 2344739"/>
              <a:gd name="connsiteX96" fmla="*/ 8246982 w 12193149"/>
              <a:gd name="connsiteY96" fmla="*/ 2028854 h 2344739"/>
              <a:gd name="connsiteX97" fmla="*/ 8091420 w 12193149"/>
              <a:gd name="connsiteY97" fmla="*/ 2075015 h 2344739"/>
              <a:gd name="connsiteX98" fmla="*/ 7906555 w 12193149"/>
              <a:gd name="connsiteY98" fmla="*/ 2116988 h 2344739"/>
              <a:gd name="connsiteX99" fmla="*/ 7719893 w 12193149"/>
              <a:gd name="connsiteY99" fmla="*/ 2142703 h 2344739"/>
              <a:gd name="connsiteX100" fmla="*/ 7615495 w 12193149"/>
              <a:gd name="connsiteY100" fmla="*/ 2139232 h 2344739"/>
              <a:gd name="connsiteX101" fmla="*/ 7528691 w 12193149"/>
              <a:gd name="connsiteY101" fmla="*/ 2145060 h 2344739"/>
              <a:gd name="connsiteX102" fmla="*/ 7520719 w 12193149"/>
              <a:gd name="connsiteY102" fmla="*/ 2147613 h 2344739"/>
              <a:gd name="connsiteX103" fmla="*/ 7508559 w 12193149"/>
              <a:gd name="connsiteY103" fmla="*/ 2148948 h 2344739"/>
              <a:gd name="connsiteX104" fmla="*/ 7508188 w 12193149"/>
              <a:gd name="connsiteY104" fmla="*/ 2148621 h 2344739"/>
              <a:gd name="connsiteX105" fmla="*/ 7496943 w 12193149"/>
              <a:gd name="connsiteY105" fmla="*/ 2150573 h 2344739"/>
              <a:gd name="connsiteX106" fmla="*/ 7406539 w 12193149"/>
              <a:gd name="connsiteY106" fmla="*/ 2142468 h 2344739"/>
              <a:gd name="connsiteX107" fmla="*/ 7219707 w 12193149"/>
              <a:gd name="connsiteY107" fmla="*/ 2156680 h 2344739"/>
              <a:gd name="connsiteX108" fmla="*/ 7202249 w 12193149"/>
              <a:gd name="connsiteY108" fmla="*/ 2161230 h 2344739"/>
              <a:gd name="connsiteX109" fmla="*/ 7198152 w 12193149"/>
              <a:gd name="connsiteY109" fmla="*/ 2166588 h 2344739"/>
              <a:gd name="connsiteX110" fmla="*/ 7171956 w 12193149"/>
              <a:gd name="connsiteY110" fmla="*/ 2171236 h 2344739"/>
              <a:gd name="connsiteX111" fmla="*/ 7098136 w 12193149"/>
              <a:gd name="connsiteY111" fmla="*/ 2183464 h 2344739"/>
              <a:gd name="connsiteX112" fmla="*/ 7019644 w 12193149"/>
              <a:gd name="connsiteY112" fmla="*/ 2183090 h 2344739"/>
              <a:gd name="connsiteX113" fmla="*/ 6905294 w 12193149"/>
              <a:gd name="connsiteY113" fmla="*/ 2212596 h 2344739"/>
              <a:gd name="connsiteX114" fmla="*/ 6709370 w 12193149"/>
              <a:gd name="connsiteY114" fmla="*/ 2240551 h 2344739"/>
              <a:gd name="connsiteX115" fmla="*/ 6550602 w 12193149"/>
              <a:gd name="connsiteY115" fmla="*/ 2269327 h 2344739"/>
              <a:gd name="connsiteX116" fmla="*/ 6318708 w 12193149"/>
              <a:gd name="connsiteY116" fmla="*/ 2316127 h 2344739"/>
              <a:gd name="connsiteX117" fmla="*/ 6169822 w 12193149"/>
              <a:gd name="connsiteY117" fmla="*/ 2318214 h 2344739"/>
              <a:gd name="connsiteX118" fmla="*/ 6074996 w 12193149"/>
              <a:gd name="connsiteY118" fmla="*/ 2338676 h 2344739"/>
              <a:gd name="connsiteX119" fmla="*/ 6069677 w 12193149"/>
              <a:gd name="connsiteY119" fmla="*/ 2337139 h 2344739"/>
              <a:gd name="connsiteX120" fmla="*/ 6049786 w 12193149"/>
              <a:gd name="connsiteY120" fmla="*/ 2337822 h 2344739"/>
              <a:gd name="connsiteX121" fmla="*/ 6042433 w 12193149"/>
              <a:gd name="connsiteY121" fmla="*/ 2329473 h 2344739"/>
              <a:gd name="connsiteX122" fmla="*/ 6011238 w 12193149"/>
              <a:gd name="connsiteY122" fmla="*/ 2324380 h 2344739"/>
              <a:gd name="connsiteX123" fmla="*/ 5958523 w 12193149"/>
              <a:gd name="connsiteY123" fmla="*/ 2328024 h 2344739"/>
              <a:gd name="connsiteX124" fmla="*/ 5760067 w 12193149"/>
              <a:gd name="connsiteY124" fmla="*/ 2343716 h 2344739"/>
              <a:gd name="connsiteX125" fmla="*/ 5628108 w 12193149"/>
              <a:gd name="connsiteY125" fmla="*/ 2344739 h 2344739"/>
              <a:gd name="connsiteX126" fmla="*/ 5472054 w 12193149"/>
              <a:gd name="connsiteY126" fmla="*/ 2330719 h 2344739"/>
              <a:gd name="connsiteX127" fmla="*/ 5433909 w 12193149"/>
              <a:gd name="connsiteY127" fmla="*/ 2319466 h 2344739"/>
              <a:gd name="connsiteX128" fmla="*/ 5382817 w 12193149"/>
              <a:gd name="connsiteY128" fmla="*/ 2301764 h 2344739"/>
              <a:gd name="connsiteX129" fmla="*/ 5262912 w 12193149"/>
              <a:gd name="connsiteY129" fmla="*/ 2281347 h 2344739"/>
              <a:gd name="connsiteX130" fmla="*/ 5224109 w 12193149"/>
              <a:gd name="connsiteY130" fmla="*/ 2270223 h 2344739"/>
              <a:gd name="connsiteX131" fmla="*/ 5175808 w 12193149"/>
              <a:gd name="connsiteY131" fmla="*/ 2267233 h 2344739"/>
              <a:gd name="connsiteX132" fmla="*/ 5157702 w 12193149"/>
              <a:gd name="connsiteY132" fmla="*/ 2260010 h 2344739"/>
              <a:gd name="connsiteX133" fmla="*/ 5143747 w 12193149"/>
              <a:gd name="connsiteY133" fmla="*/ 2256610 h 2344739"/>
              <a:gd name="connsiteX134" fmla="*/ 5140744 w 12193149"/>
              <a:gd name="connsiteY134" fmla="*/ 2254509 h 2344739"/>
              <a:gd name="connsiteX135" fmla="*/ 5122807 w 12193149"/>
              <a:gd name="connsiteY135" fmla="*/ 2243656 h 2344739"/>
              <a:gd name="connsiteX136" fmla="*/ 5066938 w 12193149"/>
              <a:gd name="connsiteY136" fmla="*/ 2250227 h 2344739"/>
              <a:gd name="connsiteX137" fmla="*/ 5012662 w 12193149"/>
              <a:gd name="connsiteY137" fmla="*/ 2233846 h 2344739"/>
              <a:gd name="connsiteX138" fmla="*/ 4841589 w 12193149"/>
              <a:gd name="connsiteY138" fmla="*/ 2209829 h 2344739"/>
              <a:gd name="connsiteX139" fmla="*/ 4763595 w 12193149"/>
              <a:gd name="connsiteY139" fmla="*/ 2182061 h 2344739"/>
              <a:gd name="connsiteX140" fmla="*/ 4724334 w 12193149"/>
              <a:gd name="connsiteY140" fmla="*/ 2173047 h 2344739"/>
              <a:gd name="connsiteX141" fmla="*/ 4722324 w 12193149"/>
              <a:gd name="connsiteY141" fmla="*/ 2172298 h 2344739"/>
              <a:gd name="connsiteX142" fmla="*/ 4723259 w 12193149"/>
              <a:gd name="connsiteY142" fmla="*/ 2172087 h 2344739"/>
              <a:gd name="connsiteX143" fmla="*/ 4718350 w 12193149"/>
              <a:gd name="connsiteY143" fmla="*/ 2170817 h 2344739"/>
              <a:gd name="connsiteX144" fmla="*/ 4722324 w 12193149"/>
              <a:gd name="connsiteY144" fmla="*/ 2172298 h 2344739"/>
              <a:gd name="connsiteX145" fmla="*/ 4716674 w 12193149"/>
              <a:gd name="connsiteY145" fmla="*/ 2173573 h 2344739"/>
              <a:gd name="connsiteX146" fmla="*/ 4516962 w 12193149"/>
              <a:gd name="connsiteY146" fmla="*/ 2163671 h 2344739"/>
              <a:gd name="connsiteX147" fmla="*/ 4429691 w 12193149"/>
              <a:gd name="connsiteY147" fmla="*/ 2153020 h 2344739"/>
              <a:gd name="connsiteX148" fmla="*/ 4364023 w 12193149"/>
              <a:gd name="connsiteY148" fmla="*/ 2151674 h 2344739"/>
              <a:gd name="connsiteX149" fmla="*/ 4318114 w 12193149"/>
              <a:gd name="connsiteY149" fmla="*/ 2158289 h 2344739"/>
              <a:gd name="connsiteX150" fmla="*/ 4316258 w 12193149"/>
              <a:gd name="connsiteY150" fmla="*/ 2156948 h 2344739"/>
              <a:gd name="connsiteX151" fmla="*/ 4296292 w 12193149"/>
              <a:gd name="connsiteY151" fmla="*/ 2155069 h 2344739"/>
              <a:gd name="connsiteX152" fmla="*/ 4291212 w 12193149"/>
              <a:gd name="connsiteY152" fmla="*/ 2157986 h 2344739"/>
              <a:gd name="connsiteX153" fmla="*/ 4277290 w 12193149"/>
              <a:gd name="connsiteY153" fmla="*/ 2157740 h 2344739"/>
              <a:gd name="connsiteX154" fmla="*/ 4249265 w 12193149"/>
              <a:gd name="connsiteY154" fmla="*/ 2160064 h 2344739"/>
              <a:gd name="connsiteX155" fmla="*/ 4203199 w 12193149"/>
              <a:gd name="connsiteY155" fmla="*/ 2157269 h 2344739"/>
              <a:gd name="connsiteX156" fmla="*/ 4202893 w 12193149"/>
              <a:gd name="connsiteY156" fmla="*/ 2156010 h 2344739"/>
              <a:gd name="connsiteX157" fmla="*/ 4192396 w 12193149"/>
              <a:gd name="connsiteY157" fmla="*/ 2150376 h 2344739"/>
              <a:gd name="connsiteX158" fmla="*/ 4143893 w 12193149"/>
              <a:gd name="connsiteY158" fmla="*/ 2134511 h 2344739"/>
              <a:gd name="connsiteX159" fmla="*/ 4084245 w 12193149"/>
              <a:gd name="connsiteY159" fmla="*/ 2107978 h 2344739"/>
              <a:gd name="connsiteX160" fmla="*/ 4075694 w 12193149"/>
              <a:gd name="connsiteY160" fmla="*/ 2107143 h 2344739"/>
              <a:gd name="connsiteX161" fmla="*/ 4075575 w 12193149"/>
              <a:gd name="connsiteY161" fmla="*/ 2106844 h 2344739"/>
              <a:gd name="connsiteX162" fmla="*/ 4066658 w 12193149"/>
              <a:gd name="connsiteY162" fmla="*/ 2105400 h 2344739"/>
              <a:gd name="connsiteX163" fmla="*/ 4060102 w 12193149"/>
              <a:gd name="connsiteY163" fmla="*/ 2105618 h 2344739"/>
              <a:gd name="connsiteX164" fmla="*/ 4043512 w 12193149"/>
              <a:gd name="connsiteY164" fmla="*/ 2103997 h 2344739"/>
              <a:gd name="connsiteX165" fmla="*/ 4038145 w 12193149"/>
              <a:gd name="connsiteY165" fmla="*/ 2101563 h 2344739"/>
              <a:gd name="connsiteX166" fmla="*/ 4036511 w 12193149"/>
              <a:gd name="connsiteY166" fmla="*/ 2097896 h 2344739"/>
              <a:gd name="connsiteX167" fmla="*/ 4034926 w 12193149"/>
              <a:gd name="connsiteY167" fmla="*/ 2098131 h 2344739"/>
              <a:gd name="connsiteX168" fmla="*/ 4005686 w 12193149"/>
              <a:gd name="connsiteY168" fmla="*/ 2085563 h 2344739"/>
              <a:gd name="connsiteX169" fmla="*/ 3937994 w 12193149"/>
              <a:gd name="connsiteY169" fmla="*/ 2068106 h 2344739"/>
              <a:gd name="connsiteX170" fmla="*/ 3898423 w 12193149"/>
              <a:gd name="connsiteY170" fmla="*/ 2062451 h 2344739"/>
              <a:gd name="connsiteX171" fmla="*/ 3790908 w 12193149"/>
              <a:gd name="connsiteY171" fmla="*/ 2042213 h 2344739"/>
              <a:gd name="connsiteX172" fmla="*/ 3683661 w 12193149"/>
              <a:gd name="connsiteY172" fmla="*/ 2018290 h 2344739"/>
              <a:gd name="connsiteX173" fmla="*/ 3611183 w 12193149"/>
              <a:gd name="connsiteY173" fmla="*/ 1986019 h 2344739"/>
              <a:gd name="connsiteX174" fmla="*/ 3605003 w 12193149"/>
              <a:gd name="connsiteY174" fmla="*/ 1987381 h 2344739"/>
              <a:gd name="connsiteX175" fmla="*/ 3595884 w 12193149"/>
              <a:gd name="connsiteY175" fmla="*/ 1987545 h 2344739"/>
              <a:gd name="connsiteX176" fmla="*/ 3595649 w 12193149"/>
              <a:gd name="connsiteY176" fmla="*/ 1987276 h 2344739"/>
              <a:gd name="connsiteX177" fmla="*/ 3587126 w 12193149"/>
              <a:gd name="connsiteY177" fmla="*/ 1987966 h 2344739"/>
              <a:gd name="connsiteX178" fmla="*/ 3537283 w 12193149"/>
              <a:gd name="connsiteY178" fmla="*/ 1978267 h 2344739"/>
              <a:gd name="connsiteX179" fmla="*/ 3474371 w 12193149"/>
              <a:gd name="connsiteY179" fmla="*/ 1974606 h 2344739"/>
              <a:gd name="connsiteX180" fmla="*/ 3401876 w 12193149"/>
              <a:gd name="connsiteY180" fmla="*/ 1962558 h 2344739"/>
              <a:gd name="connsiteX181" fmla="*/ 3365036 w 12193149"/>
              <a:gd name="connsiteY181" fmla="*/ 1979510 h 2344739"/>
              <a:gd name="connsiteX182" fmla="*/ 3345174 w 12193149"/>
              <a:gd name="connsiteY182" fmla="*/ 1981192 h 2344739"/>
              <a:gd name="connsiteX183" fmla="*/ 3342846 w 12193149"/>
              <a:gd name="connsiteY183" fmla="*/ 1980217 h 2344739"/>
              <a:gd name="connsiteX184" fmla="*/ 3263504 w 12193149"/>
              <a:gd name="connsiteY184" fmla="*/ 1986094 h 2344739"/>
              <a:gd name="connsiteX185" fmla="*/ 3143704 w 12193149"/>
              <a:gd name="connsiteY185" fmla="*/ 1993869 h 2344739"/>
              <a:gd name="connsiteX186" fmla="*/ 3031439 w 12193149"/>
              <a:gd name="connsiteY186" fmla="*/ 1996512 h 2344739"/>
              <a:gd name="connsiteX187" fmla="*/ 2782717 w 12193149"/>
              <a:gd name="connsiteY187" fmla="*/ 2018333 h 2344739"/>
              <a:gd name="connsiteX188" fmla="*/ 2647675 w 12193149"/>
              <a:gd name="connsiteY188" fmla="*/ 2028869 h 2344739"/>
              <a:gd name="connsiteX189" fmla="*/ 2569176 w 12193149"/>
              <a:gd name="connsiteY189" fmla="*/ 2002628 h 2344739"/>
              <a:gd name="connsiteX190" fmla="*/ 2444403 w 12193149"/>
              <a:gd name="connsiteY190" fmla="*/ 2016529 h 2344739"/>
              <a:gd name="connsiteX191" fmla="*/ 2316260 w 12193149"/>
              <a:gd name="connsiteY191" fmla="*/ 2024996 h 2344739"/>
              <a:gd name="connsiteX192" fmla="*/ 2209726 w 12193149"/>
              <a:gd name="connsiteY192" fmla="*/ 2019763 h 2344739"/>
              <a:gd name="connsiteX193" fmla="*/ 2095813 w 12193149"/>
              <a:gd name="connsiteY193" fmla="*/ 2003052 h 2344739"/>
              <a:gd name="connsiteX194" fmla="*/ 1998504 w 12193149"/>
              <a:gd name="connsiteY194" fmla="*/ 1995032 h 2344739"/>
              <a:gd name="connsiteX195" fmla="*/ 1929320 w 12193149"/>
              <a:gd name="connsiteY195" fmla="*/ 2016977 h 2344739"/>
              <a:gd name="connsiteX196" fmla="*/ 1922798 w 12193149"/>
              <a:gd name="connsiteY196" fmla="*/ 2012146 h 2344739"/>
              <a:gd name="connsiteX197" fmla="*/ 1874228 w 12193149"/>
              <a:gd name="connsiteY197" fmla="*/ 2013741 h 2344739"/>
              <a:gd name="connsiteX198" fmla="*/ 1787803 w 12193149"/>
              <a:gd name="connsiteY198" fmla="*/ 2041363 h 2344739"/>
              <a:gd name="connsiteX199" fmla="*/ 1739352 w 12193149"/>
              <a:gd name="connsiteY199" fmla="*/ 2036312 h 2344739"/>
              <a:gd name="connsiteX200" fmla="*/ 1676219 w 12193149"/>
              <a:gd name="connsiteY200" fmla="*/ 2019963 h 2344739"/>
              <a:gd name="connsiteX201" fmla="*/ 1609817 w 12193149"/>
              <a:gd name="connsiteY201" fmla="*/ 2013066 h 2344739"/>
              <a:gd name="connsiteX202" fmla="*/ 1497258 w 12193149"/>
              <a:gd name="connsiteY202" fmla="*/ 1987476 h 2344739"/>
              <a:gd name="connsiteX203" fmla="*/ 1151127 w 12193149"/>
              <a:gd name="connsiteY203" fmla="*/ 1938041 h 2344739"/>
              <a:gd name="connsiteX204" fmla="*/ 859417 w 12193149"/>
              <a:gd name="connsiteY204" fmla="*/ 1928608 h 2344739"/>
              <a:gd name="connsiteX205" fmla="*/ 838688 w 12193149"/>
              <a:gd name="connsiteY205" fmla="*/ 1929821 h 2344739"/>
              <a:gd name="connsiteX206" fmla="*/ 817957 w 12193149"/>
              <a:gd name="connsiteY206" fmla="*/ 1927857 h 2344739"/>
              <a:gd name="connsiteX207" fmla="*/ 812654 w 12193149"/>
              <a:gd name="connsiteY207" fmla="*/ 1930751 h 2344739"/>
              <a:gd name="connsiteX208" fmla="*/ 721195 w 12193149"/>
              <a:gd name="connsiteY208" fmla="*/ 1929661 h 2344739"/>
              <a:gd name="connsiteX209" fmla="*/ 720890 w 12193149"/>
              <a:gd name="connsiteY209" fmla="*/ 1928399 h 2344739"/>
              <a:gd name="connsiteX210" fmla="*/ 710023 w 12193149"/>
              <a:gd name="connsiteY210" fmla="*/ 1922722 h 2344739"/>
              <a:gd name="connsiteX211" fmla="*/ 597940 w 12193149"/>
              <a:gd name="connsiteY211" fmla="*/ 1879864 h 2344739"/>
              <a:gd name="connsiteX212" fmla="*/ 579683 w 12193149"/>
              <a:gd name="connsiteY212" fmla="*/ 1877212 h 2344739"/>
              <a:gd name="connsiteX213" fmla="*/ 572865 w 12193149"/>
              <a:gd name="connsiteY213" fmla="*/ 1877401 h 2344739"/>
              <a:gd name="connsiteX214" fmla="*/ 446247 w 12193149"/>
              <a:gd name="connsiteY214" fmla="*/ 1839371 h 2344739"/>
              <a:gd name="connsiteX215" fmla="*/ 405163 w 12193149"/>
              <a:gd name="connsiteY215" fmla="*/ 1833548 h 2344739"/>
              <a:gd name="connsiteX216" fmla="*/ 293583 w 12193149"/>
              <a:gd name="connsiteY216" fmla="*/ 1812852 h 2344739"/>
              <a:gd name="connsiteX217" fmla="*/ 119529 w 12193149"/>
              <a:gd name="connsiteY217" fmla="*/ 1761047 h 2344739"/>
              <a:gd name="connsiteX218" fmla="*/ 16674 w 12193149"/>
              <a:gd name="connsiteY218" fmla="*/ 1758191 h 2344739"/>
              <a:gd name="connsiteX219" fmla="*/ 1150 w 12193149"/>
              <a:gd name="connsiteY219" fmla="*/ 1752722 h 2344739"/>
              <a:gd name="connsiteX220" fmla="*/ 1148 w 12193149"/>
              <a:gd name="connsiteY220" fmla="*/ 222213 h 2344739"/>
              <a:gd name="connsiteX221" fmla="*/ 1148 w 12193149"/>
              <a:gd name="connsiteY221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101593 w 12193149"/>
              <a:gd name="connsiteY58" fmla="*/ 1742432 h 2344739"/>
              <a:gd name="connsiteX59" fmla="*/ 10083317 w 12193149"/>
              <a:gd name="connsiteY59" fmla="*/ 1743296 h 2344739"/>
              <a:gd name="connsiteX60" fmla="*/ 10040388 w 12193149"/>
              <a:gd name="connsiteY60" fmla="*/ 1741632 h 2344739"/>
              <a:gd name="connsiteX61" fmla="*/ 9961167 w 12193149"/>
              <a:gd name="connsiteY61" fmla="*/ 1757147 h 2344739"/>
              <a:gd name="connsiteX62" fmla="*/ 9848940 w 12193149"/>
              <a:gd name="connsiteY62" fmla="*/ 1763915 h 2344739"/>
              <a:gd name="connsiteX63" fmla="*/ 9729457 w 12193149"/>
              <a:gd name="connsiteY63" fmla="*/ 1784122 h 2344739"/>
              <a:gd name="connsiteX64" fmla="*/ 9585655 w 12193149"/>
              <a:gd name="connsiteY64" fmla="*/ 1795542 h 2344739"/>
              <a:gd name="connsiteX65" fmla="*/ 9344200 w 12193149"/>
              <a:gd name="connsiteY65" fmla="*/ 1841244 h 2344739"/>
              <a:gd name="connsiteX66" fmla="*/ 9232518 w 12193149"/>
              <a:gd name="connsiteY66" fmla="*/ 1893149 h 2344739"/>
              <a:gd name="connsiteX67" fmla="*/ 9156690 w 12193149"/>
              <a:gd name="connsiteY67" fmla="*/ 1903228 h 2344739"/>
              <a:gd name="connsiteX68" fmla="*/ 9054601 w 12193149"/>
              <a:gd name="connsiteY68" fmla="*/ 1910755 h 2344739"/>
              <a:gd name="connsiteX69" fmla="*/ 9006634 w 12193149"/>
              <a:gd name="connsiteY69" fmla="*/ 1914040 h 2344739"/>
              <a:gd name="connsiteX70" fmla="*/ 9006349 w 12193149"/>
              <a:gd name="connsiteY70" fmla="*/ 1913800 h 2344739"/>
              <a:gd name="connsiteX71" fmla="*/ 8997380 w 12193149"/>
              <a:gd name="connsiteY71" fmla="*/ 1915011 h 2344739"/>
              <a:gd name="connsiteX72" fmla="*/ 8991542 w 12193149"/>
              <a:gd name="connsiteY72" fmla="*/ 1917072 h 2344739"/>
              <a:gd name="connsiteX73" fmla="*/ 8975485 w 12193149"/>
              <a:gd name="connsiteY73" fmla="*/ 1920298 h 2344739"/>
              <a:gd name="connsiteX74" fmla="*/ 8969159 w 12193149"/>
              <a:gd name="connsiteY74" fmla="*/ 1919598 h 2344739"/>
              <a:gd name="connsiteX75" fmla="*/ 8964196 w 12193149"/>
              <a:gd name="connsiteY75" fmla="*/ 1917373 h 2344739"/>
              <a:gd name="connsiteX76" fmla="*/ 8930136 w 12193149"/>
              <a:gd name="connsiteY76" fmla="*/ 1914185 h 2344739"/>
              <a:gd name="connsiteX77" fmla="*/ 8753592 w 12193149"/>
              <a:gd name="connsiteY77" fmla="*/ 1933417 h 2344739"/>
              <a:gd name="connsiteX78" fmla="*/ 8708995 w 12193149"/>
              <a:gd name="connsiteY78" fmla="*/ 1935518 h 2344739"/>
              <a:gd name="connsiteX79" fmla="*/ 8597219 w 12193149"/>
              <a:gd name="connsiteY79" fmla="*/ 1944090 h 2344739"/>
              <a:gd name="connsiteX80" fmla="*/ 8526378 w 12193149"/>
              <a:gd name="connsiteY80" fmla="*/ 1929248 h 2344739"/>
              <a:gd name="connsiteX81" fmla="*/ 8512131 w 12193149"/>
              <a:gd name="connsiteY81" fmla="*/ 1935163 h 2344739"/>
              <a:gd name="connsiteX82" fmla="*/ 8507315 w 12193149"/>
              <a:gd name="connsiteY82" fmla="*/ 1938164 h 2344739"/>
              <a:gd name="connsiteX83" fmla="*/ 8499116 w 12193149"/>
              <a:gd name="connsiteY83" fmla="*/ 1940902 h 2344739"/>
              <a:gd name="connsiteX84" fmla="*/ 8498742 w 12193149"/>
              <a:gd name="connsiteY84" fmla="*/ 1940723 h 2344739"/>
              <a:gd name="connsiteX85" fmla="*/ 8491397 w 12193149"/>
              <a:gd name="connsiteY85" fmla="*/ 1943773 h 2344739"/>
              <a:gd name="connsiteX86" fmla="*/ 8368330 w 12193149"/>
              <a:gd name="connsiteY86" fmla="*/ 1957815 h 2344739"/>
              <a:gd name="connsiteX87" fmla="*/ 8354947 w 12193149"/>
              <a:gd name="connsiteY87" fmla="*/ 1958009 h 2344739"/>
              <a:gd name="connsiteX88" fmla="*/ 8321252 w 12193149"/>
              <a:gd name="connsiteY88" fmla="*/ 1974587 h 2344739"/>
              <a:gd name="connsiteX89" fmla="*/ 8315581 w 12193149"/>
              <a:gd name="connsiteY89" fmla="*/ 1974913 h 2344739"/>
              <a:gd name="connsiteX90" fmla="*/ 8296322 w 12193149"/>
              <a:gd name="connsiteY90" fmla="*/ 1988808 h 2344739"/>
              <a:gd name="connsiteX91" fmla="*/ 8285424 w 12193149"/>
              <a:gd name="connsiteY91" fmla="*/ 1994631 h 2344739"/>
              <a:gd name="connsiteX92" fmla="*/ 8284298 w 12193149"/>
              <a:gd name="connsiteY92" fmla="*/ 1999074 h 2344739"/>
              <a:gd name="connsiteX93" fmla="*/ 8267224 w 12193149"/>
              <a:gd name="connsiteY93" fmla="*/ 2006249 h 2344739"/>
              <a:gd name="connsiteX94" fmla="*/ 8264525 w 12193149"/>
              <a:gd name="connsiteY94" fmla="*/ 2006019 h 2344739"/>
              <a:gd name="connsiteX95" fmla="*/ 8253181 w 12193149"/>
              <a:gd name="connsiteY95" fmla="*/ 2015862 h 2344739"/>
              <a:gd name="connsiteX96" fmla="*/ 8246982 w 12193149"/>
              <a:gd name="connsiteY96" fmla="*/ 2028854 h 2344739"/>
              <a:gd name="connsiteX97" fmla="*/ 8091420 w 12193149"/>
              <a:gd name="connsiteY97" fmla="*/ 2075015 h 2344739"/>
              <a:gd name="connsiteX98" fmla="*/ 7906555 w 12193149"/>
              <a:gd name="connsiteY98" fmla="*/ 2116988 h 2344739"/>
              <a:gd name="connsiteX99" fmla="*/ 7719893 w 12193149"/>
              <a:gd name="connsiteY99" fmla="*/ 2142703 h 2344739"/>
              <a:gd name="connsiteX100" fmla="*/ 7615495 w 12193149"/>
              <a:gd name="connsiteY100" fmla="*/ 2139232 h 2344739"/>
              <a:gd name="connsiteX101" fmla="*/ 7528691 w 12193149"/>
              <a:gd name="connsiteY101" fmla="*/ 2145060 h 2344739"/>
              <a:gd name="connsiteX102" fmla="*/ 7520719 w 12193149"/>
              <a:gd name="connsiteY102" fmla="*/ 2147613 h 2344739"/>
              <a:gd name="connsiteX103" fmla="*/ 7508559 w 12193149"/>
              <a:gd name="connsiteY103" fmla="*/ 2148948 h 2344739"/>
              <a:gd name="connsiteX104" fmla="*/ 7508188 w 12193149"/>
              <a:gd name="connsiteY104" fmla="*/ 2148621 h 2344739"/>
              <a:gd name="connsiteX105" fmla="*/ 7496943 w 12193149"/>
              <a:gd name="connsiteY105" fmla="*/ 2150573 h 2344739"/>
              <a:gd name="connsiteX106" fmla="*/ 7406539 w 12193149"/>
              <a:gd name="connsiteY106" fmla="*/ 2142468 h 2344739"/>
              <a:gd name="connsiteX107" fmla="*/ 7219707 w 12193149"/>
              <a:gd name="connsiteY107" fmla="*/ 2156680 h 2344739"/>
              <a:gd name="connsiteX108" fmla="*/ 7202249 w 12193149"/>
              <a:gd name="connsiteY108" fmla="*/ 2161230 h 2344739"/>
              <a:gd name="connsiteX109" fmla="*/ 7198152 w 12193149"/>
              <a:gd name="connsiteY109" fmla="*/ 2166588 h 2344739"/>
              <a:gd name="connsiteX110" fmla="*/ 7171956 w 12193149"/>
              <a:gd name="connsiteY110" fmla="*/ 2171236 h 2344739"/>
              <a:gd name="connsiteX111" fmla="*/ 7098136 w 12193149"/>
              <a:gd name="connsiteY111" fmla="*/ 2183464 h 2344739"/>
              <a:gd name="connsiteX112" fmla="*/ 7019644 w 12193149"/>
              <a:gd name="connsiteY112" fmla="*/ 2183090 h 2344739"/>
              <a:gd name="connsiteX113" fmla="*/ 6905294 w 12193149"/>
              <a:gd name="connsiteY113" fmla="*/ 2212596 h 2344739"/>
              <a:gd name="connsiteX114" fmla="*/ 6709370 w 12193149"/>
              <a:gd name="connsiteY114" fmla="*/ 2240551 h 2344739"/>
              <a:gd name="connsiteX115" fmla="*/ 6550602 w 12193149"/>
              <a:gd name="connsiteY115" fmla="*/ 2269327 h 2344739"/>
              <a:gd name="connsiteX116" fmla="*/ 6318708 w 12193149"/>
              <a:gd name="connsiteY116" fmla="*/ 2316127 h 2344739"/>
              <a:gd name="connsiteX117" fmla="*/ 6169822 w 12193149"/>
              <a:gd name="connsiteY117" fmla="*/ 2318214 h 2344739"/>
              <a:gd name="connsiteX118" fmla="*/ 6074996 w 12193149"/>
              <a:gd name="connsiteY118" fmla="*/ 2338676 h 2344739"/>
              <a:gd name="connsiteX119" fmla="*/ 6069677 w 12193149"/>
              <a:gd name="connsiteY119" fmla="*/ 2337139 h 2344739"/>
              <a:gd name="connsiteX120" fmla="*/ 6049786 w 12193149"/>
              <a:gd name="connsiteY120" fmla="*/ 2337822 h 2344739"/>
              <a:gd name="connsiteX121" fmla="*/ 6042433 w 12193149"/>
              <a:gd name="connsiteY121" fmla="*/ 2329473 h 2344739"/>
              <a:gd name="connsiteX122" fmla="*/ 6011238 w 12193149"/>
              <a:gd name="connsiteY122" fmla="*/ 2324380 h 2344739"/>
              <a:gd name="connsiteX123" fmla="*/ 5958523 w 12193149"/>
              <a:gd name="connsiteY123" fmla="*/ 2328024 h 2344739"/>
              <a:gd name="connsiteX124" fmla="*/ 5760067 w 12193149"/>
              <a:gd name="connsiteY124" fmla="*/ 2343716 h 2344739"/>
              <a:gd name="connsiteX125" fmla="*/ 5628108 w 12193149"/>
              <a:gd name="connsiteY125" fmla="*/ 2344739 h 2344739"/>
              <a:gd name="connsiteX126" fmla="*/ 5472054 w 12193149"/>
              <a:gd name="connsiteY126" fmla="*/ 2330719 h 2344739"/>
              <a:gd name="connsiteX127" fmla="*/ 5433909 w 12193149"/>
              <a:gd name="connsiteY127" fmla="*/ 2319466 h 2344739"/>
              <a:gd name="connsiteX128" fmla="*/ 5382817 w 12193149"/>
              <a:gd name="connsiteY128" fmla="*/ 2301764 h 2344739"/>
              <a:gd name="connsiteX129" fmla="*/ 5262912 w 12193149"/>
              <a:gd name="connsiteY129" fmla="*/ 2281347 h 2344739"/>
              <a:gd name="connsiteX130" fmla="*/ 5224109 w 12193149"/>
              <a:gd name="connsiteY130" fmla="*/ 2270223 h 2344739"/>
              <a:gd name="connsiteX131" fmla="*/ 5175808 w 12193149"/>
              <a:gd name="connsiteY131" fmla="*/ 2267233 h 2344739"/>
              <a:gd name="connsiteX132" fmla="*/ 5157702 w 12193149"/>
              <a:gd name="connsiteY132" fmla="*/ 2260010 h 2344739"/>
              <a:gd name="connsiteX133" fmla="*/ 5143747 w 12193149"/>
              <a:gd name="connsiteY133" fmla="*/ 2256610 h 2344739"/>
              <a:gd name="connsiteX134" fmla="*/ 5140744 w 12193149"/>
              <a:gd name="connsiteY134" fmla="*/ 2254509 h 2344739"/>
              <a:gd name="connsiteX135" fmla="*/ 5122807 w 12193149"/>
              <a:gd name="connsiteY135" fmla="*/ 2243656 h 2344739"/>
              <a:gd name="connsiteX136" fmla="*/ 5066938 w 12193149"/>
              <a:gd name="connsiteY136" fmla="*/ 2250227 h 2344739"/>
              <a:gd name="connsiteX137" fmla="*/ 5012662 w 12193149"/>
              <a:gd name="connsiteY137" fmla="*/ 2233846 h 2344739"/>
              <a:gd name="connsiteX138" fmla="*/ 4841589 w 12193149"/>
              <a:gd name="connsiteY138" fmla="*/ 2209829 h 2344739"/>
              <a:gd name="connsiteX139" fmla="*/ 4763595 w 12193149"/>
              <a:gd name="connsiteY139" fmla="*/ 2182061 h 2344739"/>
              <a:gd name="connsiteX140" fmla="*/ 4724334 w 12193149"/>
              <a:gd name="connsiteY140" fmla="*/ 2173047 h 2344739"/>
              <a:gd name="connsiteX141" fmla="*/ 4722324 w 12193149"/>
              <a:gd name="connsiteY141" fmla="*/ 2172298 h 2344739"/>
              <a:gd name="connsiteX142" fmla="*/ 4723259 w 12193149"/>
              <a:gd name="connsiteY142" fmla="*/ 2172087 h 2344739"/>
              <a:gd name="connsiteX143" fmla="*/ 4718350 w 12193149"/>
              <a:gd name="connsiteY143" fmla="*/ 2170817 h 2344739"/>
              <a:gd name="connsiteX144" fmla="*/ 4722324 w 12193149"/>
              <a:gd name="connsiteY144" fmla="*/ 2172298 h 2344739"/>
              <a:gd name="connsiteX145" fmla="*/ 4716674 w 12193149"/>
              <a:gd name="connsiteY145" fmla="*/ 2173573 h 2344739"/>
              <a:gd name="connsiteX146" fmla="*/ 4516962 w 12193149"/>
              <a:gd name="connsiteY146" fmla="*/ 2163671 h 2344739"/>
              <a:gd name="connsiteX147" fmla="*/ 4429691 w 12193149"/>
              <a:gd name="connsiteY147" fmla="*/ 2153020 h 2344739"/>
              <a:gd name="connsiteX148" fmla="*/ 4364023 w 12193149"/>
              <a:gd name="connsiteY148" fmla="*/ 2151674 h 2344739"/>
              <a:gd name="connsiteX149" fmla="*/ 4318114 w 12193149"/>
              <a:gd name="connsiteY149" fmla="*/ 2158289 h 2344739"/>
              <a:gd name="connsiteX150" fmla="*/ 4316258 w 12193149"/>
              <a:gd name="connsiteY150" fmla="*/ 2156948 h 2344739"/>
              <a:gd name="connsiteX151" fmla="*/ 4296292 w 12193149"/>
              <a:gd name="connsiteY151" fmla="*/ 2155069 h 2344739"/>
              <a:gd name="connsiteX152" fmla="*/ 4291212 w 12193149"/>
              <a:gd name="connsiteY152" fmla="*/ 2157986 h 2344739"/>
              <a:gd name="connsiteX153" fmla="*/ 4277290 w 12193149"/>
              <a:gd name="connsiteY153" fmla="*/ 2157740 h 2344739"/>
              <a:gd name="connsiteX154" fmla="*/ 4249265 w 12193149"/>
              <a:gd name="connsiteY154" fmla="*/ 2160064 h 2344739"/>
              <a:gd name="connsiteX155" fmla="*/ 4203199 w 12193149"/>
              <a:gd name="connsiteY155" fmla="*/ 2157269 h 2344739"/>
              <a:gd name="connsiteX156" fmla="*/ 4202893 w 12193149"/>
              <a:gd name="connsiteY156" fmla="*/ 2156010 h 2344739"/>
              <a:gd name="connsiteX157" fmla="*/ 4192396 w 12193149"/>
              <a:gd name="connsiteY157" fmla="*/ 2150376 h 2344739"/>
              <a:gd name="connsiteX158" fmla="*/ 4143893 w 12193149"/>
              <a:gd name="connsiteY158" fmla="*/ 2134511 h 2344739"/>
              <a:gd name="connsiteX159" fmla="*/ 4084245 w 12193149"/>
              <a:gd name="connsiteY159" fmla="*/ 2107978 h 2344739"/>
              <a:gd name="connsiteX160" fmla="*/ 4075694 w 12193149"/>
              <a:gd name="connsiteY160" fmla="*/ 2107143 h 2344739"/>
              <a:gd name="connsiteX161" fmla="*/ 4075575 w 12193149"/>
              <a:gd name="connsiteY161" fmla="*/ 2106844 h 2344739"/>
              <a:gd name="connsiteX162" fmla="*/ 4066658 w 12193149"/>
              <a:gd name="connsiteY162" fmla="*/ 2105400 h 2344739"/>
              <a:gd name="connsiteX163" fmla="*/ 4060102 w 12193149"/>
              <a:gd name="connsiteY163" fmla="*/ 2105618 h 2344739"/>
              <a:gd name="connsiteX164" fmla="*/ 4043512 w 12193149"/>
              <a:gd name="connsiteY164" fmla="*/ 2103997 h 2344739"/>
              <a:gd name="connsiteX165" fmla="*/ 4038145 w 12193149"/>
              <a:gd name="connsiteY165" fmla="*/ 2101563 h 2344739"/>
              <a:gd name="connsiteX166" fmla="*/ 4036511 w 12193149"/>
              <a:gd name="connsiteY166" fmla="*/ 2097896 h 2344739"/>
              <a:gd name="connsiteX167" fmla="*/ 4034926 w 12193149"/>
              <a:gd name="connsiteY167" fmla="*/ 2098131 h 2344739"/>
              <a:gd name="connsiteX168" fmla="*/ 4005686 w 12193149"/>
              <a:gd name="connsiteY168" fmla="*/ 2085563 h 2344739"/>
              <a:gd name="connsiteX169" fmla="*/ 3937994 w 12193149"/>
              <a:gd name="connsiteY169" fmla="*/ 2068106 h 2344739"/>
              <a:gd name="connsiteX170" fmla="*/ 3898423 w 12193149"/>
              <a:gd name="connsiteY170" fmla="*/ 2062451 h 2344739"/>
              <a:gd name="connsiteX171" fmla="*/ 3790908 w 12193149"/>
              <a:gd name="connsiteY171" fmla="*/ 2042213 h 2344739"/>
              <a:gd name="connsiteX172" fmla="*/ 3683661 w 12193149"/>
              <a:gd name="connsiteY172" fmla="*/ 2018290 h 2344739"/>
              <a:gd name="connsiteX173" fmla="*/ 3611183 w 12193149"/>
              <a:gd name="connsiteY173" fmla="*/ 1986019 h 2344739"/>
              <a:gd name="connsiteX174" fmla="*/ 3605003 w 12193149"/>
              <a:gd name="connsiteY174" fmla="*/ 1987381 h 2344739"/>
              <a:gd name="connsiteX175" fmla="*/ 3595884 w 12193149"/>
              <a:gd name="connsiteY175" fmla="*/ 1987545 h 2344739"/>
              <a:gd name="connsiteX176" fmla="*/ 3595649 w 12193149"/>
              <a:gd name="connsiteY176" fmla="*/ 1987276 h 2344739"/>
              <a:gd name="connsiteX177" fmla="*/ 3587126 w 12193149"/>
              <a:gd name="connsiteY177" fmla="*/ 1987966 h 2344739"/>
              <a:gd name="connsiteX178" fmla="*/ 3537283 w 12193149"/>
              <a:gd name="connsiteY178" fmla="*/ 1978267 h 2344739"/>
              <a:gd name="connsiteX179" fmla="*/ 3474371 w 12193149"/>
              <a:gd name="connsiteY179" fmla="*/ 1974606 h 2344739"/>
              <a:gd name="connsiteX180" fmla="*/ 3401876 w 12193149"/>
              <a:gd name="connsiteY180" fmla="*/ 1962558 h 2344739"/>
              <a:gd name="connsiteX181" fmla="*/ 3365036 w 12193149"/>
              <a:gd name="connsiteY181" fmla="*/ 1979510 h 2344739"/>
              <a:gd name="connsiteX182" fmla="*/ 3345174 w 12193149"/>
              <a:gd name="connsiteY182" fmla="*/ 1981192 h 2344739"/>
              <a:gd name="connsiteX183" fmla="*/ 3342846 w 12193149"/>
              <a:gd name="connsiteY183" fmla="*/ 1980217 h 2344739"/>
              <a:gd name="connsiteX184" fmla="*/ 3263504 w 12193149"/>
              <a:gd name="connsiteY184" fmla="*/ 1986094 h 2344739"/>
              <a:gd name="connsiteX185" fmla="*/ 3143704 w 12193149"/>
              <a:gd name="connsiteY185" fmla="*/ 1993869 h 2344739"/>
              <a:gd name="connsiteX186" fmla="*/ 3031439 w 12193149"/>
              <a:gd name="connsiteY186" fmla="*/ 1996512 h 2344739"/>
              <a:gd name="connsiteX187" fmla="*/ 2782717 w 12193149"/>
              <a:gd name="connsiteY187" fmla="*/ 2018333 h 2344739"/>
              <a:gd name="connsiteX188" fmla="*/ 2647675 w 12193149"/>
              <a:gd name="connsiteY188" fmla="*/ 2028869 h 2344739"/>
              <a:gd name="connsiteX189" fmla="*/ 2569176 w 12193149"/>
              <a:gd name="connsiteY189" fmla="*/ 2002628 h 2344739"/>
              <a:gd name="connsiteX190" fmla="*/ 2444403 w 12193149"/>
              <a:gd name="connsiteY190" fmla="*/ 2016529 h 2344739"/>
              <a:gd name="connsiteX191" fmla="*/ 2316260 w 12193149"/>
              <a:gd name="connsiteY191" fmla="*/ 2024996 h 2344739"/>
              <a:gd name="connsiteX192" fmla="*/ 2209726 w 12193149"/>
              <a:gd name="connsiteY192" fmla="*/ 2019763 h 2344739"/>
              <a:gd name="connsiteX193" fmla="*/ 2095813 w 12193149"/>
              <a:gd name="connsiteY193" fmla="*/ 2003052 h 2344739"/>
              <a:gd name="connsiteX194" fmla="*/ 1998504 w 12193149"/>
              <a:gd name="connsiteY194" fmla="*/ 1995032 h 2344739"/>
              <a:gd name="connsiteX195" fmla="*/ 1929320 w 12193149"/>
              <a:gd name="connsiteY195" fmla="*/ 2016977 h 2344739"/>
              <a:gd name="connsiteX196" fmla="*/ 1922798 w 12193149"/>
              <a:gd name="connsiteY196" fmla="*/ 2012146 h 2344739"/>
              <a:gd name="connsiteX197" fmla="*/ 1874228 w 12193149"/>
              <a:gd name="connsiteY197" fmla="*/ 2013741 h 2344739"/>
              <a:gd name="connsiteX198" fmla="*/ 1787803 w 12193149"/>
              <a:gd name="connsiteY198" fmla="*/ 2041363 h 2344739"/>
              <a:gd name="connsiteX199" fmla="*/ 1739352 w 12193149"/>
              <a:gd name="connsiteY199" fmla="*/ 2036312 h 2344739"/>
              <a:gd name="connsiteX200" fmla="*/ 1676219 w 12193149"/>
              <a:gd name="connsiteY200" fmla="*/ 2019963 h 2344739"/>
              <a:gd name="connsiteX201" fmla="*/ 1609817 w 12193149"/>
              <a:gd name="connsiteY201" fmla="*/ 2013066 h 2344739"/>
              <a:gd name="connsiteX202" fmla="*/ 1497258 w 12193149"/>
              <a:gd name="connsiteY202" fmla="*/ 1987476 h 2344739"/>
              <a:gd name="connsiteX203" fmla="*/ 1151127 w 12193149"/>
              <a:gd name="connsiteY203" fmla="*/ 1938041 h 2344739"/>
              <a:gd name="connsiteX204" fmla="*/ 859417 w 12193149"/>
              <a:gd name="connsiteY204" fmla="*/ 1928608 h 2344739"/>
              <a:gd name="connsiteX205" fmla="*/ 838688 w 12193149"/>
              <a:gd name="connsiteY205" fmla="*/ 1929821 h 2344739"/>
              <a:gd name="connsiteX206" fmla="*/ 817957 w 12193149"/>
              <a:gd name="connsiteY206" fmla="*/ 1927857 h 2344739"/>
              <a:gd name="connsiteX207" fmla="*/ 812654 w 12193149"/>
              <a:gd name="connsiteY207" fmla="*/ 1930751 h 2344739"/>
              <a:gd name="connsiteX208" fmla="*/ 721195 w 12193149"/>
              <a:gd name="connsiteY208" fmla="*/ 1929661 h 2344739"/>
              <a:gd name="connsiteX209" fmla="*/ 720890 w 12193149"/>
              <a:gd name="connsiteY209" fmla="*/ 1928399 h 2344739"/>
              <a:gd name="connsiteX210" fmla="*/ 710023 w 12193149"/>
              <a:gd name="connsiteY210" fmla="*/ 1922722 h 2344739"/>
              <a:gd name="connsiteX211" fmla="*/ 597940 w 12193149"/>
              <a:gd name="connsiteY211" fmla="*/ 1879864 h 2344739"/>
              <a:gd name="connsiteX212" fmla="*/ 579683 w 12193149"/>
              <a:gd name="connsiteY212" fmla="*/ 1877212 h 2344739"/>
              <a:gd name="connsiteX213" fmla="*/ 572865 w 12193149"/>
              <a:gd name="connsiteY213" fmla="*/ 1877401 h 2344739"/>
              <a:gd name="connsiteX214" fmla="*/ 446247 w 12193149"/>
              <a:gd name="connsiteY214" fmla="*/ 1839371 h 2344739"/>
              <a:gd name="connsiteX215" fmla="*/ 405163 w 12193149"/>
              <a:gd name="connsiteY215" fmla="*/ 1833548 h 2344739"/>
              <a:gd name="connsiteX216" fmla="*/ 293583 w 12193149"/>
              <a:gd name="connsiteY216" fmla="*/ 1812852 h 2344739"/>
              <a:gd name="connsiteX217" fmla="*/ 119529 w 12193149"/>
              <a:gd name="connsiteY217" fmla="*/ 1761047 h 2344739"/>
              <a:gd name="connsiteX218" fmla="*/ 16674 w 12193149"/>
              <a:gd name="connsiteY218" fmla="*/ 1758191 h 2344739"/>
              <a:gd name="connsiteX219" fmla="*/ 1150 w 12193149"/>
              <a:gd name="connsiteY219" fmla="*/ 1752722 h 2344739"/>
              <a:gd name="connsiteX220" fmla="*/ 1148 w 12193149"/>
              <a:gd name="connsiteY220" fmla="*/ 222213 h 2344739"/>
              <a:gd name="connsiteX221" fmla="*/ 1148 w 12193149"/>
              <a:gd name="connsiteY221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101593 w 12193149"/>
              <a:gd name="connsiteY58" fmla="*/ 1742432 h 2344739"/>
              <a:gd name="connsiteX59" fmla="*/ 10083317 w 12193149"/>
              <a:gd name="connsiteY59" fmla="*/ 1743296 h 2344739"/>
              <a:gd name="connsiteX60" fmla="*/ 10040388 w 12193149"/>
              <a:gd name="connsiteY60" fmla="*/ 1741632 h 2344739"/>
              <a:gd name="connsiteX61" fmla="*/ 9961167 w 12193149"/>
              <a:gd name="connsiteY61" fmla="*/ 1757147 h 2344739"/>
              <a:gd name="connsiteX62" fmla="*/ 9848940 w 12193149"/>
              <a:gd name="connsiteY62" fmla="*/ 1763915 h 2344739"/>
              <a:gd name="connsiteX63" fmla="*/ 9729457 w 12193149"/>
              <a:gd name="connsiteY63" fmla="*/ 1784122 h 2344739"/>
              <a:gd name="connsiteX64" fmla="*/ 9585655 w 12193149"/>
              <a:gd name="connsiteY64" fmla="*/ 1795542 h 2344739"/>
              <a:gd name="connsiteX65" fmla="*/ 9338590 w 12193149"/>
              <a:gd name="connsiteY65" fmla="*/ 1869293 h 2344739"/>
              <a:gd name="connsiteX66" fmla="*/ 9232518 w 12193149"/>
              <a:gd name="connsiteY66" fmla="*/ 1893149 h 2344739"/>
              <a:gd name="connsiteX67" fmla="*/ 9156690 w 12193149"/>
              <a:gd name="connsiteY67" fmla="*/ 1903228 h 2344739"/>
              <a:gd name="connsiteX68" fmla="*/ 9054601 w 12193149"/>
              <a:gd name="connsiteY68" fmla="*/ 1910755 h 2344739"/>
              <a:gd name="connsiteX69" fmla="*/ 9006634 w 12193149"/>
              <a:gd name="connsiteY69" fmla="*/ 1914040 h 2344739"/>
              <a:gd name="connsiteX70" fmla="*/ 9006349 w 12193149"/>
              <a:gd name="connsiteY70" fmla="*/ 1913800 h 2344739"/>
              <a:gd name="connsiteX71" fmla="*/ 8997380 w 12193149"/>
              <a:gd name="connsiteY71" fmla="*/ 1915011 h 2344739"/>
              <a:gd name="connsiteX72" fmla="*/ 8991542 w 12193149"/>
              <a:gd name="connsiteY72" fmla="*/ 1917072 h 2344739"/>
              <a:gd name="connsiteX73" fmla="*/ 8975485 w 12193149"/>
              <a:gd name="connsiteY73" fmla="*/ 1920298 h 2344739"/>
              <a:gd name="connsiteX74" fmla="*/ 8969159 w 12193149"/>
              <a:gd name="connsiteY74" fmla="*/ 1919598 h 2344739"/>
              <a:gd name="connsiteX75" fmla="*/ 8964196 w 12193149"/>
              <a:gd name="connsiteY75" fmla="*/ 1917373 h 2344739"/>
              <a:gd name="connsiteX76" fmla="*/ 8930136 w 12193149"/>
              <a:gd name="connsiteY76" fmla="*/ 1914185 h 2344739"/>
              <a:gd name="connsiteX77" fmla="*/ 8753592 w 12193149"/>
              <a:gd name="connsiteY77" fmla="*/ 1933417 h 2344739"/>
              <a:gd name="connsiteX78" fmla="*/ 8708995 w 12193149"/>
              <a:gd name="connsiteY78" fmla="*/ 1935518 h 2344739"/>
              <a:gd name="connsiteX79" fmla="*/ 8597219 w 12193149"/>
              <a:gd name="connsiteY79" fmla="*/ 1944090 h 2344739"/>
              <a:gd name="connsiteX80" fmla="*/ 8526378 w 12193149"/>
              <a:gd name="connsiteY80" fmla="*/ 1929248 h 2344739"/>
              <a:gd name="connsiteX81" fmla="*/ 8512131 w 12193149"/>
              <a:gd name="connsiteY81" fmla="*/ 1935163 h 2344739"/>
              <a:gd name="connsiteX82" fmla="*/ 8507315 w 12193149"/>
              <a:gd name="connsiteY82" fmla="*/ 1938164 h 2344739"/>
              <a:gd name="connsiteX83" fmla="*/ 8499116 w 12193149"/>
              <a:gd name="connsiteY83" fmla="*/ 1940902 h 2344739"/>
              <a:gd name="connsiteX84" fmla="*/ 8498742 w 12193149"/>
              <a:gd name="connsiteY84" fmla="*/ 1940723 h 2344739"/>
              <a:gd name="connsiteX85" fmla="*/ 8491397 w 12193149"/>
              <a:gd name="connsiteY85" fmla="*/ 1943773 h 2344739"/>
              <a:gd name="connsiteX86" fmla="*/ 8368330 w 12193149"/>
              <a:gd name="connsiteY86" fmla="*/ 1957815 h 2344739"/>
              <a:gd name="connsiteX87" fmla="*/ 8354947 w 12193149"/>
              <a:gd name="connsiteY87" fmla="*/ 1958009 h 2344739"/>
              <a:gd name="connsiteX88" fmla="*/ 8321252 w 12193149"/>
              <a:gd name="connsiteY88" fmla="*/ 1974587 h 2344739"/>
              <a:gd name="connsiteX89" fmla="*/ 8315581 w 12193149"/>
              <a:gd name="connsiteY89" fmla="*/ 1974913 h 2344739"/>
              <a:gd name="connsiteX90" fmla="*/ 8296322 w 12193149"/>
              <a:gd name="connsiteY90" fmla="*/ 1988808 h 2344739"/>
              <a:gd name="connsiteX91" fmla="*/ 8285424 w 12193149"/>
              <a:gd name="connsiteY91" fmla="*/ 1994631 h 2344739"/>
              <a:gd name="connsiteX92" fmla="*/ 8284298 w 12193149"/>
              <a:gd name="connsiteY92" fmla="*/ 1999074 h 2344739"/>
              <a:gd name="connsiteX93" fmla="*/ 8267224 w 12193149"/>
              <a:gd name="connsiteY93" fmla="*/ 2006249 h 2344739"/>
              <a:gd name="connsiteX94" fmla="*/ 8264525 w 12193149"/>
              <a:gd name="connsiteY94" fmla="*/ 2006019 h 2344739"/>
              <a:gd name="connsiteX95" fmla="*/ 8253181 w 12193149"/>
              <a:gd name="connsiteY95" fmla="*/ 2015862 h 2344739"/>
              <a:gd name="connsiteX96" fmla="*/ 8246982 w 12193149"/>
              <a:gd name="connsiteY96" fmla="*/ 2028854 h 2344739"/>
              <a:gd name="connsiteX97" fmla="*/ 8091420 w 12193149"/>
              <a:gd name="connsiteY97" fmla="*/ 2075015 h 2344739"/>
              <a:gd name="connsiteX98" fmla="*/ 7906555 w 12193149"/>
              <a:gd name="connsiteY98" fmla="*/ 2116988 h 2344739"/>
              <a:gd name="connsiteX99" fmla="*/ 7719893 w 12193149"/>
              <a:gd name="connsiteY99" fmla="*/ 2142703 h 2344739"/>
              <a:gd name="connsiteX100" fmla="*/ 7615495 w 12193149"/>
              <a:gd name="connsiteY100" fmla="*/ 2139232 h 2344739"/>
              <a:gd name="connsiteX101" fmla="*/ 7528691 w 12193149"/>
              <a:gd name="connsiteY101" fmla="*/ 2145060 h 2344739"/>
              <a:gd name="connsiteX102" fmla="*/ 7520719 w 12193149"/>
              <a:gd name="connsiteY102" fmla="*/ 2147613 h 2344739"/>
              <a:gd name="connsiteX103" fmla="*/ 7508559 w 12193149"/>
              <a:gd name="connsiteY103" fmla="*/ 2148948 h 2344739"/>
              <a:gd name="connsiteX104" fmla="*/ 7508188 w 12193149"/>
              <a:gd name="connsiteY104" fmla="*/ 2148621 h 2344739"/>
              <a:gd name="connsiteX105" fmla="*/ 7496943 w 12193149"/>
              <a:gd name="connsiteY105" fmla="*/ 2150573 h 2344739"/>
              <a:gd name="connsiteX106" fmla="*/ 7406539 w 12193149"/>
              <a:gd name="connsiteY106" fmla="*/ 2142468 h 2344739"/>
              <a:gd name="connsiteX107" fmla="*/ 7219707 w 12193149"/>
              <a:gd name="connsiteY107" fmla="*/ 2156680 h 2344739"/>
              <a:gd name="connsiteX108" fmla="*/ 7202249 w 12193149"/>
              <a:gd name="connsiteY108" fmla="*/ 2161230 h 2344739"/>
              <a:gd name="connsiteX109" fmla="*/ 7198152 w 12193149"/>
              <a:gd name="connsiteY109" fmla="*/ 2166588 h 2344739"/>
              <a:gd name="connsiteX110" fmla="*/ 7171956 w 12193149"/>
              <a:gd name="connsiteY110" fmla="*/ 2171236 h 2344739"/>
              <a:gd name="connsiteX111" fmla="*/ 7098136 w 12193149"/>
              <a:gd name="connsiteY111" fmla="*/ 2183464 h 2344739"/>
              <a:gd name="connsiteX112" fmla="*/ 7019644 w 12193149"/>
              <a:gd name="connsiteY112" fmla="*/ 2183090 h 2344739"/>
              <a:gd name="connsiteX113" fmla="*/ 6905294 w 12193149"/>
              <a:gd name="connsiteY113" fmla="*/ 2212596 h 2344739"/>
              <a:gd name="connsiteX114" fmla="*/ 6709370 w 12193149"/>
              <a:gd name="connsiteY114" fmla="*/ 2240551 h 2344739"/>
              <a:gd name="connsiteX115" fmla="*/ 6550602 w 12193149"/>
              <a:gd name="connsiteY115" fmla="*/ 2269327 h 2344739"/>
              <a:gd name="connsiteX116" fmla="*/ 6318708 w 12193149"/>
              <a:gd name="connsiteY116" fmla="*/ 2316127 h 2344739"/>
              <a:gd name="connsiteX117" fmla="*/ 6169822 w 12193149"/>
              <a:gd name="connsiteY117" fmla="*/ 2318214 h 2344739"/>
              <a:gd name="connsiteX118" fmla="*/ 6074996 w 12193149"/>
              <a:gd name="connsiteY118" fmla="*/ 2338676 h 2344739"/>
              <a:gd name="connsiteX119" fmla="*/ 6069677 w 12193149"/>
              <a:gd name="connsiteY119" fmla="*/ 2337139 h 2344739"/>
              <a:gd name="connsiteX120" fmla="*/ 6049786 w 12193149"/>
              <a:gd name="connsiteY120" fmla="*/ 2337822 h 2344739"/>
              <a:gd name="connsiteX121" fmla="*/ 6042433 w 12193149"/>
              <a:gd name="connsiteY121" fmla="*/ 2329473 h 2344739"/>
              <a:gd name="connsiteX122" fmla="*/ 6011238 w 12193149"/>
              <a:gd name="connsiteY122" fmla="*/ 2324380 h 2344739"/>
              <a:gd name="connsiteX123" fmla="*/ 5958523 w 12193149"/>
              <a:gd name="connsiteY123" fmla="*/ 2328024 h 2344739"/>
              <a:gd name="connsiteX124" fmla="*/ 5760067 w 12193149"/>
              <a:gd name="connsiteY124" fmla="*/ 2343716 h 2344739"/>
              <a:gd name="connsiteX125" fmla="*/ 5628108 w 12193149"/>
              <a:gd name="connsiteY125" fmla="*/ 2344739 h 2344739"/>
              <a:gd name="connsiteX126" fmla="*/ 5472054 w 12193149"/>
              <a:gd name="connsiteY126" fmla="*/ 2330719 h 2344739"/>
              <a:gd name="connsiteX127" fmla="*/ 5433909 w 12193149"/>
              <a:gd name="connsiteY127" fmla="*/ 2319466 h 2344739"/>
              <a:gd name="connsiteX128" fmla="*/ 5382817 w 12193149"/>
              <a:gd name="connsiteY128" fmla="*/ 2301764 h 2344739"/>
              <a:gd name="connsiteX129" fmla="*/ 5262912 w 12193149"/>
              <a:gd name="connsiteY129" fmla="*/ 2281347 h 2344739"/>
              <a:gd name="connsiteX130" fmla="*/ 5224109 w 12193149"/>
              <a:gd name="connsiteY130" fmla="*/ 2270223 h 2344739"/>
              <a:gd name="connsiteX131" fmla="*/ 5175808 w 12193149"/>
              <a:gd name="connsiteY131" fmla="*/ 2267233 h 2344739"/>
              <a:gd name="connsiteX132" fmla="*/ 5157702 w 12193149"/>
              <a:gd name="connsiteY132" fmla="*/ 2260010 h 2344739"/>
              <a:gd name="connsiteX133" fmla="*/ 5143747 w 12193149"/>
              <a:gd name="connsiteY133" fmla="*/ 2256610 h 2344739"/>
              <a:gd name="connsiteX134" fmla="*/ 5140744 w 12193149"/>
              <a:gd name="connsiteY134" fmla="*/ 2254509 h 2344739"/>
              <a:gd name="connsiteX135" fmla="*/ 5122807 w 12193149"/>
              <a:gd name="connsiteY135" fmla="*/ 2243656 h 2344739"/>
              <a:gd name="connsiteX136" fmla="*/ 5066938 w 12193149"/>
              <a:gd name="connsiteY136" fmla="*/ 2250227 h 2344739"/>
              <a:gd name="connsiteX137" fmla="*/ 5012662 w 12193149"/>
              <a:gd name="connsiteY137" fmla="*/ 2233846 h 2344739"/>
              <a:gd name="connsiteX138" fmla="*/ 4841589 w 12193149"/>
              <a:gd name="connsiteY138" fmla="*/ 2209829 h 2344739"/>
              <a:gd name="connsiteX139" fmla="*/ 4763595 w 12193149"/>
              <a:gd name="connsiteY139" fmla="*/ 2182061 h 2344739"/>
              <a:gd name="connsiteX140" fmla="*/ 4724334 w 12193149"/>
              <a:gd name="connsiteY140" fmla="*/ 2173047 h 2344739"/>
              <a:gd name="connsiteX141" fmla="*/ 4722324 w 12193149"/>
              <a:gd name="connsiteY141" fmla="*/ 2172298 h 2344739"/>
              <a:gd name="connsiteX142" fmla="*/ 4723259 w 12193149"/>
              <a:gd name="connsiteY142" fmla="*/ 2172087 h 2344739"/>
              <a:gd name="connsiteX143" fmla="*/ 4718350 w 12193149"/>
              <a:gd name="connsiteY143" fmla="*/ 2170817 h 2344739"/>
              <a:gd name="connsiteX144" fmla="*/ 4722324 w 12193149"/>
              <a:gd name="connsiteY144" fmla="*/ 2172298 h 2344739"/>
              <a:gd name="connsiteX145" fmla="*/ 4716674 w 12193149"/>
              <a:gd name="connsiteY145" fmla="*/ 2173573 h 2344739"/>
              <a:gd name="connsiteX146" fmla="*/ 4516962 w 12193149"/>
              <a:gd name="connsiteY146" fmla="*/ 2163671 h 2344739"/>
              <a:gd name="connsiteX147" fmla="*/ 4429691 w 12193149"/>
              <a:gd name="connsiteY147" fmla="*/ 2153020 h 2344739"/>
              <a:gd name="connsiteX148" fmla="*/ 4364023 w 12193149"/>
              <a:gd name="connsiteY148" fmla="*/ 2151674 h 2344739"/>
              <a:gd name="connsiteX149" fmla="*/ 4318114 w 12193149"/>
              <a:gd name="connsiteY149" fmla="*/ 2158289 h 2344739"/>
              <a:gd name="connsiteX150" fmla="*/ 4316258 w 12193149"/>
              <a:gd name="connsiteY150" fmla="*/ 2156948 h 2344739"/>
              <a:gd name="connsiteX151" fmla="*/ 4296292 w 12193149"/>
              <a:gd name="connsiteY151" fmla="*/ 2155069 h 2344739"/>
              <a:gd name="connsiteX152" fmla="*/ 4291212 w 12193149"/>
              <a:gd name="connsiteY152" fmla="*/ 2157986 h 2344739"/>
              <a:gd name="connsiteX153" fmla="*/ 4277290 w 12193149"/>
              <a:gd name="connsiteY153" fmla="*/ 2157740 h 2344739"/>
              <a:gd name="connsiteX154" fmla="*/ 4249265 w 12193149"/>
              <a:gd name="connsiteY154" fmla="*/ 2160064 h 2344739"/>
              <a:gd name="connsiteX155" fmla="*/ 4203199 w 12193149"/>
              <a:gd name="connsiteY155" fmla="*/ 2157269 h 2344739"/>
              <a:gd name="connsiteX156" fmla="*/ 4202893 w 12193149"/>
              <a:gd name="connsiteY156" fmla="*/ 2156010 h 2344739"/>
              <a:gd name="connsiteX157" fmla="*/ 4192396 w 12193149"/>
              <a:gd name="connsiteY157" fmla="*/ 2150376 h 2344739"/>
              <a:gd name="connsiteX158" fmla="*/ 4143893 w 12193149"/>
              <a:gd name="connsiteY158" fmla="*/ 2134511 h 2344739"/>
              <a:gd name="connsiteX159" fmla="*/ 4084245 w 12193149"/>
              <a:gd name="connsiteY159" fmla="*/ 2107978 h 2344739"/>
              <a:gd name="connsiteX160" fmla="*/ 4075694 w 12193149"/>
              <a:gd name="connsiteY160" fmla="*/ 2107143 h 2344739"/>
              <a:gd name="connsiteX161" fmla="*/ 4075575 w 12193149"/>
              <a:gd name="connsiteY161" fmla="*/ 2106844 h 2344739"/>
              <a:gd name="connsiteX162" fmla="*/ 4066658 w 12193149"/>
              <a:gd name="connsiteY162" fmla="*/ 2105400 h 2344739"/>
              <a:gd name="connsiteX163" fmla="*/ 4060102 w 12193149"/>
              <a:gd name="connsiteY163" fmla="*/ 2105618 h 2344739"/>
              <a:gd name="connsiteX164" fmla="*/ 4043512 w 12193149"/>
              <a:gd name="connsiteY164" fmla="*/ 2103997 h 2344739"/>
              <a:gd name="connsiteX165" fmla="*/ 4038145 w 12193149"/>
              <a:gd name="connsiteY165" fmla="*/ 2101563 h 2344739"/>
              <a:gd name="connsiteX166" fmla="*/ 4036511 w 12193149"/>
              <a:gd name="connsiteY166" fmla="*/ 2097896 h 2344739"/>
              <a:gd name="connsiteX167" fmla="*/ 4034926 w 12193149"/>
              <a:gd name="connsiteY167" fmla="*/ 2098131 h 2344739"/>
              <a:gd name="connsiteX168" fmla="*/ 4005686 w 12193149"/>
              <a:gd name="connsiteY168" fmla="*/ 2085563 h 2344739"/>
              <a:gd name="connsiteX169" fmla="*/ 3937994 w 12193149"/>
              <a:gd name="connsiteY169" fmla="*/ 2068106 h 2344739"/>
              <a:gd name="connsiteX170" fmla="*/ 3898423 w 12193149"/>
              <a:gd name="connsiteY170" fmla="*/ 2062451 h 2344739"/>
              <a:gd name="connsiteX171" fmla="*/ 3790908 w 12193149"/>
              <a:gd name="connsiteY171" fmla="*/ 2042213 h 2344739"/>
              <a:gd name="connsiteX172" fmla="*/ 3683661 w 12193149"/>
              <a:gd name="connsiteY172" fmla="*/ 2018290 h 2344739"/>
              <a:gd name="connsiteX173" fmla="*/ 3611183 w 12193149"/>
              <a:gd name="connsiteY173" fmla="*/ 1986019 h 2344739"/>
              <a:gd name="connsiteX174" fmla="*/ 3605003 w 12193149"/>
              <a:gd name="connsiteY174" fmla="*/ 1987381 h 2344739"/>
              <a:gd name="connsiteX175" fmla="*/ 3595884 w 12193149"/>
              <a:gd name="connsiteY175" fmla="*/ 1987545 h 2344739"/>
              <a:gd name="connsiteX176" fmla="*/ 3595649 w 12193149"/>
              <a:gd name="connsiteY176" fmla="*/ 1987276 h 2344739"/>
              <a:gd name="connsiteX177" fmla="*/ 3587126 w 12193149"/>
              <a:gd name="connsiteY177" fmla="*/ 1987966 h 2344739"/>
              <a:gd name="connsiteX178" fmla="*/ 3537283 w 12193149"/>
              <a:gd name="connsiteY178" fmla="*/ 1978267 h 2344739"/>
              <a:gd name="connsiteX179" fmla="*/ 3474371 w 12193149"/>
              <a:gd name="connsiteY179" fmla="*/ 1974606 h 2344739"/>
              <a:gd name="connsiteX180" fmla="*/ 3401876 w 12193149"/>
              <a:gd name="connsiteY180" fmla="*/ 1962558 h 2344739"/>
              <a:gd name="connsiteX181" fmla="*/ 3365036 w 12193149"/>
              <a:gd name="connsiteY181" fmla="*/ 1979510 h 2344739"/>
              <a:gd name="connsiteX182" fmla="*/ 3345174 w 12193149"/>
              <a:gd name="connsiteY182" fmla="*/ 1981192 h 2344739"/>
              <a:gd name="connsiteX183" fmla="*/ 3342846 w 12193149"/>
              <a:gd name="connsiteY183" fmla="*/ 1980217 h 2344739"/>
              <a:gd name="connsiteX184" fmla="*/ 3263504 w 12193149"/>
              <a:gd name="connsiteY184" fmla="*/ 1986094 h 2344739"/>
              <a:gd name="connsiteX185" fmla="*/ 3143704 w 12193149"/>
              <a:gd name="connsiteY185" fmla="*/ 1993869 h 2344739"/>
              <a:gd name="connsiteX186" fmla="*/ 3031439 w 12193149"/>
              <a:gd name="connsiteY186" fmla="*/ 1996512 h 2344739"/>
              <a:gd name="connsiteX187" fmla="*/ 2782717 w 12193149"/>
              <a:gd name="connsiteY187" fmla="*/ 2018333 h 2344739"/>
              <a:gd name="connsiteX188" fmla="*/ 2647675 w 12193149"/>
              <a:gd name="connsiteY188" fmla="*/ 2028869 h 2344739"/>
              <a:gd name="connsiteX189" fmla="*/ 2569176 w 12193149"/>
              <a:gd name="connsiteY189" fmla="*/ 2002628 h 2344739"/>
              <a:gd name="connsiteX190" fmla="*/ 2444403 w 12193149"/>
              <a:gd name="connsiteY190" fmla="*/ 2016529 h 2344739"/>
              <a:gd name="connsiteX191" fmla="*/ 2316260 w 12193149"/>
              <a:gd name="connsiteY191" fmla="*/ 2024996 h 2344739"/>
              <a:gd name="connsiteX192" fmla="*/ 2209726 w 12193149"/>
              <a:gd name="connsiteY192" fmla="*/ 2019763 h 2344739"/>
              <a:gd name="connsiteX193" fmla="*/ 2095813 w 12193149"/>
              <a:gd name="connsiteY193" fmla="*/ 2003052 h 2344739"/>
              <a:gd name="connsiteX194" fmla="*/ 1998504 w 12193149"/>
              <a:gd name="connsiteY194" fmla="*/ 1995032 h 2344739"/>
              <a:gd name="connsiteX195" fmla="*/ 1929320 w 12193149"/>
              <a:gd name="connsiteY195" fmla="*/ 2016977 h 2344739"/>
              <a:gd name="connsiteX196" fmla="*/ 1922798 w 12193149"/>
              <a:gd name="connsiteY196" fmla="*/ 2012146 h 2344739"/>
              <a:gd name="connsiteX197" fmla="*/ 1874228 w 12193149"/>
              <a:gd name="connsiteY197" fmla="*/ 2013741 h 2344739"/>
              <a:gd name="connsiteX198" fmla="*/ 1787803 w 12193149"/>
              <a:gd name="connsiteY198" fmla="*/ 2041363 h 2344739"/>
              <a:gd name="connsiteX199" fmla="*/ 1739352 w 12193149"/>
              <a:gd name="connsiteY199" fmla="*/ 2036312 h 2344739"/>
              <a:gd name="connsiteX200" fmla="*/ 1676219 w 12193149"/>
              <a:gd name="connsiteY200" fmla="*/ 2019963 h 2344739"/>
              <a:gd name="connsiteX201" fmla="*/ 1609817 w 12193149"/>
              <a:gd name="connsiteY201" fmla="*/ 2013066 h 2344739"/>
              <a:gd name="connsiteX202" fmla="*/ 1497258 w 12193149"/>
              <a:gd name="connsiteY202" fmla="*/ 1987476 h 2344739"/>
              <a:gd name="connsiteX203" fmla="*/ 1151127 w 12193149"/>
              <a:gd name="connsiteY203" fmla="*/ 1938041 h 2344739"/>
              <a:gd name="connsiteX204" fmla="*/ 859417 w 12193149"/>
              <a:gd name="connsiteY204" fmla="*/ 1928608 h 2344739"/>
              <a:gd name="connsiteX205" fmla="*/ 838688 w 12193149"/>
              <a:gd name="connsiteY205" fmla="*/ 1929821 h 2344739"/>
              <a:gd name="connsiteX206" fmla="*/ 817957 w 12193149"/>
              <a:gd name="connsiteY206" fmla="*/ 1927857 h 2344739"/>
              <a:gd name="connsiteX207" fmla="*/ 812654 w 12193149"/>
              <a:gd name="connsiteY207" fmla="*/ 1930751 h 2344739"/>
              <a:gd name="connsiteX208" fmla="*/ 721195 w 12193149"/>
              <a:gd name="connsiteY208" fmla="*/ 1929661 h 2344739"/>
              <a:gd name="connsiteX209" fmla="*/ 720890 w 12193149"/>
              <a:gd name="connsiteY209" fmla="*/ 1928399 h 2344739"/>
              <a:gd name="connsiteX210" fmla="*/ 710023 w 12193149"/>
              <a:gd name="connsiteY210" fmla="*/ 1922722 h 2344739"/>
              <a:gd name="connsiteX211" fmla="*/ 597940 w 12193149"/>
              <a:gd name="connsiteY211" fmla="*/ 1879864 h 2344739"/>
              <a:gd name="connsiteX212" fmla="*/ 579683 w 12193149"/>
              <a:gd name="connsiteY212" fmla="*/ 1877212 h 2344739"/>
              <a:gd name="connsiteX213" fmla="*/ 572865 w 12193149"/>
              <a:gd name="connsiteY213" fmla="*/ 1877401 h 2344739"/>
              <a:gd name="connsiteX214" fmla="*/ 446247 w 12193149"/>
              <a:gd name="connsiteY214" fmla="*/ 1839371 h 2344739"/>
              <a:gd name="connsiteX215" fmla="*/ 405163 w 12193149"/>
              <a:gd name="connsiteY215" fmla="*/ 1833548 h 2344739"/>
              <a:gd name="connsiteX216" fmla="*/ 293583 w 12193149"/>
              <a:gd name="connsiteY216" fmla="*/ 1812852 h 2344739"/>
              <a:gd name="connsiteX217" fmla="*/ 119529 w 12193149"/>
              <a:gd name="connsiteY217" fmla="*/ 1761047 h 2344739"/>
              <a:gd name="connsiteX218" fmla="*/ 16674 w 12193149"/>
              <a:gd name="connsiteY218" fmla="*/ 1758191 h 2344739"/>
              <a:gd name="connsiteX219" fmla="*/ 1150 w 12193149"/>
              <a:gd name="connsiteY219" fmla="*/ 1752722 h 2344739"/>
              <a:gd name="connsiteX220" fmla="*/ 1148 w 12193149"/>
              <a:gd name="connsiteY220" fmla="*/ 222213 h 2344739"/>
              <a:gd name="connsiteX221" fmla="*/ 1148 w 12193149"/>
              <a:gd name="connsiteY221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083317 w 12193149"/>
              <a:gd name="connsiteY58" fmla="*/ 1743296 h 2344739"/>
              <a:gd name="connsiteX59" fmla="*/ 10040388 w 12193149"/>
              <a:gd name="connsiteY59" fmla="*/ 1741632 h 2344739"/>
              <a:gd name="connsiteX60" fmla="*/ 9961167 w 12193149"/>
              <a:gd name="connsiteY60" fmla="*/ 1757147 h 2344739"/>
              <a:gd name="connsiteX61" fmla="*/ 9848940 w 12193149"/>
              <a:gd name="connsiteY61" fmla="*/ 1763915 h 2344739"/>
              <a:gd name="connsiteX62" fmla="*/ 9729457 w 12193149"/>
              <a:gd name="connsiteY62" fmla="*/ 1784122 h 2344739"/>
              <a:gd name="connsiteX63" fmla="*/ 9585655 w 12193149"/>
              <a:gd name="connsiteY63" fmla="*/ 1795542 h 2344739"/>
              <a:gd name="connsiteX64" fmla="*/ 9338590 w 12193149"/>
              <a:gd name="connsiteY64" fmla="*/ 1869293 h 2344739"/>
              <a:gd name="connsiteX65" fmla="*/ 9232518 w 12193149"/>
              <a:gd name="connsiteY65" fmla="*/ 1893149 h 2344739"/>
              <a:gd name="connsiteX66" fmla="*/ 9156690 w 12193149"/>
              <a:gd name="connsiteY66" fmla="*/ 1903228 h 2344739"/>
              <a:gd name="connsiteX67" fmla="*/ 9054601 w 12193149"/>
              <a:gd name="connsiteY67" fmla="*/ 1910755 h 2344739"/>
              <a:gd name="connsiteX68" fmla="*/ 9006634 w 12193149"/>
              <a:gd name="connsiteY68" fmla="*/ 1914040 h 2344739"/>
              <a:gd name="connsiteX69" fmla="*/ 9006349 w 12193149"/>
              <a:gd name="connsiteY69" fmla="*/ 1913800 h 2344739"/>
              <a:gd name="connsiteX70" fmla="*/ 8997380 w 12193149"/>
              <a:gd name="connsiteY70" fmla="*/ 1915011 h 2344739"/>
              <a:gd name="connsiteX71" fmla="*/ 8991542 w 12193149"/>
              <a:gd name="connsiteY71" fmla="*/ 1917072 h 2344739"/>
              <a:gd name="connsiteX72" fmla="*/ 8975485 w 12193149"/>
              <a:gd name="connsiteY72" fmla="*/ 1920298 h 2344739"/>
              <a:gd name="connsiteX73" fmla="*/ 8969159 w 12193149"/>
              <a:gd name="connsiteY73" fmla="*/ 1919598 h 2344739"/>
              <a:gd name="connsiteX74" fmla="*/ 8964196 w 12193149"/>
              <a:gd name="connsiteY74" fmla="*/ 1917373 h 2344739"/>
              <a:gd name="connsiteX75" fmla="*/ 8930136 w 12193149"/>
              <a:gd name="connsiteY75" fmla="*/ 1914185 h 2344739"/>
              <a:gd name="connsiteX76" fmla="*/ 8753592 w 12193149"/>
              <a:gd name="connsiteY76" fmla="*/ 1933417 h 2344739"/>
              <a:gd name="connsiteX77" fmla="*/ 8708995 w 12193149"/>
              <a:gd name="connsiteY77" fmla="*/ 1935518 h 2344739"/>
              <a:gd name="connsiteX78" fmla="*/ 8597219 w 12193149"/>
              <a:gd name="connsiteY78" fmla="*/ 1944090 h 2344739"/>
              <a:gd name="connsiteX79" fmla="*/ 8526378 w 12193149"/>
              <a:gd name="connsiteY79" fmla="*/ 1929248 h 2344739"/>
              <a:gd name="connsiteX80" fmla="*/ 8512131 w 12193149"/>
              <a:gd name="connsiteY80" fmla="*/ 1935163 h 2344739"/>
              <a:gd name="connsiteX81" fmla="*/ 8507315 w 12193149"/>
              <a:gd name="connsiteY81" fmla="*/ 1938164 h 2344739"/>
              <a:gd name="connsiteX82" fmla="*/ 8499116 w 12193149"/>
              <a:gd name="connsiteY82" fmla="*/ 1940902 h 2344739"/>
              <a:gd name="connsiteX83" fmla="*/ 8498742 w 12193149"/>
              <a:gd name="connsiteY83" fmla="*/ 1940723 h 2344739"/>
              <a:gd name="connsiteX84" fmla="*/ 8491397 w 12193149"/>
              <a:gd name="connsiteY84" fmla="*/ 1943773 h 2344739"/>
              <a:gd name="connsiteX85" fmla="*/ 8368330 w 12193149"/>
              <a:gd name="connsiteY85" fmla="*/ 1957815 h 2344739"/>
              <a:gd name="connsiteX86" fmla="*/ 8354947 w 12193149"/>
              <a:gd name="connsiteY86" fmla="*/ 1958009 h 2344739"/>
              <a:gd name="connsiteX87" fmla="*/ 8321252 w 12193149"/>
              <a:gd name="connsiteY87" fmla="*/ 1974587 h 2344739"/>
              <a:gd name="connsiteX88" fmla="*/ 8315581 w 12193149"/>
              <a:gd name="connsiteY88" fmla="*/ 1974913 h 2344739"/>
              <a:gd name="connsiteX89" fmla="*/ 8296322 w 12193149"/>
              <a:gd name="connsiteY89" fmla="*/ 1988808 h 2344739"/>
              <a:gd name="connsiteX90" fmla="*/ 8285424 w 12193149"/>
              <a:gd name="connsiteY90" fmla="*/ 1994631 h 2344739"/>
              <a:gd name="connsiteX91" fmla="*/ 8284298 w 12193149"/>
              <a:gd name="connsiteY91" fmla="*/ 1999074 h 2344739"/>
              <a:gd name="connsiteX92" fmla="*/ 8267224 w 12193149"/>
              <a:gd name="connsiteY92" fmla="*/ 2006249 h 2344739"/>
              <a:gd name="connsiteX93" fmla="*/ 8264525 w 12193149"/>
              <a:gd name="connsiteY93" fmla="*/ 2006019 h 2344739"/>
              <a:gd name="connsiteX94" fmla="*/ 8253181 w 12193149"/>
              <a:gd name="connsiteY94" fmla="*/ 2015862 h 2344739"/>
              <a:gd name="connsiteX95" fmla="*/ 8246982 w 12193149"/>
              <a:gd name="connsiteY95" fmla="*/ 2028854 h 2344739"/>
              <a:gd name="connsiteX96" fmla="*/ 8091420 w 12193149"/>
              <a:gd name="connsiteY96" fmla="*/ 2075015 h 2344739"/>
              <a:gd name="connsiteX97" fmla="*/ 7906555 w 12193149"/>
              <a:gd name="connsiteY97" fmla="*/ 2116988 h 2344739"/>
              <a:gd name="connsiteX98" fmla="*/ 7719893 w 12193149"/>
              <a:gd name="connsiteY98" fmla="*/ 2142703 h 2344739"/>
              <a:gd name="connsiteX99" fmla="*/ 7615495 w 12193149"/>
              <a:gd name="connsiteY99" fmla="*/ 2139232 h 2344739"/>
              <a:gd name="connsiteX100" fmla="*/ 7528691 w 12193149"/>
              <a:gd name="connsiteY100" fmla="*/ 2145060 h 2344739"/>
              <a:gd name="connsiteX101" fmla="*/ 7520719 w 12193149"/>
              <a:gd name="connsiteY101" fmla="*/ 2147613 h 2344739"/>
              <a:gd name="connsiteX102" fmla="*/ 7508559 w 12193149"/>
              <a:gd name="connsiteY102" fmla="*/ 2148948 h 2344739"/>
              <a:gd name="connsiteX103" fmla="*/ 7508188 w 12193149"/>
              <a:gd name="connsiteY103" fmla="*/ 2148621 h 2344739"/>
              <a:gd name="connsiteX104" fmla="*/ 7496943 w 12193149"/>
              <a:gd name="connsiteY104" fmla="*/ 2150573 h 2344739"/>
              <a:gd name="connsiteX105" fmla="*/ 7406539 w 12193149"/>
              <a:gd name="connsiteY105" fmla="*/ 2142468 h 2344739"/>
              <a:gd name="connsiteX106" fmla="*/ 7219707 w 12193149"/>
              <a:gd name="connsiteY106" fmla="*/ 2156680 h 2344739"/>
              <a:gd name="connsiteX107" fmla="*/ 7202249 w 12193149"/>
              <a:gd name="connsiteY107" fmla="*/ 2161230 h 2344739"/>
              <a:gd name="connsiteX108" fmla="*/ 7198152 w 12193149"/>
              <a:gd name="connsiteY108" fmla="*/ 2166588 h 2344739"/>
              <a:gd name="connsiteX109" fmla="*/ 7171956 w 12193149"/>
              <a:gd name="connsiteY109" fmla="*/ 2171236 h 2344739"/>
              <a:gd name="connsiteX110" fmla="*/ 7098136 w 12193149"/>
              <a:gd name="connsiteY110" fmla="*/ 2183464 h 2344739"/>
              <a:gd name="connsiteX111" fmla="*/ 7019644 w 12193149"/>
              <a:gd name="connsiteY111" fmla="*/ 2183090 h 2344739"/>
              <a:gd name="connsiteX112" fmla="*/ 6905294 w 12193149"/>
              <a:gd name="connsiteY112" fmla="*/ 2212596 h 2344739"/>
              <a:gd name="connsiteX113" fmla="*/ 6709370 w 12193149"/>
              <a:gd name="connsiteY113" fmla="*/ 2240551 h 2344739"/>
              <a:gd name="connsiteX114" fmla="*/ 6550602 w 12193149"/>
              <a:gd name="connsiteY114" fmla="*/ 2269327 h 2344739"/>
              <a:gd name="connsiteX115" fmla="*/ 6318708 w 12193149"/>
              <a:gd name="connsiteY115" fmla="*/ 2316127 h 2344739"/>
              <a:gd name="connsiteX116" fmla="*/ 6169822 w 12193149"/>
              <a:gd name="connsiteY116" fmla="*/ 2318214 h 2344739"/>
              <a:gd name="connsiteX117" fmla="*/ 6074996 w 12193149"/>
              <a:gd name="connsiteY117" fmla="*/ 2338676 h 2344739"/>
              <a:gd name="connsiteX118" fmla="*/ 6069677 w 12193149"/>
              <a:gd name="connsiteY118" fmla="*/ 2337139 h 2344739"/>
              <a:gd name="connsiteX119" fmla="*/ 6049786 w 12193149"/>
              <a:gd name="connsiteY119" fmla="*/ 2337822 h 2344739"/>
              <a:gd name="connsiteX120" fmla="*/ 6042433 w 12193149"/>
              <a:gd name="connsiteY120" fmla="*/ 2329473 h 2344739"/>
              <a:gd name="connsiteX121" fmla="*/ 6011238 w 12193149"/>
              <a:gd name="connsiteY121" fmla="*/ 2324380 h 2344739"/>
              <a:gd name="connsiteX122" fmla="*/ 5958523 w 12193149"/>
              <a:gd name="connsiteY122" fmla="*/ 2328024 h 2344739"/>
              <a:gd name="connsiteX123" fmla="*/ 5760067 w 12193149"/>
              <a:gd name="connsiteY123" fmla="*/ 2343716 h 2344739"/>
              <a:gd name="connsiteX124" fmla="*/ 5628108 w 12193149"/>
              <a:gd name="connsiteY124" fmla="*/ 2344739 h 2344739"/>
              <a:gd name="connsiteX125" fmla="*/ 5472054 w 12193149"/>
              <a:gd name="connsiteY125" fmla="*/ 2330719 h 2344739"/>
              <a:gd name="connsiteX126" fmla="*/ 5433909 w 12193149"/>
              <a:gd name="connsiteY126" fmla="*/ 2319466 h 2344739"/>
              <a:gd name="connsiteX127" fmla="*/ 5382817 w 12193149"/>
              <a:gd name="connsiteY127" fmla="*/ 2301764 h 2344739"/>
              <a:gd name="connsiteX128" fmla="*/ 5262912 w 12193149"/>
              <a:gd name="connsiteY128" fmla="*/ 2281347 h 2344739"/>
              <a:gd name="connsiteX129" fmla="*/ 5224109 w 12193149"/>
              <a:gd name="connsiteY129" fmla="*/ 2270223 h 2344739"/>
              <a:gd name="connsiteX130" fmla="*/ 5175808 w 12193149"/>
              <a:gd name="connsiteY130" fmla="*/ 2267233 h 2344739"/>
              <a:gd name="connsiteX131" fmla="*/ 5157702 w 12193149"/>
              <a:gd name="connsiteY131" fmla="*/ 2260010 h 2344739"/>
              <a:gd name="connsiteX132" fmla="*/ 5143747 w 12193149"/>
              <a:gd name="connsiteY132" fmla="*/ 2256610 h 2344739"/>
              <a:gd name="connsiteX133" fmla="*/ 5140744 w 12193149"/>
              <a:gd name="connsiteY133" fmla="*/ 2254509 h 2344739"/>
              <a:gd name="connsiteX134" fmla="*/ 5122807 w 12193149"/>
              <a:gd name="connsiteY134" fmla="*/ 2243656 h 2344739"/>
              <a:gd name="connsiteX135" fmla="*/ 5066938 w 12193149"/>
              <a:gd name="connsiteY135" fmla="*/ 2250227 h 2344739"/>
              <a:gd name="connsiteX136" fmla="*/ 5012662 w 12193149"/>
              <a:gd name="connsiteY136" fmla="*/ 2233846 h 2344739"/>
              <a:gd name="connsiteX137" fmla="*/ 4841589 w 12193149"/>
              <a:gd name="connsiteY137" fmla="*/ 2209829 h 2344739"/>
              <a:gd name="connsiteX138" fmla="*/ 4763595 w 12193149"/>
              <a:gd name="connsiteY138" fmla="*/ 2182061 h 2344739"/>
              <a:gd name="connsiteX139" fmla="*/ 4724334 w 12193149"/>
              <a:gd name="connsiteY139" fmla="*/ 2173047 h 2344739"/>
              <a:gd name="connsiteX140" fmla="*/ 4722324 w 12193149"/>
              <a:gd name="connsiteY140" fmla="*/ 2172298 h 2344739"/>
              <a:gd name="connsiteX141" fmla="*/ 4723259 w 12193149"/>
              <a:gd name="connsiteY141" fmla="*/ 2172087 h 2344739"/>
              <a:gd name="connsiteX142" fmla="*/ 4718350 w 12193149"/>
              <a:gd name="connsiteY142" fmla="*/ 2170817 h 2344739"/>
              <a:gd name="connsiteX143" fmla="*/ 4722324 w 12193149"/>
              <a:gd name="connsiteY143" fmla="*/ 2172298 h 2344739"/>
              <a:gd name="connsiteX144" fmla="*/ 4716674 w 12193149"/>
              <a:gd name="connsiteY144" fmla="*/ 2173573 h 2344739"/>
              <a:gd name="connsiteX145" fmla="*/ 4516962 w 12193149"/>
              <a:gd name="connsiteY145" fmla="*/ 2163671 h 2344739"/>
              <a:gd name="connsiteX146" fmla="*/ 4429691 w 12193149"/>
              <a:gd name="connsiteY146" fmla="*/ 2153020 h 2344739"/>
              <a:gd name="connsiteX147" fmla="*/ 4364023 w 12193149"/>
              <a:gd name="connsiteY147" fmla="*/ 2151674 h 2344739"/>
              <a:gd name="connsiteX148" fmla="*/ 4318114 w 12193149"/>
              <a:gd name="connsiteY148" fmla="*/ 2158289 h 2344739"/>
              <a:gd name="connsiteX149" fmla="*/ 4316258 w 12193149"/>
              <a:gd name="connsiteY149" fmla="*/ 2156948 h 2344739"/>
              <a:gd name="connsiteX150" fmla="*/ 4296292 w 12193149"/>
              <a:gd name="connsiteY150" fmla="*/ 2155069 h 2344739"/>
              <a:gd name="connsiteX151" fmla="*/ 4291212 w 12193149"/>
              <a:gd name="connsiteY151" fmla="*/ 2157986 h 2344739"/>
              <a:gd name="connsiteX152" fmla="*/ 4277290 w 12193149"/>
              <a:gd name="connsiteY152" fmla="*/ 2157740 h 2344739"/>
              <a:gd name="connsiteX153" fmla="*/ 4249265 w 12193149"/>
              <a:gd name="connsiteY153" fmla="*/ 2160064 h 2344739"/>
              <a:gd name="connsiteX154" fmla="*/ 4203199 w 12193149"/>
              <a:gd name="connsiteY154" fmla="*/ 2157269 h 2344739"/>
              <a:gd name="connsiteX155" fmla="*/ 4202893 w 12193149"/>
              <a:gd name="connsiteY155" fmla="*/ 2156010 h 2344739"/>
              <a:gd name="connsiteX156" fmla="*/ 4192396 w 12193149"/>
              <a:gd name="connsiteY156" fmla="*/ 2150376 h 2344739"/>
              <a:gd name="connsiteX157" fmla="*/ 4143893 w 12193149"/>
              <a:gd name="connsiteY157" fmla="*/ 2134511 h 2344739"/>
              <a:gd name="connsiteX158" fmla="*/ 4084245 w 12193149"/>
              <a:gd name="connsiteY158" fmla="*/ 2107978 h 2344739"/>
              <a:gd name="connsiteX159" fmla="*/ 4075694 w 12193149"/>
              <a:gd name="connsiteY159" fmla="*/ 2107143 h 2344739"/>
              <a:gd name="connsiteX160" fmla="*/ 4075575 w 12193149"/>
              <a:gd name="connsiteY160" fmla="*/ 2106844 h 2344739"/>
              <a:gd name="connsiteX161" fmla="*/ 4066658 w 12193149"/>
              <a:gd name="connsiteY161" fmla="*/ 2105400 h 2344739"/>
              <a:gd name="connsiteX162" fmla="*/ 4060102 w 12193149"/>
              <a:gd name="connsiteY162" fmla="*/ 2105618 h 2344739"/>
              <a:gd name="connsiteX163" fmla="*/ 4043512 w 12193149"/>
              <a:gd name="connsiteY163" fmla="*/ 2103997 h 2344739"/>
              <a:gd name="connsiteX164" fmla="*/ 4038145 w 12193149"/>
              <a:gd name="connsiteY164" fmla="*/ 2101563 h 2344739"/>
              <a:gd name="connsiteX165" fmla="*/ 4036511 w 12193149"/>
              <a:gd name="connsiteY165" fmla="*/ 2097896 h 2344739"/>
              <a:gd name="connsiteX166" fmla="*/ 4034926 w 12193149"/>
              <a:gd name="connsiteY166" fmla="*/ 2098131 h 2344739"/>
              <a:gd name="connsiteX167" fmla="*/ 4005686 w 12193149"/>
              <a:gd name="connsiteY167" fmla="*/ 2085563 h 2344739"/>
              <a:gd name="connsiteX168" fmla="*/ 3937994 w 12193149"/>
              <a:gd name="connsiteY168" fmla="*/ 2068106 h 2344739"/>
              <a:gd name="connsiteX169" fmla="*/ 3898423 w 12193149"/>
              <a:gd name="connsiteY169" fmla="*/ 2062451 h 2344739"/>
              <a:gd name="connsiteX170" fmla="*/ 3790908 w 12193149"/>
              <a:gd name="connsiteY170" fmla="*/ 2042213 h 2344739"/>
              <a:gd name="connsiteX171" fmla="*/ 3683661 w 12193149"/>
              <a:gd name="connsiteY171" fmla="*/ 2018290 h 2344739"/>
              <a:gd name="connsiteX172" fmla="*/ 3611183 w 12193149"/>
              <a:gd name="connsiteY172" fmla="*/ 1986019 h 2344739"/>
              <a:gd name="connsiteX173" fmla="*/ 3605003 w 12193149"/>
              <a:gd name="connsiteY173" fmla="*/ 1987381 h 2344739"/>
              <a:gd name="connsiteX174" fmla="*/ 3595884 w 12193149"/>
              <a:gd name="connsiteY174" fmla="*/ 1987545 h 2344739"/>
              <a:gd name="connsiteX175" fmla="*/ 3595649 w 12193149"/>
              <a:gd name="connsiteY175" fmla="*/ 1987276 h 2344739"/>
              <a:gd name="connsiteX176" fmla="*/ 3587126 w 12193149"/>
              <a:gd name="connsiteY176" fmla="*/ 1987966 h 2344739"/>
              <a:gd name="connsiteX177" fmla="*/ 3537283 w 12193149"/>
              <a:gd name="connsiteY177" fmla="*/ 1978267 h 2344739"/>
              <a:gd name="connsiteX178" fmla="*/ 3474371 w 12193149"/>
              <a:gd name="connsiteY178" fmla="*/ 1974606 h 2344739"/>
              <a:gd name="connsiteX179" fmla="*/ 3401876 w 12193149"/>
              <a:gd name="connsiteY179" fmla="*/ 1962558 h 2344739"/>
              <a:gd name="connsiteX180" fmla="*/ 3365036 w 12193149"/>
              <a:gd name="connsiteY180" fmla="*/ 1979510 h 2344739"/>
              <a:gd name="connsiteX181" fmla="*/ 3345174 w 12193149"/>
              <a:gd name="connsiteY181" fmla="*/ 1981192 h 2344739"/>
              <a:gd name="connsiteX182" fmla="*/ 3342846 w 12193149"/>
              <a:gd name="connsiteY182" fmla="*/ 1980217 h 2344739"/>
              <a:gd name="connsiteX183" fmla="*/ 3263504 w 12193149"/>
              <a:gd name="connsiteY183" fmla="*/ 1986094 h 2344739"/>
              <a:gd name="connsiteX184" fmla="*/ 3143704 w 12193149"/>
              <a:gd name="connsiteY184" fmla="*/ 1993869 h 2344739"/>
              <a:gd name="connsiteX185" fmla="*/ 3031439 w 12193149"/>
              <a:gd name="connsiteY185" fmla="*/ 1996512 h 2344739"/>
              <a:gd name="connsiteX186" fmla="*/ 2782717 w 12193149"/>
              <a:gd name="connsiteY186" fmla="*/ 2018333 h 2344739"/>
              <a:gd name="connsiteX187" fmla="*/ 2647675 w 12193149"/>
              <a:gd name="connsiteY187" fmla="*/ 2028869 h 2344739"/>
              <a:gd name="connsiteX188" fmla="*/ 2569176 w 12193149"/>
              <a:gd name="connsiteY188" fmla="*/ 2002628 h 2344739"/>
              <a:gd name="connsiteX189" fmla="*/ 2444403 w 12193149"/>
              <a:gd name="connsiteY189" fmla="*/ 2016529 h 2344739"/>
              <a:gd name="connsiteX190" fmla="*/ 2316260 w 12193149"/>
              <a:gd name="connsiteY190" fmla="*/ 2024996 h 2344739"/>
              <a:gd name="connsiteX191" fmla="*/ 2209726 w 12193149"/>
              <a:gd name="connsiteY191" fmla="*/ 2019763 h 2344739"/>
              <a:gd name="connsiteX192" fmla="*/ 2095813 w 12193149"/>
              <a:gd name="connsiteY192" fmla="*/ 2003052 h 2344739"/>
              <a:gd name="connsiteX193" fmla="*/ 1998504 w 12193149"/>
              <a:gd name="connsiteY193" fmla="*/ 1995032 h 2344739"/>
              <a:gd name="connsiteX194" fmla="*/ 1929320 w 12193149"/>
              <a:gd name="connsiteY194" fmla="*/ 2016977 h 2344739"/>
              <a:gd name="connsiteX195" fmla="*/ 1922798 w 12193149"/>
              <a:gd name="connsiteY195" fmla="*/ 2012146 h 2344739"/>
              <a:gd name="connsiteX196" fmla="*/ 1874228 w 12193149"/>
              <a:gd name="connsiteY196" fmla="*/ 2013741 h 2344739"/>
              <a:gd name="connsiteX197" fmla="*/ 1787803 w 12193149"/>
              <a:gd name="connsiteY197" fmla="*/ 2041363 h 2344739"/>
              <a:gd name="connsiteX198" fmla="*/ 1739352 w 12193149"/>
              <a:gd name="connsiteY198" fmla="*/ 2036312 h 2344739"/>
              <a:gd name="connsiteX199" fmla="*/ 1676219 w 12193149"/>
              <a:gd name="connsiteY199" fmla="*/ 2019963 h 2344739"/>
              <a:gd name="connsiteX200" fmla="*/ 1609817 w 12193149"/>
              <a:gd name="connsiteY200" fmla="*/ 2013066 h 2344739"/>
              <a:gd name="connsiteX201" fmla="*/ 1497258 w 12193149"/>
              <a:gd name="connsiteY201" fmla="*/ 1987476 h 2344739"/>
              <a:gd name="connsiteX202" fmla="*/ 1151127 w 12193149"/>
              <a:gd name="connsiteY202" fmla="*/ 1938041 h 2344739"/>
              <a:gd name="connsiteX203" fmla="*/ 859417 w 12193149"/>
              <a:gd name="connsiteY203" fmla="*/ 1928608 h 2344739"/>
              <a:gd name="connsiteX204" fmla="*/ 838688 w 12193149"/>
              <a:gd name="connsiteY204" fmla="*/ 1929821 h 2344739"/>
              <a:gd name="connsiteX205" fmla="*/ 817957 w 12193149"/>
              <a:gd name="connsiteY205" fmla="*/ 1927857 h 2344739"/>
              <a:gd name="connsiteX206" fmla="*/ 812654 w 12193149"/>
              <a:gd name="connsiteY206" fmla="*/ 1930751 h 2344739"/>
              <a:gd name="connsiteX207" fmla="*/ 721195 w 12193149"/>
              <a:gd name="connsiteY207" fmla="*/ 1929661 h 2344739"/>
              <a:gd name="connsiteX208" fmla="*/ 720890 w 12193149"/>
              <a:gd name="connsiteY208" fmla="*/ 1928399 h 2344739"/>
              <a:gd name="connsiteX209" fmla="*/ 710023 w 12193149"/>
              <a:gd name="connsiteY209" fmla="*/ 1922722 h 2344739"/>
              <a:gd name="connsiteX210" fmla="*/ 597940 w 12193149"/>
              <a:gd name="connsiteY210" fmla="*/ 1879864 h 2344739"/>
              <a:gd name="connsiteX211" fmla="*/ 579683 w 12193149"/>
              <a:gd name="connsiteY211" fmla="*/ 1877212 h 2344739"/>
              <a:gd name="connsiteX212" fmla="*/ 572865 w 12193149"/>
              <a:gd name="connsiteY212" fmla="*/ 1877401 h 2344739"/>
              <a:gd name="connsiteX213" fmla="*/ 446247 w 12193149"/>
              <a:gd name="connsiteY213" fmla="*/ 1839371 h 2344739"/>
              <a:gd name="connsiteX214" fmla="*/ 405163 w 12193149"/>
              <a:gd name="connsiteY214" fmla="*/ 1833548 h 2344739"/>
              <a:gd name="connsiteX215" fmla="*/ 293583 w 12193149"/>
              <a:gd name="connsiteY215" fmla="*/ 1812852 h 2344739"/>
              <a:gd name="connsiteX216" fmla="*/ 119529 w 12193149"/>
              <a:gd name="connsiteY216" fmla="*/ 1761047 h 2344739"/>
              <a:gd name="connsiteX217" fmla="*/ 16674 w 12193149"/>
              <a:gd name="connsiteY217" fmla="*/ 1758191 h 2344739"/>
              <a:gd name="connsiteX218" fmla="*/ 1150 w 12193149"/>
              <a:gd name="connsiteY218" fmla="*/ 1752722 h 2344739"/>
              <a:gd name="connsiteX219" fmla="*/ 1148 w 12193149"/>
              <a:gd name="connsiteY219" fmla="*/ 222213 h 2344739"/>
              <a:gd name="connsiteX220" fmla="*/ 1148 w 12193149"/>
              <a:gd name="connsiteY220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083317 w 12193149"/>
              <a:gd name="connsiteY58" fmla="*/ 1743296 h 2344739"/>
              <a:gd name="connsiteX59" fmla="*/ 10040388 w 12193149"/>
              <a:gd name="connsiteY59" fmla="*/ 1741632 h 2344739"/>
              <a:gd name="connsiteX60" fmla="*/ 9961167 w 12193149"/>
              <a:gd name="connsiteY60" fmla="*/ 1757147 h 2344739"/>
              <a:gd name="connsiteX61" fmla="*/ 9848940 w 12193149"/>
              <a:gd name="connsiteY61" fmla="*/ 1763915 h 2344739"/>
              <a:gd name="connsiteX62" fmla="*/ 9729457 w 12193149"/>
              <a:gd name="connsiteY62" fmla="*/ 1784122 h 2344739"/>
              <a:gd name="connsiteX63" fmla="*/ 9613704 w 12193149"/>
              <a:gd name="connsiteY63" fmla="*/ 1812371 h 2344739"/>
              <a:gd name="connsiteX64" fmla="*/ 9338590 w 12193149"/>
              <a:gd name="connsiteY64" fmla="*/ 1869293 h 2344739"/>
              <a:gd name="connsiteX65" fmla="*/ 9232518 w 12193149"/>
              <a:gd name="connsiteY65" fmla="*/ 1893149 h 2344739"/>
              <a:gd name="connsiteX66" fmla="*/ 9156690 w 12193149"/>
              <a:gd name="connsiteY66" fmla="*/ 1903228 h 2344739"/>
              <a:gd name="connsiteX67" fmla="*/ 9054601 w 12193149"/>
              <a:gd name="connsiteY67" fmla="*/ 1910755 h 2344739"/>
              <a:gd name="connsiteX68" fmla="*/ 9006634 w 12193149"/>
              <a:gd name="connsiteY68" fmla="*/ 1914040 h 2344739"/>
              <a:gd name="connsiteX69" fmla="*/ 9006349 w 12193149"/>
              <a:gd name="connsiteY69" fmla="*/ 1913800 h 2344739"/>
              <a:gd name="connsiteX70" fmla="*/ 8997380 w 12193149"/>
              <a:gd name="connsiteY70" fmla="*/ 1915011 h 2344739"/>
              <a:gd name="connsiteX71" fmla="*/ 8991542 w 12193149"/>
              <a:gd name="connsiteY71" fmla="*/ 1917072 h 2344739"/>
              <a:gd name="connsiteX72" fmla="*/ 8975485 w 12193149"/>
              <a:gd name="connsiteY72" fmla="*/ 1920298 h 2344739"/>
              <a:gd name="connsiteX73" fmla="*/ 8969159 w 12193149"/>
              <a:gd name="connsiteY73" fmla="*/ 1919598 h 2344739"/>
              <a:gd name="connsiteX74" fmla="*/ 8964196 w 12193149"/>
              <a:gd name="connsiteY74" fmla="*/ 1917373 h 2344739"/>
              <a:gd name="connsiteX75" fmla="*/ 8930136 w 12193149"/>
              <a:gd name="connsiteY75" fmla="*/ 1914185 h 2344739"/>
              <a:gd name="connsiteX76" fmla="*/ 8753592 w 12193149"/>
              <a:gd name="connsiteY76" fmla="*/ 1933417 h 2344739"/>
              <a:gd name="connsiteX77" fmla="*/ 8708995 w 12193149"/>
              <a:gd name="connsiteY77" fmla="*/ 1935518 h 2344739"/>
              <a:gd name="connsiteX78" fmla="*/ 8597219 w 12193149"/>
              <a:gd name="connsiteY78" fmla="*/ 1944090 h 2344739"/>
              <a:gd name="connsiteX79" fmla="*/ 8526378 w 12193149"/>
              <a:gd name="connsiteY79" fmla="*/ 1929248 h 2344739"/>
              <a:gd name="connsiteX80" fmla="*/ 8512131 w 12193149"/>
              <a:gd name="connsiteY80" fmla="*/ 1935163 h 2344739"/>
              <a:gd name="connsiteX81" fmla="*/ 8507315 w 12193149"/>
              <a:gd name="connsiteY81" fmla="*/ 1938164 h 2344739"/>
              <a:gd name="connsiteX82" fmla="*/ 8499116 w 12193149"/>
              <a:gd name="connsiteY82" fmla="*/ 1940902 h 2344739"/>
              <a:gd name="connsiteX83" fmla="*/ 8498742 w 12193149"/>
              <a:gd name="connsiteY83" fmla="*/ 1940723 h 2344739"/>
              <a:gd name="connsiteX84" fmla="*/ 8491397 w 12193149"/>
              <a:gd name="connsiteY84" fmla="*/ 1943773 h 2344739"/>
              <a:gd name="connsiteX85" fmla="*/ 8368330 w 12193149"/>
              <a:gd name="connsiteY85" fmla="*/ 1957815 h 2344739"/>
              <a:gd name="connsiteX86" fmla="*/ 8354947 w 12193149"/>
              <a:gd name="connsiteY86" fmla="*/ 1958009 h 2344739"/>
              <a:gd name="connsiteX87" fmla="*/ 8321252 w 12193149"/>
              <a:gd name="connsiteY87" fmla="*/ 1974587 h 2344739"/>
              <a:gd name="connsiteX88" fmla="*/ 8315581 w 12193149"/>
              <a:gd name="connsiteY88" fmla="*/ 1974913 h 2344739"/>
              <a:gd name="connsiteX89" fmla="*/ 8296322 w 12193149"/>
              <a:gd name="connsiteY89" fmla="*/ 1988808 h 2344739"/>
              <a:gd name="connsiteX90" fmla="*/ 8285424 w 12193149"/>
              <a:gd name="connsiteY90" fmla="*/ 1994631 h 2344739"/>
              <a:gd name="connsiteX91" fmla="*/ 8284298 w 12193149"/>
              <a:gd name="connsiteY91" fmla="*/ 1999074 h 2344739"/>
              <a:gd name="connsiteX92" fmla="*/ 8267224 w 12193149"/>
              <a:gd name="connsiteY92" fmla="*/ 2006249 h 2344739"/>
              <a:gd name="connsiteX93" fmla="*/ 8264525 w 12193149"/>
              <a:gd name="connsiteY93" fmla="*/ 2006019 h 2344739"/>
              <a:gd name="connsiteX94" fmla="*/ 8253181 w 12193149"/>
              <a:gd name="connsiteY94" fmla="*/ 2015862 h 2344739"/>
              <a:gd name="connsiteX95" fmla="*/ 8246982 w 12193149"/>
              <a:gd name="connsiteY95" fmla="*/ 2028854 h 2344739"/>
              <a:gd name="connsiteX96" fmla="*/ 8091420 w 12193149"/>
              <a:gd name="connsiteY96" fmla="*/ 2075015 h 2344739"/>
              <a:gd name="connsiteX97" fmla="*/ 7906555 w 12193149"/>
              <a:gd name="connsiteY97" fmla="*/ 2116988 h 2344739"/>
              <a:gd name="connsiteX98" fmla="*/ 7719893 w 12193149"/>
              <a:gd name="connsiteY98" fmla="*/ 2142703 h 2344739"/>
              <a:gd name="connsiteX99" fmla="*/ 7615495 w 12193149"/>
              <a:gd name="connsiteY99" fmla="*/ 2139232 h 2344739"/>
              <a:gd name="connsiteX100" fmla="*/ 7528691 w 12193149"/>
              <a:gd name="connsiteY100" fmla="*/ 2145060 h 2344739"/>
              <a:gd name="connsiteX101" fmla="*/ 7520719 w 12193149"/>
              <a:gd name="connsiteY101" fmla="*/ 2147613 h 2344739"/>
              <a:gd name="connsiteX102" fmla="*/ 7508559 w 12193149"/>
              <a:gd name="connsiteY102" fmla="*/ 2148948 h 2344739"/>
              <a:gd name="connsiteX103" fmla="*/ 7508188 w 12193149"/>
              <a:gd name="connsiteY103" fmla="*/ 2148621 h 2344739"/>
              <a:gd name="connsiteX104" fmla="*/ 7496943 w 12193149"/>
              <a:gd name="connsiteY104" fmla="*/ 2150573 h 2344739"/>
              <a:gd name="connsiteX105" fmla="*/ 7406539 w 12193149"/>
              <a:gd name="connsiteY105" fmla="*/ 2142468 h 2344739"/>
              <a:gd name="connsiteX106" fmla="*/ 7219707 w 12193149"/>
              <a:gd name="connsiteY106" fmla="*/ 2156680 h 2344739"/>
              <a:gd name="connsiteX107" fmla="*/ 7202249 w 12193149"/>
              <a:gd name="connsiteY107" fmla="*/ 2161230 h 2344739"/>
              <a:gd name="connsiteX108" fmla="*/ 7198152 w 12193149"/>
              <a:gd name="connsiteY108" fmla="*/ 2166588 h 2344739"/>
              <a:gd name="connsiteX109" fmla="*/ 7171956 w 12193149"/>
              <a:gd name="connsiteY109" fmla="*/ 2171236 h 2344739"/>
              <a:gd name="connsiteX110" fmla="*/ 7098136 w 12193149"/>
              <a:gd name="connsiteY110" fmla="*/ 2183464 h 2344739"/>
              <a:gd name="connsiteX111" fmla="*/ 7019644 w 12193149"/>
              <a:gd name="connsiteY111" fmla="*/ 2183090 h 2344739"/>
              <a:gd name="connsiteX112" fmla="*/ 6905294 w 12193149"/>
              <a:gd name="connsiteY112" fmla="*/ 2212596 h 2344739"/>
              <a:gd name="connsiteX113" fmla="*/ 6709370 w 12193149"/>
              <a:gd name="connsiteY113" fmla="*/ 2240551 h 2344739"/>
              <a:gd name="connsiteX114" fmla="*/ 6550602 w 12193149"/>
              <a:gd name="connsiteY114" fmla="*/ 2269327 h 2344739"/>
              <a:gd name="connsiteX115" fmla="*/ 6318708 w 12193149"/>
              <a:gd name="connsiteY115" fmla="*/ 2316127 h 2344739"/>
              <a:gd name="connsiteX116" fmla="*/ 6169822 w 12193149"/>
              <a:gd name="connsiteY116" fmla="*/ 2318214 h 2344739"/>
              <a:gd name="connsiteX117" fmla="*/ 6074996 w 12193149"/>
              <a:gd name="connsiteY117" fmla="*/ 2338676 h 2344739"/>
              <a:gd name="connsiteX118" fmla="*/ 6069677 w 12193149"/>
              <a:gd name="connsiteY118" fmla="*/ 2337139 h 2344739"/>
              <a:gd name="connsiteX119" fmla="*/ 6049786 w 12193149"/>
              <a:gd name="connsiteY119" fmla="*/ 2337822 h 2344739"/>
              <a:gd name="connsiteX120" fmla="*/ 6042433 w 12193149"/>
              <a:gd name="connsiteY120" fmla="*/ 2329473 h 2344739"/>
              <a:gd name="connsiteX121" fmla="*/ 6011238 w 12193149"/>
              <a:gd name="connsiteY121" fmla="*/ 2324380 h 2344739"/>
              <a:gd name="connsiteX122" fmla="*/ 5958523 w 12193149"/>
              <a:gd name="connsiteY122" fmla="*/ 2328024 h 2344739"/>
              <a:gd name="connsiteX123" fmla="*/ 5760067 w 12193149"/>
              <a:gd name="connsiteY123" fmla="*/ 2343716 h 2344739"/>
              <a:gd name="connsiteX124" fmla="*/ 5628108 w 12193149"/>
              <a:gd name="connsiteY124" fmla="*/ 2344739 h 2344739"/>
              <a:gd name="connsiteX125" fmla="*/ 5472054 w 12193149"/>
              <a:gd name="connsiteY125" fmla="*/ 2330719 h 2344739"/>
              <a:gd name="connsiteX126" fmla="*/ 5433909 w 12193149"/>
              <a:gd name="connsiteY126" fmla="*/ 2319466 h 2344739"/>
              <a:gd name="connsiteX127" fmla="*/ 5382817 w 12193149"/>
              <a:gd name="connsiteY127" fmla="*/ 2301764 h 2344739"/>
              <a:gd name="connsiteX128" fmla="*/ 5262912 w 12193149"/>
              <a:gd name="connsiteY128" fmla="*/ 2281347 h 2344739"/>
              <a:gd name="connsiteX129" fmla="*/ 5224109 w 12193149"/>
              <a:gd name="connsiteY129" fmla="*/ 2270223 h 2344739"/>
              <a:gd name="connsiteX130" fmla="*/ 5175808 w 12193149"/>
              <a:gd name="connsiteY130" fmla="*/ 2267233 h 2344739"/>
              <a:gd name="connsiteX131" fmla="*/ 5157702 w 12193149"/>
              <a:gd name="connsiteY131" fmla="*/ 2260010 h 2344739"/>
              <a:gd name="connsiteX132" fmla="*/ 5143747 w 12193149"/>
              <a:gd name="connsiteY132" fmla="*/ 2256610 h 2344739"/>
              <a:gd name="connsiteX133" fmla="*/ 5140744 w 12193149"/>
              <a:gd name="connsiteY133" fmla="*/ 2254509 h 2344739"/>
              <a:gd name="connsiteX134" fmla="*/ 5122807 w 12193149"/>
              <a:gd name="connsiteY134" fmla="*/ 2243656 h 2344739"/>
              <a:gd name="connsiteX135" fmla="*/ 5066938 w 12193149"/>
              <a:gd name="connsiteY135" fmla="*/ 2250227 h 2344739"/>
              <a:gd name="connsiteX136" fmla="*/ 5012662 w 12193149"/>
              <a:gd name="connsiteY136" fmla="*/ 2233846 h 2344739"/>
              <a:gd name="connsiteX137" fmla="*/ 4841589 w 12193149"/>
              <a:gd name="connsiteY137" fmla="*/ 2209829 h 2344739"/>
              <a:gd name="connsiteX138" fmla="*/ 4763595 w 12193149"/>
              <a:gd name="connsiteY138" fmla="*/ 2182061 h 2344739"/>
              <a:gd name="connsiteX139" fmla="*/ 4724334 w 12193149"/>
              <a:gd name="connsiteY139" fmla="*/ 2173047 h 2344739"/>
              <a:gd name="connsiteX140" fmla="*/ 4722324 w 12193149"/>
              <a:gd name="connsiteY140" fmla="*/ 2172298 h 2344739"/>
              <a:gd name="connsiteX141" fmla="*/ 4723259 w 12193149"/>
              <a:gd name="connsiteY141" fmla="*/ 2172087 h 2344739"/>
              <a:gd name="connsiteX142" fmla="*/ 4718350 w 12193149"/>
              <a:gd name="connsiteY142" fmla="*/ 2170817 h 2344739"/>
              <a:gd name="connsiteX143" fmla="*/ 4722324 w 12193149"/>
              <a:gd name="connsiteY143" fmla="*/ 2172298 h 2344739"/>
              <a:gd name="connsiteX144" fmla="*/ 4716674 w 12193149"/>
              <a:gd name="connsiteY144" fmla="*/ 2173573 h 2344739"/>
              <a:gd name="connsiteX145" fmla="*/ 4516962 w 12193149"/>
              <a:gd name="connsiteY145" fmla="*/ 2163671 h 2344739"/>
              <a:gd name="connsiteX146" fmla="*/ 4429691 w 12193149"/>
              <a:gd name="connsiteY146" fmla="*/ 2153020 h 2344739"/>
              <a:gd name="connsiteX147" fmla="*/ 4364023 w 12193149"/>
              <a:gd name="connsiteY147" fmla="*/ 2151674 h 2344739"/>
              <a:gd name="connsiteX148" fmla="*/ 4318114 w 12193149"/>
              <a:gd name="connsiteY148" fmla="*/ 2158289 h 2344739"/>
              <a:gd name="connsiteX149" fmla="*/ 4316258 w 12193149"/>
              <a:gd name="connsiteY149" fmla="*/ 2156948 h 2344739"/>
              <a:gd name="connsiteX150" fmla="*/ 4296292 w 12193149"/>
              <a:gd name="connsiteY150" fmla="*/ 2155069 h 2344739"/>
              <a:gd name="connsiteX151" fmla="*/ 4291212 w 12193149"/>
              <a:gd name="connsiteY151" fmla="*/ 2157986 h 2344739"/>
              <a:gd name="connsiteX152" fmla="*/ 4277290 w 12193149"/>
              <a:gd name="connsiteY152" fmla="*/ 2157740 h 2344739"/>
              <a:gd name="connsiteX153" fmla="*/ 4249265 w 12193149"/>
              <a:gd name="connsiteY153" fmla="*/ 2160064 h 2344739"/>
              <a:gd name="connsiteX154" fmla="*/ 4203199 w 12193149"/>
              <a:gd name="connsiteY154" fmla="*/ 2157269 h 2344739"/>
              <a:gd name="connsiteX155" fmla="*/ 4202893 w 12193149"/>
              <a:gd name="connsiteY155" fmla="*/ 2156010 h 2344739"/>
              <a:gd name="connsiteX156" fmla="*/ 4192396 w 12193149"/>
              <a:gd name="connsiteY156" fmla="*/ 2150376 h 2344739"/>
              <a:gd name="connsiteX157" fmla="*/ 4143893 w 12193149"/>
              <a:gd name="connsiteY157" fmla="*/ 2134511 h 2344739"/>
              <a:gd name="connsiteX158" fmla="*/ 4084245 w 12193149"/>
              <a:gd name="connsiteY158" fmla="*/ 2107978 h 2344739"/>
              <a:gd name="connsiteX159" fmla="*/ 4075694 w 12193149"/>
              <a:gd name="connsiteY159" fmla="*/ 2107143 h 2344739"/>
              <a:gd name="connsiteX160" fmla="*/ 4075575 w 12193149"/>
              <a:gd name="connsiteY160" fmla="*/ 2106844 h 2344739"/>
              <a:gd name="connsiteX161" fmla="*/ 4066658 w 12193149"/>
              <a:gd name="connsiteY161" fmla="*/ 2105400 h 2344739"/>
              <a:gd name="connsiteX162" fmla="*/ 4060102 w 12193149"/>
              <a:gd name="connsiteY162" fmla="*/ 2105618 h 2344739"/>
              <a:gd name="connsiteX163" fmla="*/ 4043512 w 12193149"/>
              <a:gd name="connsiteY163" fmla="*/ 2103997 h 2344739"/>
              <a:gd name="connsiteX164" fmla="*/ 4038145 w 12193149"/>
              <a:gd name="connsiteY164" fmla="*/ 2101563 h 2344739"/>
              <a:gd name="connsiteX165" fmla="*/ 4036511 w 12193149"/>
              <a:gd name="connsiteY165" fmla="*/ 2097896 h 2344739"/>
              <a:gd name="connsiteX166" fmla="*/ 4034926 w 12193149"/>
              <a:gd name="connsiteY166" fmla="*/ 2098131 h 2344739"/>
              <a:gd name="connsiteX167" fmla="*/ 4005686 w 12193149"/>
              <a:gd name="connsiteY167" fmla="*/ 2085563 h 2344739"/>
              <a:gd name="connsiteX168" fmla="*/ 3937994 w 12193149"/>
              <a:gd name="connsiteY168" fmla="*/ 2068106 h 2344739"/>
              <a:gd name="connsiteX169" fmla="*/ 3898423 w 12193149"/>
              <a:gd name="connsiteY169" fmla="*/ 2062451 h 2344739"/>
              <a:gd name="connsiteX170" fmla="*/ 3790908 w 12193149"/>
              <a:gd name="connsiteY170" fmla="*/ 2042213 h 2344739"/>
              <a:gd name="connsiteX171" fmla="*/ 3683661 w 12193149"/>
              <a:gd name="connsiteY171" fmla="*/ 2018290 h 2344739"/>
              <a:gd name="connsiteX172" fmla="*/ 3611183 w 12193149"/>
              <a:gd name="connsiteY172" fmla="*/ 1986019 h 2344739"/>
              <a:gd name="connsiteX173" fmla="*/ 3605003 w 12193149"/>
              <a:gd name="connsiteY173" fmla="*/ 1987381 h 2344739"/>
              <a:gd name="connsiteX174" fmla="*/ 3595884 w 12193149"/>
              <a:gd name="connsiteY174" fmla="*/ 1987545 h 2344739"/>
              <a:gd name="connsiteX175" fmla="*/ 3595649 w 12193149"/>
              <a:gd name="connsiteY175" fmla="*/ 1987276 h 2344739"/>
              <a:gd name="connsiteX176" fmla="*/ 3587126 w 12193149"/>
              <a:gd name="connsiteY176" fmla="*/ 1987966 h 2344739"/>
              <a:gd name="connsiteX177" fmla="*/ 3537283 w 12193149"/>
              <a:gd name="connsiteY177" fmla="*/ 1978267 h 2344739"/>
              <a:gd name="connsiteX178" fmla="*/ 3474371 w 12193149"/>
              <a:gd name="connsiteY178" fmla="*/ 1974606 h 2344739"/>
              <a:gd name="connsiteX179" fmla="*/ 3401876 w 12193149"/>
              <a:gd name="connsiteY179" fmla="*/ 1962558 h 2344739"/>
              <a:gd name="connsiteX180" fmla="*/ 3365036 w 12193149"/>
              <a:gd name="connsiteY180" fmla="*/ 1979510 h 2344739"/>
              <a:gd name="connsiteX181" fmla="*/ 3345174 w 12193149"/>
              <a:gd name="connsiteY181" fmla="*/ 1981192 h 2344739"/>
              <a:gd name="connsiteX182" fmla="*/ 3342846 w 12193149"/>
              <a:gd name="connsiteY182" fmla="*/ 1980217 h 2344739"/>
              <a:gd name="connsiteX183" fmla="*/ 3263504 w 12193149"/>
              <a:gd name="connsiteY183" fmla="*/ 1986094 h 2344739"/>
              <a:gd name="connsiteX184" fmla="*/ 3143704 w 12193149"/>
              <a:gd name="connsiteY184" fmla="*/ 1993869 h 2344739"/>
              <a:gd name="connsiteX185" fmla="*/ 3031439 w 12193149"/>
              <a:gd name="connsiteY185" fmla="*/ 1996512 h 2344739"/>
              <a:gd name="connsiteX186" fmla="*/ 2782717 w 12193149"/>
              <a:gd name="connsiteY186" fmla="*/ 2018333 h 2344739"/>
              <a:gd name="connsiteX187" fmla="*/ 2647675 w 12193149"/>
              <a:gd name="connsiteY187" fmla="*/ 2028869 h 2344739"/>
              <a:gd name="connsiteX188" fmla="*/ 2569176 w 12193149"/>
              <a:gd name="connsiteY188" fmla="*/ 2002628 h 2344739"/>
              <a:gd name="connsiteX189" fmla="*/ 2444403 w 12193149"/>
              <a:gd name="connsiteY189" fmla="*/ 2016529 h 2344739"/>
              <a:gd name="connsiteX190" fmla="*/ 2316260 w 12193149"/>
              <a:gd name="connsiteY190" fmla="*/ 2024996 h 2344739"/>
              <a:gd name="connsiteX191" fmla="*/ 2209726 w 12193149"/>
              <a:gd name="connsiteY191" fmla="*/ 2019763 h 2344739"/>
              <a:gd name="connsiteX192" fmla="*/ 2095813 w 12193149"/>
              <a:gd name="connsiteY192" fmla="*/ 2003052 h 2344739"/>
              <a:gd name="connsiteX193" fmla="*/ 1998504 w 12193149"/>
              <a:gd name="connsiteY193" fmla="*/ 1995032 h 2344739"/>
              <a:gd name="connsiteX194" fmla="*/ 1929320 w 12193149"/>
              <a:gd name="connsiteY194" fmla="*/ 2016977 h 2344739"/>
              <a:gd name="connsiteX195" fmla="*/ 1922798 w 12193149"/>
              <a:gd name="connsiteY195" fmla="*/ 2012146 h 2344739"/>
              <a:gd name="connsiteX196" fmla="*/ 1874228 w 12193149"/>
              <a:gd name="connsiteY196" fmla="*/ 2013741 h 2344739"/>
              <a:gd name="connsiteX197" fmla="*/ 1787803 w 12193149"/>
              <a:gd name="connsiteY197" fmla="*/ 2041363 h 2344739"/>
              <a:gd name="connsiteX198" fmla="*/ 1739352 w 12193149"/>
              <a:gd name="connsiteY198" fmla="*/ 2036312 h 2344739"/>
              <a:gd name="connsiteX199" fmla="*/ 1676219 w 12193149"/>
              <a:gd name="connsiteY199" fmla="*/ 2019963 h 2344739"/>
              <a:gd name="connsiteX200" fmla="*/ 1609817 w 12193149"/>
              <a:gd name="connsiteY200" fmla="*/ 2013066 h 2344739"/>
              <a:gd name="connsiteX201" fmla="*/ 1497258 w 12193149"/>
              <a:gd name="connsiteY201" fmla="*/ 1987476 h 2344739"/>
              <a:gd name="connsiteX202" fmla="*/ 1151127 w 12193149"/>
              <a:gd name="connsiteY202" fmla="*/ 1938041 h 2344739"/>
              <a:gd name="connsiteX203" fmla="*/ 859417 w 12193149"/>
              <a:gd name="connsiteY203" fmla="*/ 1928608 h 2344739"/>
              <a:gd name="connsiteX204" fmla="*/ 838688 w 12193149"/>
              <a:gd name="connsiteY204" fmla="*/ 1929821 h 2344739"/>
              <a:gd name="connsiteX205" fmla="*/ 817957 w 12193149"/>
              <a:gd name="connsiteY205" fmla="*/ 1927857 h 2344739"/>
              <a:gd name="connsiteX206" fmla="*/ 812654 w 12193149"/>
              <a:gd name="connsiteY206" fmla="*/ 1930751 h 2344739"/>
              <a:gd name="connsiteX207" fmla="*/ 721195 w 12193149"/>
              <a:gd name="connsiteY207" fmla="*/ 1929661 h 2344739"/>
              <a:gd name="connsiteX208" fmla="*/ 720890 w 12193149"/>
              <a:gd name="connsiteY208" fmla="*/ 1928399 h 2344739"/>
              <a:gd name="connsiteX209" fmla="*/ 710023 w 12193149"/>
              <a:gd name="connsiteY209" fmla="*/ 1922722 h 2344739"/>
              <a:gd name="connsiteX210" fmla="*/ 597940 w 12193149"/>
              <a:gd name="connsiteY210" fmla="*/ 1879864 h 2344739"/>
              <a:gd name="connsiteX211" fmla="*/ 579683 w 12193149"/>
              <a:gd name="connsiteY211" fmla="*/ 1877212 h 2344739"/>
              <a:gd name="connsiteX212" fmla="*/ 572865 w 12193149"/>
              <a:gd name="connsiteY212" fmla="*/ 1877401 h 2344739"/>
              <a:gd name="connsiteX213" fmla="*/ 446247 w 12193149"/>
              <a:gd name="connsiteY213" fmla="*/ 1839371 h 2344739"/>
              <a:gd name="connsiteX214" fmla="*/ 405163 w 12193149"/>
              <a:gd name="connsiteY214" fmla="*/ 1833548 h 2344739"/>
              <a:gd name="connsiteX215" fmla="*/ 293583 w 12193149"/>
              <a:gd name="connsiteY215" fmla="*/ 1812852 h 2344739"/>
              <a:gd name="connsiteX216" fmla="*/ 119529 w 12193149"/>
              <a:gd name="connsiteY216" fmla="*/ 1761047 h 2344739"/>
              <a:gd name="connsiteX217" fmla="*/ 16674 w 12193149"/>
              <a:gd name="connsiteY217" fmla="*/ 1758191 h 2344739"/>
              <a:gd name="connsiteX218" fmla="*/ 1150 w 12193149"/>
              <a:gd name="connsiteY218" fmla="*/ 1752722 h 2344739"/>
              <a:gd name="connsiteX219" fmla="*/ 1148 w 12193149"/>
              <a:gd name="connsiteY219" fmla="*/ 222213 h 2344739"/>
              <a:gd name="connsiteX220" fmla="*/ 1148 w 12193149"/>
              <a:gd name="connsiteY220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083317 w 12193149"/>
              <a:gd name="connsiteY58" fmla="*/ 1743296 h 2344739"/>
              <a:gd name="connsiteX59" fmla="*/ 10040388 w 12193149"/>
              <a:gd name="connsiteY59" fmla="*/ 1741632 h 2344739"/>
              <a:gd name="connsiteX60" fmla="*/ 9961167 w 12193149"/>
              <a:gd name="connsiteY60" fmla="*/ 1757147 h 2344739"/>
              <a:gd name="connsiteX61" fmla="*/ 9848940 w 12193149"/>
              <a:gd name="connsiteY61" fmla="*/ 1763915 h 2344739"/>
              <a:gd name="connsiteX62" fmla="*/ 9729457 w 12193149"/>
              <a:gd name="connsiteY62" fmla="*/ 1784122 h 2344739"/>
              <a:gd name="connsiteX63" fmla="*/ 9613704 w 12193149"/>
              <a:gd name="connsiteY63" fmla="*/ 1812371 h 2344739"/>
              <a:gd name="connsiteX64" fmla="*/ 9338590 w 12193149"/>
              <a:gd name="connsiteY64" fmla="*/ 1869293 h 2344739"/>
              <a:gd name="connsiteX65" fmla="*/ 9232518 w 12193149"/>
              <a:gd name="connsiteY65" fmla="*/ 1893149 h 2344739"/>
              <a:gd name="connsiteX66" fmla="*/ 9156690 w 12193149"/>
              <a:gd name="connsiteY66" fmla="*/ 1903228 h 2344739"/>
              <a:gd name="connsiteX67" fmla="*/ 9054601 w 12193149"/>
              <a:gd name="connsiteY67" fmla="*/ 1910755 h 2344739"/>
              <a:gd name="connsiteX68" fmla="*/ 9006634 w 12193149"/>
              <a:gd name="connsiteY68" fmla="*/ 1914040 h 2344739"/>
              <a:gd name="connsiteX69" fmla="*/ 9006349 w 12193149"/>
              <a:gd name="connsiteY69" fmla="*/ 1913800 h 2344739"/>
              <a:gd name="connsiteX70" fmla="*/ 8997380 w 12193149"/>
              <a:gd name="connsiteY70" fmla="*/ 1915011 h 2344739"/>
              <a:gd name="connsiteX71" fmla="*/ 8991542 w 12193149"/>
              <a:gd name="connsiteY71" fmla="*/ 1917072 h 2344739"/>
              <a:gd name="connsiteX72" fmla="*/ 8975485 w 12193149"/>
              <a:gd name="connsiteY72" fmla="*/ 1920298 h 2344739"/>
              <a:gd name="connsiteX73" fmla="*/ 8969159 w 12193149"/>
              <a:gd name="connsiteY73" fmla="*/ 1919598 h 2344739"/>
              <a:gd name="connsiteX74" fmla="*/ 8964196 w 12193149"/>
              <a:gd name="connsiteY74" fmla="*/ 1917373 h 2344739"/>
              <a:gd name="connsiteX75" fmla="*/ 8930136 w 12193149"/>
              <a:gd name="connsiteY75" fmla="*/ 1914185 h 2344739"/>
              <a:gd name="connsiteX76" fmla="*/ 8753592 w 12193149"/>
              <a:gd name="connsiteY76" fmla="*/ 1933417 h 2344739"/>
              <a:gd name="connsiteX77" fmla="*/ 8708995 w 12193149"/>
              <a:gd name="connsiteY77" fmla="*/ 1935518 h 2344739"/>
              <a:gd name="connsiteX78" fmla="*/ 8597219 w 12193149"/>
              <a:gd name="connsiteY78" fmla="*/ 1944090 h 2344739"/>
              <a:gd name="connsiteX79" fmla="*/ 8526378 w 12193149"/>
              <a:gd name="connsiteY79" fmla="*/ 1929248 h 2344739"/>
              <a:gd name="connsiteX80" fmla="*/ 8512131 w 12193149"/>
              <a:gd name="connsiteY80" fmla="*/ 1935163 h 2344739"/>
              <a:gd name="connsiteX81" fmla="*/ 8507315 w 12193149"/>
              <a:gd name="connsiteY81" fmla="*/ 1938164 h 2344739"/>
              <a:gd name="connsiteX82" fmla="*/ 8499116 w 12193149"/>
              <a:gd name="connsiteY82" fmla="*/ 1940902 h 2344739"/>
              <a:gd name="connsiteX83" fmla="*/ 8498742 w 12193149"/>
              <a:gd name="connsiteY83" fmla="*/ 1940723 h 2344739"/>
              <a:gd name="connsiteX84" fmla="*/ 8491397 w 12193149"/>
              <a:gd name="connsiteY84" fmla="*/ 1943773 h 2344739"/>
              <a:gd name="connsiteX85" fmla="*/ 8368330 w 12193149"/>
              <a:gd name="connsiteY85" fmla="*/ 1957815 h 2344739"/>
              <a:gd name="connsiteX86" fmla="*/ 8354947 w 12193149"/>
              <a:gd name="connsiteY86" fmla="*/ 1958009 h 2344739"/>
              <a:gd name="connsiteX87" fmla="*/ 8321252 w 12193149"/>
              <a:gd name="connsiteY87" fmla="*/ 1974587 h 2344739"/>
              <a:gd name="connsiteX88" fmla="*/ 8315581 w 12193149"/>
              <a:gd name="connsiteY88" fmla="*/ 1974913 h 2344739"/>
              <a:gd name="connsiteX89" fmla="*/ 8296322 w 12193149"/>
              <a:gd name="connsiteY89" fmla="*/ 1988808 h 2344739"/>
              <a:gd name="connsiteX90" fmla="*/ 8285424 w 12193149"/>
              <a:gd name="connsiteY90" fmla="*/ 1994631 h 2344739"/>
              <a:gd name="connsiteX91" fmla="*/ 8284298 w 12193149"/>
              <a:gd name="connsiteY91" fmla="*/ 1999074 h 2344739"/>
              <a:gd name="connsiteX92" fmla="*/ 8267224 w 12193149"/>
              <a:gd name="connsiteY92" fmla="*/ 2006249 h 2344739"/>
              <a:gd name="connsiteX93" fmla="*/ 8264525 w 12193149"/>
              <a:gd name="connsiteY93" fmla="*/ 2006019 h 2344739"/>
              <a:gd name="connsiteX94" fmla="*/ 8253181 w 12193149"/>
              <a:gd name="connsiteY94" fmla="*/ 2015862 h 2344739"/>
              <a:gd name="connsiteX95" fmla="*/ 8246982 w 12193149"/>
              <a:gd name="connsiteY95" fmla="*/ 2028854 h 2344739"/>
              <a:gd name="connsiteX96" fmla="*/ 8091420 w 12193149"/>
              <a:gd name="connsiteY96" fmla="*/ 2075015 h 2344739"/>
              <a:gd name="connsiteX97" fmla="*/ 7906555 w 12193149"/>
              <a:gd name="connsiteY97" fmla="*/ 2116988 h 2344739"/>
              <a:gd name="connsiteX98" fmla="*/ 7719893 w 12193149"/>
              <a:gd name="connsiteY98" fmla="*/ 2142703 h 2344739"/>
              <a:gd name="connsiteX99" fmla="*/ 7615495 w 12193149"/>
              <a:gd name="connsiteY99" fmla="*/ 2139232 h 2344739"/>
              <a:gd name="connsiteX100" fmla="*/ 7528691 w 12193149"/>
              <a:gd name="connsiteY100" fmla="*/ 2145060 h 2344739"/>
              <a:gd name="connsiteX101" fmla="*/ 7520719 w 12193149"/>
              <a:gd name="connsiteY101" fmla="*/ 2147613 h 2344739"/>
              <a:gd name="connsiteX102" fmla="*/ 7508559 w 12193149"/>
              <a:gd name="connsiteY102" fmla="*/ 2148948 h 2344739"/>
              <a:gd name="connsiteX103" fmla="*/ 7508188 w 12193149"/>
              <a:gd name="connsiteY103" fmla="*/ 2148621 h 2344739"/>
              <a:gd name="connsiteX104" fmla="*/ 7496943 w 12193149"/>
              <a:gd name="connsiteY104" fmla="*/ 2150573 h 2344739"/>
              <a:gd name="connsiteX105" fmla="*/ 7219707 w 12193149"/>
              <a:gd name="connsiteY105" fmla="*/ 2156680 h 2344739"/>
              <a:gd name="connsiteX106" fmla="*/ 7202249 w 12193149"/>
              <a:gd name="connsiteY106" fmla="*/ 2161230 h 2344739"/>
              <a:gd name="connsiteX107" fmla="*/ 7198152 w 12193149"/>
              <a:gd name="connsiteY107" fmla="*/ 2166588 h 2344739"/>
              <a:gd name="connsiteX108" fmla="*/ 7171956 w 12193149"/>
              <a:gd name="connsiteY108" fmla="*/ 2171236 h 2344739"/>
              <a:gd name="connsiteX109" fmla="*/ 7098136 w 12193149"/>
              <a:gd name="connsiteY109" fmla="*/ 2183464 h 2344739"/>
              <a:gd name="connsiteX110" fmla="*/ 7019644 w 12193149"/>
              <a:gd name="connsiteY110" fmla="*/ 2183090 h 2344739"/>
              <a:gd name="connsiteX111" fmla="*/ 6905294 w 12193149"/>
              <a:gd name="connsiteY111" fmla="*/ 2212596 h 2344739"/>
              <a:gd name="connsiteX112" fmla="*/ 6709370 w 12193149"/>
              <a:gd name="connsiteY112" fmla="*/ 2240551 h 2344739"/>
              <a:gd name="connsiteX113" fmla="*/ 6550602 w 12193149"/>
              <a:gd name="connsiteY113" fmla="*/ 2269327 h 2344739"/>
              <a:gd name="connsiteX114" fmla="*/ 6318708 w 12193149"/>
              <a:gd name="connsiteY114" fmla="*/ 2316127 h 2344739"/>
              <a:gd name="connsiteX115" fmla="*/ 6169822 w 12193149"/>
              <a:gd name="connsiteY115" fmla="*/ 2318214 h 2344739"/>
              <a:gd name="connsiteX116" fmla="*/ 6074996 w 12193149"/>
              <a:gd name="connsiteY116" fmla="*/ 2338676 h 2344739"/>
              <a:gd name="connsiteX117" fmla="*/ 6069677 w 12193149"/>
              <a:gd name="connsiteY117" fmla="*/ 2337139 h 2344739"/>
              <a:gd name="connsiteX118" fmla="*/ 6049786 w 12193149"/>
              <a:gd name="connsiteY118" fmla="*/ 2337822 h 2344739"/>
              <a:gd name="connsiteX119" fmla="*/ 6042433 w 12193149"/>
              <a:gd name="connsiteY119" fmla="*/ 2329473 h 2344739"/>
              <a:gd name="connsiteX120" fmla="*/ 6011238 w 12193149"/>
              <a:gd name="connsiteY120" fmla="*/ 2324380 h 2344739"/>
              <a:gd name="connsiteX121" fmla="*/ 5958523 w 12193149"/>
              <a:gd name="connsiteY121" fmla="*/ 2328024 h 2344739"/>
              <a:gd name="connsiteX122" fmla="*/ 5760067 w 12193149"/>
              <a:gd name="connsiteY122" fmla="*/ 2343716 h 2344739"/>
              <a:gd name="connsiteX123" fmla="*/ 5628108 w 12193149"/>
              <a:gd name="connsiteY123" fmla="*/ 2344739 h 2344739"/>
              <a:gd name="connsiteX124" fmla="*/ 5472054 w 12193149"/>
              <a:gd name="connsiteY124" fmla="*/ 2330719 h 2344739"/>
              <a:gd name="connsiteX125" fmla="*/ 5433909 w 12193149"/>
              <a:gd name="connsiteY125" fmla="*/ 2319466 h 2344739"/>
              <a:gd name="connsiteX126" fmla="*/ 5382817 w 12193149"/>
              <a:gd name="connsiteY126" fmla="*/ 2301764 h 2344739"/>
              <a:gd name="connsiteX127" fmla="*/ 5262912 w 12193149"/>
              <a:gd name="connsiteY127" fmla="*/ 2281347 h 2344739"/>
              <a:gd name="connsiteX128" fmla="*/ 5224109 w 12193149"/>
              <a:gd name="connsiteY128" fmla="*/ 2270223 h 2344739"/>
              <a:gd name="connsiteX129" fmla="*/ 5175808 w 12193149"/>
              <a:gd name="connsiteY129" fmla="*/ 2267233 h 2344739"/>
              <a:gd name="connsiteX130" fmla="*/ 5157702 w 12193149"/>
              <a:gd name="connsiteY130" fmla="*/ 2260010 h 2344739"/>
              <a:gd name="connsiteX131" fmla="*/ 5143747 w 12193149"/>
              <a:gd name="connsiteY131" fmla="*/ 2256610 h 2344739"/>
              <a:gd name="connsiteX132" fmla="*/ 5140744 w 12193149"/>
              <a:gd name="connsiteY132" fmla="*/ 2254509 h 2344739"/>
              <a:gd name="connsiteX133" fmla="*/ 5122807 w 12193149"/>
              <a:gd name="connsiteY133" fmla="*/ 2243656 h 2344739"/>
              <a:gd name="connsiteX134" fmla="*/ 5066938 w 12193149"/>
              <a:gd name="connsiteY134" fmla="*/ 2250227 h 2344739"/>
              <a:gd name="connsiteX135" fmla="*/ 5012662 w 12193149"/>
              <a:gd name="connsiteY135" fmla="*/ 2233846 h 2344739"/>
              <a:gd name="connsiteX136" fmla="*/ 4841589 w 12193149"/>
              <a:gd name="connsiteY136" fmla="*/ 2209829 h 2344739"/>
              <a:gd name="connsiteX137" fmla="*/ 4763595 w 12193149"/>
              <a:gd name="connsiteY137" fmla="*/ 2182061 h 2344739"/>
              <a:gd name="connsiteX138" fmla="*/ 4724334 w 12193149"/>
              <a:gd name="connsiteY138" fmla="*/ 2173047 h 2344739"/>
              <a:gd name="connsiteX139" fmla="*/ 4722324 w 12193149"/>
              <a:gd name="connsiteY139" fmla="*/ 2172298 h 2344739"/>
              <a:gd name="connsiteX140" fmla="*/ 4723259 w 12193149"/>
              <a:gd name="connsiteY140" fmla="*/ 2172087 h 2344739"/>
              <a:gd name="connsiteX141" fmla="*/ 4718350 w 12193149"/>
              <a:gd name="connsiteY141" fmla="*/ 2170817 h 2344739"/>
              <a:gd name="connsiteX142" fmla="*/ 4722324 w 12193149"/>
              <a:gd name="connsiteY142" fmla="*/ 2172298 h 2344739"/>
              <a:gd name="connsiteX143" fmla="*/ 4716674 w 12193149"/>
              <a:gd name="connsiteY143" fmla="*/ 2173573 h 2344739"/>
              <a:gd name="connsiteX144" fmla="*/ 4516962 w 12193149"/>
              <a:gd name="connsiteY144" fmla="*/ 2163671 h 2344739"/>
              <a:gd name="connsiteX145" fmla="*/ 4429691 w 12193149"/>
              <a:gd name="connsiteY145" fmla="*/ 2153020 h 2344739"/>
              <a:gd name="connsiteX146" fmla="*/ 4364023 w 12193149"/>
              <a:gd name="connsiteY146" fmla="*/ 2151674 h 2344739"/>
              <a:gd name="connsiteX147" fmla="*/ 4318114 w 12193149"/>
              <a:gd name="connsiteY147" fmla="*/ 2158289 h 2344739"/>
              <a:gd name="connsiteX148" fmla="*/ 4316258 w 12193149"/>
              <a:gd name="connsiteY148" fmla="*/ 2156948 h 2344739"/>
              <a:gd name="connsiteX149" fmla="*/ 4296292 w 12193149"/>
              <a:gd name="connsiteY149" fmla="*/ 2155069 h 2344739"/>
              <a:gd name="connsiteX150" fmla="*/ 4291212 w 12193149"/>
              <a:gd name="connsiteY150" fmla="*/ 2157986 h 2344739"/>
              <a:gd name="connsiteX151" fmla="*/ 4277290 w 12193149"/>
              <a:gd name="connsiteY151" fmla="*/ 2157740 h 2344739"/>
              <a:gd name="connsiteX152" fmla="*/ 4249265 w 12193149"/>
              <a:gd name="connsiteY152" fmla="*/ 2160064 h 2344739"/>
              <a:gd name="connsiteX153" fmla="*/ 4203199 w 12193149"/>
              <a:gd name="connsiteY153" fmla="*/ 2157269 h 2344739"/>
              <a:gd name="connsiteX154" fmla="*/ 4202893 w 12193149"/>
              <a:gd name="connsiteY154" fmla="*/ 2156010 h 2344739"/>
              <a:gd name="connsiteX155" fmla="*/ 4192396 w 12193149"/>
              <a:gd name="connsiteY155" fmla="*/ 2150376 h 2344739"/>
              <a:gd name="connsiteX156" fmla="*/ 4143893 w 12193149"/>
              <a:gd name="connsiteY156" fmla="*/ 2134511 h 2344739"/>
              <a:gd name="connsiteX157" fmla="*/ 4084245 w 12193149"/>
              <a:gd name="connsiteY157" fmla="*/ 2107978 h 2344739"/>
              <a:gd name="connsiteX158" fmla="*/ 4075694 w 12193149"/>
              <a:gd name="connsiteY158" fmla="*/ 2107143 h 2344739"/>
              <a:gd name="connsiteX159" fmla="*/ 4075575 w 12193149"/>
              <a:gd name="connsiteY159" fmla="*/ 2106844 h 2344739"/>
              <a:gd name="connsiteX160" fmla="*/ 4066658 w 12193149"/>
              <a:gd name="connsiteY160" fmla="*/ 2105400 h 2344739"/>
              <a:gd name="connsiteX161" fmla="*/ 4060102 w 12193149"/>
              <a:gd name="connsiteY161" fmla="*/ 2105618 h 2344739"/>
              <a:gd name="connsiteX162" fmla="*/ 4043512 w 12193149"/>
              <a:gd name="connsiteY162" fmla="*/ 2103997 h 2344739"/>
              <a:gd name="connsiteX163" fmla="*/ 4038145 w 12193149"/>
              <a:gd name="connsiteY163" fmla="*/ 2101563 h 2344739"/>
              <a:gd name="connsiteX164" fmla="*/ 4036511 w 12193149"/>
              <a:gd name="connsiteY164" fmla="*/ 2097896 h 2344739"/>
              <a:gd name="connsiteX165" fmla="*/ 4034926 w 12193149"/>
              <a:gd name="connsiteY165" fmla="*/ 2098131 h 2344739"/>
              <a:gd name="connsiteX166" fmla="*/ 4005686 w 12193149"/>
              <a:gd name="connsiteY166" fmla="*/ 2085563 h 2344739"/>
              <a:gd name="connsiteX167" fmla="*/ 3937994 w 12193149"/>
              <a:gd name="connsiteY167" fmla="*/ 2068106 h 2344739"/>
              <a:gd name="connsiteX168" fmla="*/ 3898423 w 12193149"/>
              <a:gd name="connsiteY168" fmla="*/ 2062451 h 2344739"/>
              <a:gd name="connsiteX169" fmla="*/ 3790908 w 12193149"/>
              <a:gd name="connsiteY169" fmla="*/ 2042213 h 2344739"/>
              <a:gd name="connsiteX170" fmla="*/ 3683661 w 12193149"/>
              <a:gd name="connsiteY170" fmla="*/ 2018290 h 2344739"/>
              <a:gd name="connsiteX171" fmla="*/ 3611183 w 12193149"/>
              <a:gd name="connsiteY171" fmla="*/ 1986019 h 2344739"/>
              <a:gd name="connsiteX172" fmla="*/ 3605003 w 12193149"/>
              <a:gd name="connsiteY172" fmla="*/ 1987381 h 2344739"/>
              <a:gd name="connsiteX173" fmla="*/ 3595884 w 12193149"/>
              <a:gd name="connsiteY173" fmla="*/ 1987545 h 2344739"/>
              <a:gd name="connsiteX174" fmla="*/ 3595649 w 12193149"/>
              <a:gd name="connsiteY174" fmla="*/ 1987276 h 2344739"/>
              <a:gd name="connsiteX175" fmla="*/ 3587126 w 12193149"/>
              <a:gd name="connsiteY175" fmla="*/ 1987966 h 2344739"/>
              <a:gd name="connsiteX176" fmla="*/ 3537283 w 12193149"/>
              <a:gd name="connsiteY176" fmla="*/ 1978267 h 2344739"/>
              <a:gd name="connsiteX177" fmla="*/ 3474371 w 12193149"/>
              <a:gd name="connsiteY177" fmla="*/ 1974606 h 2344739"/>
              <a:gd name="connsiteX178" fmla="*/ 3401876 w 12193149"/>
              <a:gd name="connsiteY178" fmla="*/ 1962558 h 2344739"/>
              <a:gd name="connsiteX179" fmla="*/ 3365036 w 12193149"/>
              <a:gd name="connsiteY179" fmla="*/ 1979510 h 2344739"/>
              <a:gd name="connsiteX180" fmla="*/ 3345174 w 12193149"/>
              <a:gd name="connsiteY180" fmla="*/ 1981192 h 2344739"/>
              <a:gd name="connsiteX181" fmla="*/ 3342846 w 12193149"/>
              <a:gd name="connsiteY181" fmla="*/ 1980217 h 2344739"/>
              <a:gd name="connsiteX182" fmla="*/ 3263504 w 12193149"/>
              <a:gd name="connsiteY182" fmla="*/ 1986094 h 2344739"/>
              <a:gd name="connsiteX183" fmla="*/ 3143704 w 12193149"/>
              <a:gd name="connsiteY183" fmla="*/ 1993869 h 2344739"/>
              <a:gd name="connsiteX184" fmla="*/ 3031439 w 12193149"/>
              <a:gd name="connsiteY184" fmla="*/ 1996512 h 2344739"/>
              <a:gd name="connsiteX185" fmla="*/ 2782717 w 12193149"/>
              <a:gd name="connsiteY185" fmla="*/ 2018333 h 2344739"/>
              <a:gd name="connsiteX186" fmla="*/ 2647675 w 12193149"/>
              <a:gd name="connsiteY186" fmla="*/ 2028869 h 2344739"/>
              <a:gd name="connsiteX187" fmla="*/ 2569176 w 12193149"/>
              <a:gd name="connsiteY187" fmla="*/ 2002628 h 2344739"/>
              <a:gd name="connsiteX188" fmla="*/ 2444403 w 12193149"/>
              <a:gd name="connsiteY188" fmla="*/ 2016529 h 2344739"/>
              <a:gd name="connsiteX189" fmla="*/ 2316260 w 12193149"/>
              <a:gd name="connsiteY189" fmla="*/ 2024996 h 2344739"/>
              <a:gd name="connsiteX190" fmla="*/ 2209726 w 12193149"/>
              <a:gd name="connsiteY190" fmla="*/ 2019763 h 2344739"/>
              <a:gd name="connsiteX191" fmla="*/ 2095813 w 12193149"/>
              <a:gd name="connsiteY191" fmla="*/ 2003052 h 2344739"/>
              <a:gd name="connsiteX192" fmla="*/ 1998504 w 12193149"/>
              <a:gd name="connsiteY192" fmla="*/ 1995032 h 2344739"/>
              <a:gd name="connsiteX193" fmla="*/ 1929320 w 12193149"/>
              <a:gd name="connsiteY193" fmla="*/ 2016977 h 2344739"/>
              <a:gd name="connsiteX194" fmla="*/ 1922798 w 12193149"/>
              <a:gd name="connsiteY194" fmla="*/ 2012146 h 2344739"/>
              <a:gd name="connsiteX195" fmla="*/ 1874228 w 12193149"/>
              <a:gd name="connsiteY195" fmla="*/ 2013741 h 2344739"/>
              <a:gd name="connsiteX196" fmla="*/ 1787803 w 12193149"/>
              <a:gd name="connsiteY196" fmla="*/ 2041363 h 2344739"/>
              <a:gd name="connsiteX197" fmla="*/ 1739352 w 12193149"/>
              <a:gd name="connsiteY197" fmla="*/ 2036312 h 2344739"/>
              <a:gd name="connsiteX198" fmla="*/ 1676219 w 12193149"/>
              <a:gd name="connsiteY198" fmla="*/ 2019963 h 2344739"/>
              <a:gd name="connsiteX199" fmla="*/ 1609817 w 12193149"/>
              <a:gd name="connsiteY199" fmla="*/ 2013066 h 2344739"/>
              <a:gd name="connsiteX200" fmla="*/ 1497258 w 12193149"/>
              <a:gd name="connsiteY200" fmla="*/ 1987476 h 2344739"/>
              <a:gd name="connsiteX201" fmla="*/ 1151127 w 12193149"/>
              <a:gd name="connsiteY201" fmla="*/ 1938041 h 2344739"/>
              <a:gd name="connsiteX202" fmla="*/ 859417 w 12193149"/>
              <a:gd name="connsiteY202" fmla="*/ 1928608 h 2344739"/>
              <a:gd name="connsiteX203" fmla="*/ 838688 w 12193149"/>
              <a:gd name="connsiteY203" fmla="*/ 1929821 h 2344739"/>
              <a:gd name="connsiteX204" fmla="*/ 817957 w 12193149"/>
              <a:gd name="connsiteY204" fmla="*/ 1927857 h 2344739"/>
              <a:gd name="connsiteX205" fmla="*/ 812654 w 12193149"/>
              <a:gd name="connsiteY205" fmla="*/ 1930751 h 2344739"/>
              <a:gd name="connsiteX206" fmla="*/ 721195 w 12193149"/>
              <a:gd name="connsiteY206" fmla="*/ 1929661 h 2344739"/>
              <a:gd name="connsiteX207" fmla="*/ 720890 w 12193149"/>
              <a:gd name="connsiteY207" fmla="*/ 1928399 h 2344739"/>
              <a:gd name="connsiteX208" fmla="*/ 710023 w 12193149"/>
              <a:gd name="connsiteY208" fmla="*/ 1922722 h 2344739"/>
              <a:gd name="connsiteX209" fmla="*/ 597940 w 12193149"/>
              <a:gd name="connsiteY209" fmla="*/ 1879864 h 2344739"/>
              <a:gd name="connsiteX210" fmla="*/ 579683 w 12193149"/>
              <a:gd name="connsiteY210" fmla="*/ 1877212 h 2344739"/>
              <a:gd name="connsiteX211" fmla="*/ 572865 w 12193149"/>
              <a:gd name="connsiteY211" fmla="*/ 1877401 h 2344739"/>
              <a:gd name="connsiteX212" fmla="*/ 446247 w 12193149"/>
              <a:gd name="connsiteY212" fmla="*/ 1839371 h 2344739"/>
              <a:gd name="connsiteX213" fmla="*/ 405163 w 12193149"/>
              <a:gd name="connsiteY213" fmla="*/ 1833548 h 2344739"/>
              <a:gd name="connsiteX214" fmla="*/ 293583 w 12193149"/>
              <a:gd name="connsiteY214" fmla="*/ 1812852 h 2344739"/>
              <a:gd name="connsiteX215" fmla="*/ 119529 w 12193149"/>
              <a:gd name="connsiteY215" fmla="*/ 1761047 h 2344739"/>
              <a:gd name="connsiteX216" fmla="*/ 16674 w 12193149"/>
              <a:gd name="connsiteY216" fmla="*/ 1758191 h 2344739"/>
              <a:gd name="connsiteX217" fmla="*/ 1150 w 12193149"/>
              <a:gd name="connsiteY217" fmla="*/ 1752722 h 2344739"/>
              <a:gd name="connsiteX218" fmla="*/ 1148 w 12193149"/>
              <a:gd name="connsiteY218" fmla="*/ 222213 h 2344739"/>
              <a:gd name="connsiteX219" fmla="*/ 1148 w 12193149"/>
              <a:gd name="connsiteY219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590693 w 12193149"/>
              <a:gd name="connsiteY23" fmla="*/ 963777 h 2344739"/>
              <a:gd name="connsiteX24" fmla="*/ 11506817 w 12193149"/>
              <a:gd name="connsiteY24" fmla="*/ 1033623 h 2344739"/>
              <a:gd name="connsiteX25" fmla="*/ 11280332 w 12193149"/>
              <a:gd name="connsiteY25" fmla="*/ 1223571 h 2344739"/>
              <a:gd name="connsiteX26" fmla="*/ 11228309 w 12193149"/>
              <a:gd name="connsiteY26" fmla="*/ 1276236 h 2344739"/>
              <a:gd name="connsiteX27" fmla="*/ 11218087 w 12193149"/>
              <a:gd name="connsiteY27" fmla="*/ 1275961 h 2344739"/>
              <a:gd name="connsiteX28" fmla="*/ 11217184 w 12193149"/>
              <a:gd name="connsiteY28" fmla="*/ 1275018 h 2344739"/>
              <a:gd name="connsiteX29" fmla="*/ 11188885 w 12193149"/>
              <a:gd name="connsiteY29" fmla="*/ 1292383 h 2344739"/>
              <a:gd name="connsiteX30" fmla="*/ 11184501 w 12193149"/>
              <a:gd name="connsiteY30" fmla="*/ 1292525 h 2344739"/>
              <a:gd name="connsiteX31" fmla="*/ 11166854 w 12193149"/>
              <a:gd name="connsiteY31" fmla="*/ 1306612 h 2344739"/>
              <a:gd name="connsiteX32" fmla="*/ 11157311 w 12193149"/>
              <a:gd name="connsiteY32" fmla="*/ 1312414 h 2344739"/>
              <a:gd name="connsiteX33" fmla="*/ 11155496 w 12193149"/>
              <a:gd name="connsiteY33" fmla="*/ 1317097 h 2344739"/>
              <a:gd name="connsiteX34" fmla="*/ 11140961 w 12193149"/>
              <a:gd name="connsiteY34" fmla="*/ 1324115 h 2344739"/>
              <a:gd name="connsiteX35" fmla="*/ 11138961 w 12193149"/>
              <a:gd name="connsiteY35" fmla="*/ 1323772 h 2344739"/>
              <a:gd name="connsiteX36" fmla="*/ 11128208 w 12193149"/>
              <a:gd name="connsiteY36" fmla="*/ 1333832 h 2344739"/>
              <a:gd name="connsiteX37" fmla="*/ 11120691 w 12193149"/>
              <a:gd name="connsiteY37" fmla="*/ 1347424 h 2344739"/>
              <a:gd name="connsiteX38" fmla="*/ 10894683 w 12193149"/>
              <a:gd name="connsiteY38" fmla="*/ 1473399 h 2344739"/>
              <a:gd name="connsiteX39" fmla="*/ 10773300 w 12193149"/>
              <a:gd name="connsiteY39" fmla="*/ 1523191 h 2344739"/>
              <a:gd name="connsiteX40" fmla="*/ 10627668 w 12193149"/>
              <a:gd name="connsiteY40" fmla="*/ 1559229 h 2344739"/>
              <a:gd name="connsiteX41" fmla="*/ 10581895 w 12193149"/>
              <a:gd name="connsiteY41" fmla="*/ 1568689 h 2344739"/>
              <a:gd name="connsiteX42" fmla="*/ 10547790 w 12193149"/>
              <a:gd name="connsiteY42" fmla="*/ 1598423 h 2344739"/>
              <a:gd name="connsiteX43" fmla="*/ 10529643 w 12193149"/>
              <a:gd name="connsiteY43" fmla="*/ 1596907 h 2344739"/>
              <a:gd name="connsiteX44" fmla="*/ 10526446 w 12193149"/>
              <a:gd name="connsiteY44" fmla="*/ 1596411 h 2344739"/>
              <a:gd name="connsiteX45" fmla="*/ 10515129 w 12193149"/>
              <a:gd name="connsiteY45" fmla="*/ 1599537 h 2344739"/>
              <a:gd name="connsiteX46" fmla="*/ 10491735 w 12193149"/>
              <a:gd name="connsiteY46" fmla="*/ 1594156 h 2344739"/>
              <a:gd name="connsiteX47" fmla="*/ 10471418 w 12193149"/>
              <a:gd name="connsiteY47" fmla="*/ 1601693 h 2344739"/>
              <a:gd name="connsiteX48" fmla="*/ 10377042 w 12193149"/>
              <a:gd name="connsiteY48" fmla="*/ 1644598 h 2344739"/>
              <a:gd name="connsiteX49" fmla="*/ 10319338 w 12193149"/>
              <a:gd name="connsiteY49" fmla="*/ 1666221 h 2344739"/>
              <a:gd name="connsiteX50" fmla="*/ 10295467 w 12193149"/>
              <a:gd name="connsiteY50" fmla="*/ 1668079 h 2344739"/>
              <a:gd name="connsiteX51" fmla="*/ 10263443 w 12193149"/>
              <a:gd name="connsiteY51" fmla="*/ 1674948 h 2344739"/>
              <a:gd name="connsiteX52" fmla="*/ 10205418 w 12193149"/>
              <a:gd name="connsiteY52" fmla="*/ 1682149 h 2344739"/>
              <a:gd name="connsiteX53" fmla="*/ 10177759 w 12193149"/>
              <a:gd name="connsiteY53" fmla="*/ 1692943 h 2344739"/>
              <a:gd name="connsiteX54" fmla="*/ 10165070 w 12193149"/>
              <a:gd name="connsiteY54" fmla="*/ 1693739 h 2344739"/>
              <a:gd name="connsiteX55" fmla="*/ 10156308 w 12193149"/>
              <a:gd name="connsiteY55" fmla="*/ 1707487 h 2344739"/>
              <a:gd name="connsiteX56" fmla="*/ 10118267 w 12193149"/>
              <a:gd name="connsiteY56" fmla="*/ 1731142 h 2344739"/>
              <a:gd name="connsiteX57" fmla="*/ 10083317 w 12193149"/>
              <a:gd name="connsiteY57" fmla="*/ 1743296 h 2344739"/>
              <a:gd name="connsiteX58" fmla="*/ 10040388 w 12193149"/>
              <a:gd name="connsiteY58" fmla="*/ 1741632 h 2344739"/>
              <a:gd name="connsiteX59" fmla="*/ 9961167 w 12193149"/>
              <a:gd name="connsiteY59" fmla="*/ 1757147 h 2344739"/>
              <a:gd name="connsiteX60" fmla="*/ 9848940 w 12193149"/>
              <a:gd name="connsiteY60" fmla="*/ 1763915 h 2344739"/>
              <a:gd name="connsiteX61" fmla="*/ 9729457 w 12193149"/>
              <a:gd name="connsiteY61" fmla="*/ 1784122 h 2344739"/>
              <a:gd name="connsiteX62" fmla="*/ 9613704 w 12193149"/>
              <a:gd name="connsiteY62" fmla="*/ 1812371 h 2344739"/>
              <a:gd name="connsiteX63" fmla="*/ 9338590 w 12193149"/>
              <a:gd name="connsiteY63" fmla="*/ 1869293 h 2344739"/>
              <a:gd name="connsiteX64" fmla="*/ 9232518 w 12193149"/>
              <a:gd name="connsiteY64" fmla="*/ 1893149 h 2344739"/>
              <a:gd name="connsiteX65" fmla="*/ 9156690 w 12193149"/>
              <a:gd name="connsiteY65" fmla="*/ 1903228 h 2344739"/>
              <a:gd name="connsiteX66" fmla="*/ 9054601 w 12193149"/>
              <a:gd name="connsiteY66" fmla="*/ 1910755 h 2344739"/>
              <a:gd name="connsiteX67" fmla="*/ 9006634 w 12193149"/>
              <a:gd name="connsiteY67" fmla="*/ 1914040 h 2344739"/>
              <a:gd name="connsiteX68" fmla="*/ 9006349 w 12193149"/>
              <a:gd name="connsiteY68" fmla="*/ 1913800 h 2344739"/>
              <a:gd name="connsiteX69" fmla="*/ 8997380 w 12193149"/>
              <a:gd name="connsiteY69" fmla="*/ 1915011 h 2344739"/>
              <a:gd name="connsiteX70" fmla="*/ 8991542 w 12193149"/>
              <a:gd name="connsiteY70" fmla="*/ 1917072 h 2344739"/>
              <a:gd name="connsiteX71" fmla="*/ 8975485 w 12193149"/>
              <a:gd name="connsiteY71" fmla="*/ 1920298 h 2344739"/>
              <a:gd name="connsiteX72" fmla="*/ 8969159 w 12193149"/>
              <a:gd name="connsiteY72" fmla="*/ 1919598 h 2344739"/>
              <a:gd name="connsiteX73" fmla="*/ 8964196 w 12193149"/>
              <a:gd name="connsiteY73" fmla="*/ 1917373 h 2344739"/>
              <a:gd name="connsiteX74" fmla="*/ 8930136 w 12193149"/>
              <a:gd name="connsiteY74" fmla="*/ 1914185 h 2344739"/>
              <a:gd name="connsiteX75" fmla="*/ 8753592 w 12193149"/>
              <a:gd name="connsiteY75" fmla="*/ 1933417 h 2344739"/>
              <a:gd name="connsiteX76" fmla="*/ 8708995 w 12193149"/>
              <a:gd name="connsiteY76" fmla="*/ 1935518 h 2344739"/>
              <a:gd name="connsiteX77" fmla="*/ 8597219 w 12193149"/>
              <a:gd name="connsiteY77" fmla="*/ 1944090 h 2344739"/>
              <a:gd name="connsiteX78" fmla="*/ 8526378 w 12193149"/>
              <a:gd name="connsiteY78" fmla="*/ 1929248 h 2344739"/>
              <a:gd name="connsiteX79" fmla="*/ 8512131 w 12193149"/>
              <a:gd name="connsiteY79" fmla="*/ 1935163 h 2344739"/>
              <a:gd name="connsiteX80" fmla="*/ 8507315 w 12193149"/>
              <a:gd name="connsiteY80" fmla="*/ 1938164 h 2344739"/>
              <a:gd name="connsiteX81" fmla="*/ 8499116 w 12193149"/>
              <a:gd name="connsiteY81" fmla="*/ 1940902 h 2344739"/>
              <a:gd name="connsiteX82" fmla="*/ 8498742 w 12193149"/>
              <a:gd name="connsiteY82" fmla="*/ 1940723 h 2344739"/>
              <a:gd name="connsiteX83" fmla="*/ 8491397 w 12193149"/>
              <a:gd name="connsiteY83" fmla="*/ 1943773 h 2344739"/>
              <a:gd name="connsiteX84" fmla="*/ 8368330 w 12193149"/>
              <a:gd name="connsiteY84" fmla="*/ 1957815 h 2344739"/>
              <a:gd name="connsiteX85" fmla="*/ 8354947 w 12193149"/>
              <a:gd name="connsiteY85" fmla="*/ 1958009 h 2344739"/>
              <a:gd name="connsiteX86" fmla="*/ 8321252 w 12193149"/>
              <a:gd name="connsiteY86" fmla="*/ 1974587 h 2344739"/>
              <a:gd name="connsiteX87" fmla="*/ 8315581 w 12193149"/>
              <a:gd name="connsiteY87" fmla="*/ 1974913 h 2344739"/>
              <a:gd name="connsiteX88" fmla="*/ 8296322 w 12193149"/>
              <a:gd name="connsiteY88" fmla="*/ 1988808 h 2344739"/>
              <a:gd name="connsiteX89" fmla="*/ 8285424 w 12193149"/>
              <a:gd name="connsiteY89" fmla="*/ 1994631 h 2344739"/>
              <a:gd name="connsiteX90" fmla="*/ 8284298 w 12193149"/>
              <a:gd name="connsiteY90" fmla="*/ 1999074 h 2344739"/>
              <a:gd name="connsiteX91" fmla="*/ 8267224 w 12193149"/>
              <a:gd name="connsiteY91" fmla="*/ 2006249 h 2344739"/>
              <a:gd name="connsiteX92" fmla="*/ 8264525 w 12193149"/>
              <a:gd name="connsiteY92" fmla="*/ 2006019 h 2344739"/>
              <a:gd name="connsiteX93" fmla="*/ 8253181 w 12193149"/>
              <a:gd name="connsiteY93" fmla="*/ 2015862 h 2344739"/>
              <a:gd name="connsiteX94" fmla="*/ 8246982 w 12193149"/>
              <a:gd name="connsiteY94" fmla="*/ 2028854 h 2344739"/>
              <a:gd name="connsiteX95" fmla="*/ 8091420 w 12193149"/>
              <a:gd name="connsiteY95" fmla="*/ 2075015 h 2344739"/>
              <a:gd name="connsiteX96" fmla="*/ 7906555 w 12193149"/>
              <a:gd name="connsiteY96" fmla="*/ 2116988 h 2344739"/>
              <a:gd name="connsiteX97" fmla="*/ 7719893 w 12193149"/>
              <a:gd name="connsiteY97" fmla="*/ 2142703 h 2344739"/>
              <a:gd name="connsiteX98" fmla="*/ 7615495 w 12193149"/>
              <a:gd name="connsiteY98" fmla="*/ 2139232 h 2344739"/>
              <a:gd name="connsiteX99" fmla="*/ 7528691 w 12193149"/>
              <a:gd name="connsiteY99" fmla="*/ 2145060 h 2344739"/>
              <a:gd name="connsiteX100" fmla="*/ 7520719 w 12193149"/>
              <a:gd name="connsiteY100" fmla="*/ 2147613 h 2344739"/>
              <a:gd name="connsiteX101" fmla="*/ 7508559 w 12193149"/>
              <a:gd name="connsiteY101" fmla="*/ 2148948 h 2344739"/>
              <a:gd name="connsiteX102" fmla="*/ 7508188 w 12193149"/>
              <a:gd name="connsiteY102" fmla="*/ 2148621 h 2344739"/>
              <a:gd name="connsiteX103" fmla="*/ 7496943 w 12193149"/>
              <a:gd name="connsiteY103" fmla="*/ 2150573 h 2344739"/>
              <a:gd name="connsiteX104" fmla="*/ 7219707 w 12193149"/>
              <a:gd name="connsiteY104" fmla="*/ 2156680 h 2344739"/>
              <a:gd name="connsiteX105" fmla="*/ 7202249 w 12193149"/>
              <a:gd name="connsiteY105" fmla="*/ 2161230 h 2344739"/>
              <a:gd name="connsiteX106" fmla="*/ 7198152 w 12193149"/>
              <a:gd name="connsiteY106" fmla="*/ 2166588 h 2344739"/>
              <a:gd name="connsiteX107" fmla="*/ 7171956 w 12193149"/>
              <a:gd name="connsiteY107" fmla="*/ 2171236 h 2344739"/>
              <a:gd name="connsiteX108" fmla="*/ 7098136 w 12193149"/>
              <a:gd name="connsiteY108" fmla="*/ 2183464 h 2344739"/>
              <a:gd name="connsiteX109" fmla="*/ 7019644 w 12193149"/>
              <a:gd name="connsiteY109" fmla="*/ 2183090 h 2344739"/>
              <a:gd name="connsiteX110" fmla="*/ 6905294 w 12193149"/>
              <a:gd name="connsiteY110" fmla="*/ 2212596 h 2344739"/>
              <a:gd name="connsiteX111" fmla="*/ 6709370 w 12193149"/>
              <a:gd name="connsiteY111" fmla="*/ 2240551 h 2344739"/>
              <a:gd name="connsiteX112" fmla="*/ 6550602 w 12193149"/>
              <a:gd name="connsiteY112" fmla="*/ 2269327 h 2344739"/>
              <a:gd name="connsiteX113" fmla="*/ 6318708 w 12193149"/>
              <a:gd name="connsiteY113" fmla="*/ 2316127 h 2344739"/>
              <a:gd name="connsiteX114" fmla="*/ 6169822 w 12193149"/>
              <a:gd name="connsiteY114" fmla="*/ 2318214 h 2344739"/>
              <a:gd name="connsiteX115" fmla="*/ 6074996 w 12193149"/>
              <a:gd name="connsiteY115" fmla="*/ 2338676 h 2344739"/>
              <a:gd name="connsiteX116" fmla="*/ 6069677 w 12193149"/>
              <a:gd name="connsiteY116" fmla="*/ 2337139 h 2344739"/>
              <a:gd name="connsiteX117" fmla="*/ 6049786 w 12193149"/>
              <a:gd name="connsiteY117" fmla="*/ 2337822 h 2344739"/>
              <a:gd name="connsiteX118" fmla="*/ 6042433 w 12193149"/>
              <a:gd name="connsiteY118" fmla="*/ 2329473 h 2344739"/>
              <a:gd name="connsiteX119" fmla="*/ 6011238 w 12193149"/>
              <a:gd name="connsiteY119" fmla="*/ 2324380 h 2344739"/>
              <a:gd name="connsiteX120" fmla="*/ 5958523 w 12193149"/>
              <a:gd name="connsiteY120" fmla="*/ 2328024 h 2344739"/>
              <a:gd name="connsiteX121" fmla="*/ 5760067 w 12193149"/>
              <a:gd name="connsiteY121" fmla="*/ 2343716 h 2344739"/>
              <a:gd name="connsiteX122" fmla="*/ 5628108 w 12193149"/>
              <a:gd name="connsiteY122" fmla="*/ 2344739 h 2344739"/>
              <a:gd name="connsiteX123" fmla="*/ 5472054 w 12193149"/>
              <a:gd name="connsiteY123" fmla="*/ 2330719 h 2344739"/>
              <a:gd name="connsiteX124" fmla="*/ 5433909 w 12193149"/>
              <a:gd name="connsiteY124" fmla="*/ 2319466 h 2344739"/>
              <a:gd name="connsiteX125" fmla="*/ 5382817 w 12193149"/>
              <a:gd name="connsiteY125" fmla="*/ 2301764 h 2344739"/>
              <a:gd name="connsiteX126" fmla="*/ 5262912 w 12193149"/>
              <a:gd name="connsiteY126" fmla="*/ 2281347 h 2344739"/>
              <a:gd name="connsiteX127" fmla="*/ 5224109 w 12193149"/>
              <a:gd name="connsiteY127" fmla="*/ 2270223 h 2344739"/>
              <a:gd name="connsiteX128" fmla="*/ 5175808 w 12193149"/>
              <a:gd name="connsiteY128" fmla="*/ 2267233 h 2344739"/>
              <a:gd name="connsiteX129" fmla="*/ 5157702 w 12193149"/>
              <a:gd name="connsiteY129" fmla="*/ 2260010 h 2344739"/>
              <a:gd name="connsiteX130" fmla="*/ 5143747 w 12193149"/>
              <a:gd name="connsiteY130" fmla="*/ 2256610 h 2344739"/>
              <a:gd name="connsiteX131" fmla="*/ 5140744 w 12193149"/>
              <a:gd name="connsiteY131" fmla="*/ 2254509 h 2344739"/>
              <a:gd name="connsiteX132" fmla="*/ 5122807 w 12193149"/>
              <a:gd name="connsiteY132" fmla="*/ 2243656 h 2344739"/>
              <a:gd name="connsiteX133" fmla="*/ 5066938 w 12193149"/>
              <a:gd name="connsiteY133" fmla="*/ 2250227 h 2344739"/>
              <a:gd name="connsiteX134" fmla="*/ 5012662 w 12193149"/>
              <a:gd name="connsiteY134" fmla="*/ 2233846 h 2344739"/>
              <a:gd name="connsiteX135" fmla="*/ 4841589 w 12193149"/>
              <a:gd name="connsiteY135" fmla="*/ 2209829 h 2344739"/>
              <a:gd name="connsiteX136" fmla="*/ 4763595 w 12193149"/>
              <a:gd name="connsiteY136" fmla="*/ 2182061 h 2344739"/>
              <a:gd name="connsiteX137" fmla="*/ 4724334 w 12193149"/>
              <a:gd name="connsiteY137" fmla="*/ 2173047 h 2344739"/>
              <a:gd name="connsiteX138" fmla="*/ 4722324 w 12193149"/>
              <a:gd name="connsiteY138" fmla="*/ 2172298 h 2344739"/>
              <a:gd name="connsiteX139" fmla="*/ 4723259 w 12193149"/>
              <a:gd name="connsiteY139" fmla="*/ 2172087 h 2344739"/>
              <a:gd name="connsiteX140" fmla="*/ 4718350 w 12193149"/>
              <a:gd name="connsiteY140" fmla="*/ 2170817 h 2344739"/>
              <a:gd name="connsiteX141" fmla="*/ 4722324 w 12193149"/>
              <a:gd name="connsiteY141" fmla="*/ 2172298 h 2344739"/>
              <a:gd name="connsiteX142" fmla="*/ 4716674 w 12193149"/>
              <a:gd name="connsiteY142" fmla="*/ 2173573 h 2344739"/>
              <a:gd name="connsiteX143" fmla="*/ 4516962 w 12193149"/>
              <a:gd name="connsiteY143" fmla="*/ 2163671 h 2344739"/>
              <a:gd name="connsiteX144" fmla="*/ 4429691 w 12193149"/>
              <a:gd name="connsiteY144" fmla="*/ 2153020 h 2344739"/>
              <a:gd name="connsiteX145" fmla="*/ 4364023 w 12193149"/>
              <a:gd name="connsiteY145" fmla="*/ 2151674 h 2344739"/>
              <a:gd name="connsiteX146" fmla="*/ 4318114 w 12193149"/>
              <a:gd name="connsiteY146" fmla="*/ 2158289 h 2344739"/>
              <a:gd name="connsiteX147" fmla="*/ 4316258 w 12193149"/>
              <a:gd name="connsiteY147" fmla="*/ 2156948 h 2344739"/>
              <a:gd name="connsiteX148" fmla="*/ 4296292 w 12193149"/>
              <a:gd name="connsiteY148" fmla="*/ 2155069 h 2344739"/>
              <a:gd name="connsiteX149" fmla="*/ 4291212 w 12193149"/>
              <a:gd name="connsiteY149" fmla="*/ 2157986 h 2344739"/>
              <a:gd name="connsiteX150" fmla="*/ 4277290 w 12193149"/>
              <a:gd name="connsiteY150" fmla="*/ 2157740 h 2344739"/>
              <a:gd name="connsiteX151" fmla="*/ 4249265 w 12193149"/>
              <a:gd name="connsiteY151" fmla="*/ 2160064 h 2344739"/>
              <a:gd name="connsiteX152" fmla="*/ 4203199 w 12193149"/>
              <a:gd name="connsiteY152" fmla="*/ 2157269 h 2344739"/>
              <a:gd name="connsiteX153" fmla="*/ 4202893 w 12193149"/>
              <a:gd name="connsiteY153" fmla="*/ 2156010 h 2344739"/>
              <a:gd name="connsiteX154" fmla="*/ 4192396 w 12193149"/>
              <a:gd name="connsiteY154" fmla="*/ 2150376 h 2344739"/>
              <a:gd name="connsiteX155" fmla="*/ 4143893 w 12193149"/>
              <a:gd name="connsiteY155" fmla="*/ 2134511 h 2344739"/>
              <a:gd name="connsiteX156" fmla="*/ 4084245 w 12193149"/>
              <a:gd name="connsiteY156" fmla="*/ 2107978 h 2344739"/>
              <a:gd name="connsiteX157" fmla="*/ 4075694 w 12193149"/>
              <a:gd name="connsiteY157" fmla="*/ 2107143 h 2344739"/>
              <a:gd name="connsiteX158" fmla="*/ 4075575 w 12193149"/>
              <a:gd name="connsiteY158" fmla="*/ 2106844 h 2344739"/>
              <a:gd name="connsiteX159" fmla="*/ 4066658 w 12193149"/>
              <a:gd name="connsiteY159" fmla="*/ 2105400 h 2344739"/>
              <a:gd name="connsiteX160" fmla="*/ 4060102 w 12193149"/>
              <a:gd name="connsiteY160" fmla="*/ 2105618 h 2344739"/>
              <a:gd name="connsiteX161" fmla="*/ 4043512 w 12193149"/>
              <a:gd name="connsiteY161" fmla="*/ 2103997 h 2344739"/>
              <a:gd name="connsiteX162" fmla="*/ 4038145 w 12193149"/>
              <a:gd name="connsiteY162" fmla="*/ 2101563 h 2344739"/>
              <a:gd name="connsiteX163" fmla="*/ 4036511 w 12193149"/>
              <a:gd name="connsiteY163" fmla="*/ 2097896 h 2344739"/>
              <a:gd name="connsiteX164" fmla="*/ 4034926 w 12193149"/>
              <a:gd name="connsiteY164" fmla="*/ 2098131 h 2344739"/>
              <a:gd name="connsiteX165" fmla="*/ 4005686 w 12193149"/>
              <a:gd name="connsiteY165" fmla="*/ 2085563 h 2344739"/>
              <a:gd name="connsiteX166" fmla="*/ 3937994 w 12193149"/>
              <a:gd name="connsiteY166" fmla="*/ 2068106 h 2344739"/>
              <a:gd name="connsiteX167" fmla="*/ 3898423 w 12193149"/>
              <a:gd name="connsiteY167" fmla="*/ 2062451 h 2344739"/>
              <a:gd name="connsiteX168" fmla="*/ 3790908 w 12193149"/>
              <a:gd name="connsiteY168" fmla="*/ 2042213 h 2344739"/>
              <a:gd name="connsiteX169" fmla="*/ 3683661 w 12193149"/>
              <a:gd name="connsiteY169" fmla="*/ 2018290 h 2344739"/>
              <a:gd name="connsiteX170" fmla="*/ 3611183 w 12193149"/>
              <a:gd name="connsiteY170" fmla="*/ 1986019 h 2344739"/>
              <a:gd name="connsiteX171" fmla="*/ 3605003 w 12193149"/>
              <a:gd name="connsiteY171" fmla="*/ 1987381 h 2344739"/>
              <a:gd name="connsiteX172" fmla="*/ 3595884 w 12193149"/>
              <a:gd name="connsiteY172" fmla="*/ 1987545 h 2344739"/>
              <a:gd name="connsiteX173" fmla="*/ 3595649 w 12193149"/>
              <a:gd name="connsiteY173" fmla="*/ 1987276 h 2344739"/>
              <a:gd name="connsiteX174" fmla="*/ 3587126 w 12193149"/>
              <a:gd name="connsiteY174" fmla="*/ 1987966 h 2344739"/>
              <a:gd name="connsiteX175" fmla="*/ 3537283 w 12193149"/>
              <a:gd name="connsiteY175" fmla="*/ 1978267 h 2344739"/>
              <a:gd name="connsiteX176" fmla="*/ 3474371 w 12193149"/>
              <a:gd name="connsiteY176" fmla="*/ 1974606 h 2344739"/>
              <a:gd name="connsiteX177" fmla="*/ 3401876 w 12193149"/>
              <a:gd name="connsiteY177" fmla="*/ 1962558 h 2344739"/>
              <a:gd name="connsiteX178" fmla="*/ 3365036 w 12193149"/>
              <a:gd name="connsiteY178" fmla="*/ 1979510 h 2344739"/>
              <a:gd name="connsiteX179" fmla="*/ 3345174 w 12193149"/>
              <a:gd name="connsiteY179" fmla="*/ 1981192 h 2344739"/>
              <a:gd name="connsiteX180" fmla="*/ 3342846 w 12193149"/>
              <a:gd name="connsiteY180" fmla="*/ 1980217 h 2344739"/>
              <a:gd name="connsiteX181" fmla="*/ 3263504 w 12193149"/>
              <a:gd name="connsiteY181" fmla="*/ 1986094 h 2344739"/>
              <a:gd name="connsiteX182" fmla="*/ 3143704 w 12193149"/>
              <a:gd name="connsiteY182" fmla="*/ 1993869 h 2344739"/>
              <a:gd name="connsiteX183" fmla="*/ 3031439 w 12193149"/>
              <a:gd name="connsiteY183" fmla="*/ 1996512 h 2344739"/>
              <a:gd name="connsiteX184" fmla="*/ 2782717 w 12193149"/>
              <a:gd name="connsiteY184" fmla="*/ 2018333 h 2344739"/>
              <a:gd name="connsiteX185" fmla="*/ 2647675 w 12193149"/>
              <a:gd name="connsiteY185" fmla="*/ 2028869 h 2344739"/>
              <a:gd name="connsiteX186" fmla="*/ 2569176 w 12193149"/>
              <a:gd name="connsiteY186" fmla="*/ 2002628 h 2344739"/>
              <a:gd name="connsiteX187" fmla="*/ 2444403 w 12193149"/>
              <a:gd name="connsiteY187" fmla="*/ 2016529 h 2344739"/>
              <a:gd name="connsiteX188" fmla="*/ 2316260 w 12193149"/>
              <a:gd name="connsiteY188" fmla="*/ 2024996 h 2344739"/>
              <a:gd name="connsiteX189" fmla="*/ 2209726 w 12193149"/>
              <a:gd name="connsiteY189" fmla="*/ 2019763 h 2344739"/>
              <a:gd name="connsiteX190" fmla="*/ 2095813 w 12193149"/>
              <a:gd name="connsiteY190" fmla="*/ 2003052 h 2344739"/>
              <a:gd name="connsiteX191" fmla="*/ 1998504 w 12193149"/>
              <a:gd name="connsiteY191" fmla="*/ 1995032 h 2344739"/>
              <a:gd name="connsiteX192" fmla="*/ 1929320 w 12193149"/>
              <a:gd name="connsiteY192" fmla="*/ 2016977 h 2344739"/>
              <a:gd name="connsiteX193" fmla="*/ 1922798 w 12193149"/>
              <a:gd name="connsiteY193" fmla="*/ 2012146 h 2344739"/>
              <a:gd name="connsiteX194" fmla="*/ 1874228 w 12193149"/>
              <a:gd name="connsiteY194" fmla="*/ 2013741 h 2344739"/>
              <a:gd name="connsiteX195" fmla="*/ 1787803 w 12193149"/>
              <a:gd name="connsiteY195" fmla="*/ 2041363 h 2344739"/>
              <a:gd name="connsiteX196" fmla="*/ 1739352 w 12193149"/>
              <a:gd name="connsiteY196" fmla="*/ 2036312 h 2344739"/>
              <a:gd name="connsiteX197" fmla="*/ 1676219 w 12193149"/>
              <a:gd name="connsiteY197" fmla="*/ 2019963 h 2344739"/>
              <a:gd name="connsiteX198" fmla="*/ 1609817 w 12193149"/>
              <a:gd name="connsiteY198" fmla="*/ 2013066 h 2344739"/>
              <a:gd name="connsiteX199" fmla="*/ 1497258 w 12193149"/>
              <a:gd name="connsiteY199" fmla="*/ 1987476 h 2344739"/>
              <a:gd name="connsiteX200" fmla="*/ 1151127 w 12193149"/>
              <a:gd name="connsiteY200" fmla="*/ 1938041 h 2344739"/>
              <a:gd name="connsiteX201" fmla="*/ 859417 w 12193149"/>
              <a:gd name="connsiteY201" fmla="*/ 1928608 h 2344739"/>
              <a:gd name="connsiteX202" fmla="*/ 838688 w 12193149"/>
              <a:gd name="connsiteY202" fmla="*/ 1929821 h 2344739"/>
              <a:gd name="connsiteX203" fmla="*/ 817957 w 12193149"/>
              <a:gd name="connsiteY203" fmla="*/ 1927857 h 2344739"/>
              <a:gd name="connsiteX204" fmla="*/ 812654 w 12193149"/>
              <a:gd name="connsiteY204" fmla="*/ 1930751 h 2344739"/>
              <a:gd name="connsiteX205" fmla="*/ 721195 w 12193149"/>
              <a:gd name="connsiteY205" fmla="*/ 1929661 h 2344739"/>
              <a:gd name="connsiteX206" fmla="*/ 720890 w 12193149"/>
              <a:gd name="connsiteY206" fmla="*/ 1928399 h 2344739"/>
              <a:gd name="connsiteX207" fmla="*/ 710023 w 12193149"/>
              <a:gd name="connsiteY207" fmla="*/ 1922722 h 2344739"/>
              <a:gd name="connsiteX208" fmla="*/ 597940 w 12193149"/>
              <a:gd name="connsiteY208" fmla="*/ 1879864 h 2344739"/>
              <a:gd name="connsiteX209" fmla="*/ 579683 w 12193149"/>
              <a:gd name="connsiteY209" fmla="*/ 1877212 h 2344739"/>
              <a:gd name="connsiteX210" fmla="*/ 572865 w 12193149"/>
              <a:gd name="connsiteY210" fmla="*/ 1877401 h 2344739"/>
              <a:gd name="connsiteX211" fmla="*/ 446247 w 12193149"/>
              <a:gd name="connsiteY211" fmla="*/ 1839371 h 2344739"/>
              <a:gd name="connsiteX212" fmla="*/ 405163 w 12193149"/>
              <a:gd name="connsiteY212" fmla="*/ 1833548 h 2344739"/>
              <a:gd name="connsiteX213" fmla="*/ 293583 w 12193149"/>
              <a:gd name="connsiteY213" fmla="*/ 1812852 h 2344739"/>
              <a:gd name="connsiteX214" fmla="*/ 119529 w 12193149"/>
              <a:gd name="connsiteY214" fmla="*/ 1761047 h 2344739"/>
              <a:gd name="connsiteX215" fmla="*/ 16674 w 12193149"/>
              <a:gd name="connsiteY215" fmla="*/ 1758191 h 2344739"/>
              <a:gd name="connsiteX216" fmla="*/ 1150 w 12193149"/>
              <a:gd name="connsiteY216" fmla="*/ 1752722 h 2344739"/>
              <a:gd name="connsiteX217" fmla="*/ 1148 w 12193149"/>
              <a:gd name="connsiteY217" fmla="*/ 222213 h 2344739"/>
              <a:gd name="connsiteX218" fmla="*/ 1148 w 12193149"/>
              <a:gd name="connsiteY218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9 w 12193149"/>
              <a:gd name="connsiteY3" fmla="*/ 579739 h 2344739"/>
              <a:gd name="connsiteX4" fmla="*/ 12185986 w 12193149"/>
              <a:gd name="connsiteY4" fmla="*/ 584189 h 2344739"/>
              <a:gd name="connsiteX5" fmla="*/ 12156363 w 12193149"/>
              <a:gd name="connsiteY5" fmla="*/ 597366 h 2344739"/>
              <a:gd name="connsiteX6" fmla="*/ 12139215 w 12193149"/>
              <a:gd name="connsiteY6" fmla="*/ 623179 h 2344739"/>
              <a:gd name="connsiteX7" fmla="*/ 12126327 w 12193149"/>
              <a:gd name="connsiteY7" fmla="*/ 624690 h 2344739"/>
              <a:gd name="connsiteX8" fmla="*/ 12124007 w 12193149"/>
              <a:gd name="connsiteY8" fmla="*/ 624794 h 2344739"/>
              <a:gd name="connsiteX9" fmla="*/ 12116854 w 12193149"/>
              <a:gd name="connsiteY9" fmla="*/ 628608 h 2344739"/>
              <a:gd name="connsiteX10" fmla="*/ 12099497 w 12193149"/>
              <a:gd name="connsiteY10" fmla="*/ 628139 h 2344739"/>
              <a:gd name="connsiteX11" fmla="*/ 12087073 w 12193149"/>
              <a:gd name="connsiteY11" fmla="*/ 636341 h 2344739"/>
              <a:gd name="connsiteX12" fmla="*/ 12031073 w 12193149"/>
              <a:gd name="connsiteY12" fmla="*/ 680009 h 2344739"/>
              <a:gd name="connsiteX13" fmla="*/ 11995833 w 12193149"/>
              <a:gd name="connsiteY13" fmla="*/ 703458 h 2344739"/>
              <a:gd name="connsiteX14" fmla="*/ 11979717 w 12193149"/>
              <a:gd name="connsiteY14" fmla="*/ 708161 h 2344739"/>
              <a:gd name="connsiteX15" fmla="*/ 11959046 w 12193149"/>
              <a:gd name="connsiteY15" fmla="*/ 717558 h 2344739"/>
              <a:gd name="connsiteX16" fmla="*/ 11920454 w 12193149"/>
              <a:gd name="connsiteY16" fmla="*/ 730883 h 2344739"/>
              <a:gd name="connsiteX17" fmla="*/ 11903656 w 12193149"/>
              <a:gd name="connsiteY17" fmla="*/ 742426 h 2344739"/>
              <a:gd name="connsiteX18" fmla="*/ 11895048 w 12193149"/>
              <a:gd name="connsiteY18" fmla="*/ 744791 h 2344739"/>
              <a:gd name="connsiteX19" fmla="*/ 11891968 w 12193149"/>
              <a:gd name="connsiteY19" fmla="*/ 755729 h 2344739"/>
              <a:gd name="connsiteX20" fmla="*/ 11870776 w 12193149"/>
              <a:gd name="connsiteY20" fmla="*/ 777816 h 2344739"/>
              <a:gd name="connsiteX21" fmla="*/ 11813376 w 12193149"/>
              <a:gd name="connsiteY21" fmla="*/ 797659 h 2344739"/>
              <a:gd name="connsiteX22" fmla="*/ 11590693 w 12193149"/>
              <a:gd name="connsiteY22" fmla="*/ 963777 h 2344739"/>
              <a:gd name="connsiteX23" fmla="*/ 11506817 w 12193149"/>
              <a:gd name="connsiteY23" fmla="*/ 1033623 h 2344739"/>
              <a:gd name="connsiteX24" fmla="*/ 11280332 w 12193149"/>
              <a:gd name="connsiteY24" fmla="*/ 1223571 h 2344739"/>
              <a:gd name="connsiteX25" fmla="*/ 11228309 w 12193149"/>
              <a:gd name="connsiteY25" fmla="*/ 1276236 h 2344739"/>
              <a:gd name="connsiteX26" fmla="*/ 11218087 w 12193149"/>
              <a:gd name="connsiteY26" fmla="*/ 1275961 h 2344739"/>
              <a:gd name="connsiteX27" fmla="*/ 11217184 w 12193149"/>
              <a:gd name="connsiteY27" fmla="*/ 1275018 h 2344739"/>
              <a:gd name="connsiteX28" fmla="*/ 11188885 w 12193149"/>
              <a:gd name="connsiteY28" fmla="*/ 1292383 h 2344739"/>
              <a:gd name="connsiteX29" fmla="*/ 11184501 w 12193149"/>
              <a:gd name="connsiteY29" fmla="*/ 1292525 h 2344739"/>
              <a:gd name="connsiteX30" fmla="*/ 11166854 w 12193149"/>
              <a:gd name="connsiteY30" fmla="*/ 1306612 h 2344739"/>
              <a:gd name="connsiteX31" fmla="*/ 11157311 w 12193149"/>
              <a:gd name="connsiteY31" fmla="*/ 1312414 h 2344739"/>
              <a:gd name="connsiteX32" fmla="*/ 11155496 w 12193149"/>
              <a:gd name="connsiteY32" fmla="*/ 1317097 h 2344739"/>
              <a:gd name="connsiteX33" fmla="*/ 11140961 w 12193149"/>
              <a:gd name="connsiteY33" fmla="*/ 1324115 h 2344739"/>
              <a:gd name="connsiteX34" fmla="*/ 11138961 w 12193149"/>
              <a:gd name="connsiteY34" fmla="*/ 1323772 h 2344739"/>
              <a:gd name="connsiteX35" fmla="*/ 11128208 w 12193149"/>
              <a:gd name="connsiteY35" fmla="*/ 1333832 h 2344739"/>
              <a:gd name="connsiteX36" fmla="*/ 11120691 w 12193149"/>
              <a:gd name="connsiteY36" fmla="*/ 1347424 h 2344739"/>
              <a:gd name="connsiteX37" fmla="*/ 10894683 w 12193149"/>
              <a:gd name="connsiteY37" fmla="*/ 1473399 h 2344739"/>
              <a:gd name="connsiteX38" fmla="*/ 10773300 w 12193149"/>
              <a:gd name="connsiteY38" fmla="*/ 1523191 h 2344739"/>
              <a:gd name="connsiteX39" fmla="*/ 10627668 w 12193149"/>
              <a:gd name="connsiteY39" fmla="*/ 1559229 h 2344739"/>
              <a:gd name="connsiteX40" fmla="*/ 10581895 w 12193149"/>
              <a:gd name="connsiteY40" fmla="*/ 1568689 h 2344739"/>
              <a:gd name="connsiteX41" fmla="*/ 10547790 w 12193149"/>
              <a:gd name="connsiteY41" fmla="*/ 1598423 h 2344739"/>
              <a:gd name="connsiteX42" fmla="*/ 10529643 w 12193149"/>
              <a:gd name="connsiteY42" fmla="*/ 1596907 h 2344739"/>
              <a:gd name="connsiteX43" fmla="*/ 10526446 w 12193149"/>
              <a:gd name="connsiteY43" fmla="*/ 1596411 h 2344739"/>
              <a:gd name="connsiteX44" fmla="*/ 10515129 w 12193149"/>
              <a:gd name="connsiteY44" fmla="*/ 1599537 h 2344739"/>
              <a:gd name="connsiteX45" fmla="*/ 10491735 w 12193149"/>
              <a:gd name="connsiteY45" fmla="*/ 1594156 h 2344739"/>
              <a:gd name="connsiteX46" fmla="*/ 10471418 w 12193149"/>
              <a:gd name="connsiteY46" fmla="*/ 1601693 h 2344739"/>
              <a:gd name="connsiteX47" fmla="*/ 10377042 w 12193149"/>
              <a:gd name="connsiteY47" fmla="*/ 1644598 h 2344739"/>
              <a:gd name="connsiteX48" fmla="*/ 10319338 w 12193149"/>
              <a:gd name="connsiteY48" fmla="*/ 1666221 h 2344739"/>
              <a:gd name="connsiteX49" fmla="*/ 10295467 w 12193149"/>
              <a:gd name="connsiteY49" fmla="*/ 1668079 h 2344739"/>
              <a:gd name="connsiteX50" fmla="*/ 10263443 w 12193149"/>
              <a:gd name="connsiteY50" fmla="*/ 1674948 h 2344739"/>
              <a:gd name="connsiteX51" fmla="*/ 10205418 w 12193149"/>
              <a:gd name="connsiteY51" fmla="*/ 1682149 h 2344739"/>
              <a:gd name="connsiteX52" fmla="*/ 10177759 w 12193149"/>
              <a:gd name="connsiteY52" fmla="*/ 1692943 h 2344739"/>
              <a:gd name="connsiteX53" fmla="*/ 10165070 w 12193149"/>
              <a:gd name="connsiteY53" fmla="*/ 1693739 h 2344739"/>
              <a:gd name="connsiteX54" fmla="*/ 10156308 w 12193149"/>
              <a:gd name="connsiteY54" fmla="*/ 1707487 h 2344739"/>
              <a:gd name="connsiteX55" fmla="*/ 10118267 w 12193149"/>
              <a:gd name="connsiteY55" fmla="*/ 1731142 h 2344739"/>
              <a:gd name="connsiteX56" fmla="*/ 10083317 w 12193149"/>
              <a:gd name="connsiteY56" fmla="*/ 1743296 h 2344739"/>
              <a:gd name="connsiteX57" fmla="*/ 10040388 w 12193149"/>
              <a:gd name="connsiteY57" fmla="*/ 1741632 h 2344739"/>
              <a:gd name="connsiteX58" fmla="*/ 9961167 w 12193149"/>
              <a:gd name="connsiteY58" fmla="*/ 1757147 h 2344739"/>
              <a:gd name="connsiteX59" fmla="*/ 9848940 w 12193149"/>
              <a:gd name="connsiteY59" fmla="*/ 1763915 h 2344739"/>
              <a:gd name="connsiteX60" fmla="*/ 9729457 w 12193149"/>
              <a:gd name="connsiteY60" fmla="*/ 1784122 h 2344739"/>
              <a:gd name="connsiteX61" fmla="*/ 9613704 w 12193149"/>
              <a:gd name="connsiteY61" fmla="*/ 1812371 h 2344739"/>
              <a:gd name="connsiteX62" fmla="*/ 9338590 w 12193149"/>
              <a:gd name="connsiteY62" fmla="*/ 1869293 h 2344739"/>
              <a:gd name="connsiteX63" fmla="*/ 9232518 w 12193149"/>
              <a:gd name="connsiteY63" fmla="*/ 1893149 h 2344739"/>
              <a:gd name="connsiteX64" fmla="*/ 9156690 w 12193149"/>
              <a:gd name="connsiteY64" fmla="*/ 1903228 h 2344739"/>
              <a:gd name="connsiteX65" fmla="*/ 9054601 w 12193149"/>
              <a:gd name="connsiteY65" fmla="*/ 1910755 h 2344739"/>
              <a:gd name="connsiteX66" fmla="*/ 9006634 w 12193149"/>
              <a:gd name="connsiteY66" fmla="*/ 1914040 h 2344739"/>
              <a:gd name="connsiteX67" fmla="*/ 9006349 w 12193149"/>
              <a:gd name="connsiteY67" fmla="*/ 1913800 h 2344739"/>
              <a:gd name="connsiteX68" fmla="*/ 8997380 w 12193149"/>
              <a:gd name="connsiteY68" fmla="*/ 1915011 h 2344739"/>
              <a:gd name="connsiteX69" fmla="*/ 8991542 w 12193149"/>
              <a:gd name="connsiteY69" fmla="*/ 1917072 h 2344739"/>
              <a:gd name="connsiteX70" fmla="*/ 8975485 w 12193149"/>
              <a:gd name="connsiteY70" fmla="*/ 1920298 h 2344739"/>
              <a:gd name="connsiteX71" fmla="*/ 8969159 w 12193149"/>
              <a:gd name="connsiteY71" fmla="*/ 1919598 h 2344739"/>
              <a:gd name="connsiteX72" fmla="*/ 8964196 w 12193149"/>
              <a:gd name="connsiteY72" fmla="*/ 1917373 h 2344739"/>
              <a:gd name="connsiteX73" fmla="*/ 8930136 w 12193149"/>
              <a:gd name="connsiteY73" fmla="*/ 1914185 h 2344739"/>
              <a:gd name="connsiteX74" fmla="*/ 8753592 w 12193149"/>
              <a:gd name="connsiteY74" fmla="*/ 1933417 h 2344739"/>
              <a:gd name="connsiteX75" fmla="*/ 8708995 w 12193149"/>
              <a:gd name="connsiteY75" fmla="*/ 1935518 h 2344739"/>
              <a:gd name="connsiteX76" fmla="*/ 8597219 w 12193149"/>
              <a:gd name="connsiteY76" fmla="*/ 1944090 h 2344739"/>
              <a:gd name="connsiteX77" fmla="*/ 8526378 w 12193149"/>
              <a:gd name="connsiteY77" fmla="*/ 1929248 h 2344739"/>
              <a:gd name="connsiteX78" fmla="*/ 8512131 w 12193149"/>
              <a:gd name="connsiteY78" fmla="*/ 1935163 h 2344739"/>
              <a:gd name="connsiteX79" fmla="*/ 8507315 w 12193149"/>
              <a:gd name="connsiteY79" fmla="*/ 1938164 h 2344739"/>
              <a:gd name="connsiteX80" fmla="*/ 8499116 w 12193149"/>
              <a:gd name="connsiteY80" fmla="*/ 1940902 h 2344739"/>
              <a:gd name="connsiteX81" fmla="*/ 8498742 w 12193149"/>
              <a:gd name="connsiteY81" fmla="*/ 1940723 h 2344739"/>
              <a:gd name="connsiteX82" fmla="*/ 8491397 w 12193149"/>
              <a:gd name="connsiteY82" fmla="*/ 1943773 h 2344739"/>
              <a:gd name="connsiteX83" fmla="*/ 8368330 w 12193149"/>
              <a:gd name="connsiteY83" fmla="*/ 1957815 h 2344739"/>
              <a:gd name="connsiteX84" fmla="*/ 8354947 w 12193149"/>
              <a:gd name="connsiteY84" fmla="*/ 1958009 h 2344739"/>
              <a:gd name="connsiteX85" fmla="*/ 8321252 w 12193149"/>
              <a:gd name="connsiteY85" fmla="*/ 1974587 h 2344739"/>
              <a:gd name="connsiteX86" fmla="*/ 8315581 w 12193149"/>
              <a:gd name="connsiteY86" fmla="*/ 1974913 h 2344739"/>
              <a:gd name="connsiteX87" fmla="*/ 8296322 w 12193149"/>
              <a:gd name="connsiteY87" fmla="*/ 1988808 h 2344739"/>
              <a:gd name="connsiteX88" fmla="*/ 8285424 w 12193149"/>
              <a:gd name="connsiteY88" fmla="*/ 1994631 h 2344739"/>
              <a:gd name="connsiteX89" fmla="*/ 8284298 w 12193149"/>
              <a:gd name="connsiteY89" fmla="*/ 1999074 h 2344739"/>
              <a:gd name="connsiteX90" fmla="*/ 8267224 w 12193149"/>
              <a:gd name="connsiteY90" fmla="*/ 2006249 h 2344739"/>
              <a:gd name="connsiteX91" fmla="*/ 8264525 w 12193149"/>
              <a:gd name="connsiteY91" fmla="*/ 2006019 h 2344739"/>
              <a:gd name="connsiteX92" fmla="*/ 8253181 w 12193149"/>
              <a:gd name="connsiteY92" fmla="*/ 2015862 h 2344739"/>
              <a:gd name="connsiteX93" fmla="*/ 8246982 w 12193149"/>
              <a:gd name="connsiteY93" fmla="*/ 2028854 h 2344739"/>
              <a:gd name="connsiteX94" fmla="*/ 8091420 w 12193149"/>
              <a:gd name="connsiteY94" fmla="*/ 2075015 h 2344739"/>
              <a:gd name="connsiteX95" fmla="*/ 7906555 w 12193149"/>
              <a:gd name="connsiteY95" fmla="*/ 2116988 h 2344739"/>
              <a:gd name="connsiteX96" fmla="*/ 7719893 w 12193149"/>
              <a:gd name="connsiteY96" fmla="*/ 2142703 h 2344739"/>
              <a:gd name="connsiteX97" fmla="*/ 7615495 w 12193149"/>
              <a:gd name="connsiteY97" fmla="*/ 2139232 h 2344739"/>
              <a:gd name="connsiteX98" fmla="*/ 7528691 w 12193149"/>
              <a:gd name="connsiteY98" fmla="*/ 2145060 h 2344739"/>
              <a:gd name="connsiteX99" fmla="*/ 7520719 w 12193149"/>
              <a:gd name="connsiteY99" fmla="*/ 2147613 h 2344739"/>
              <a:gd name="connsiteX100" fmla="*/ 7508559 w 12193149"/>
              <a:gd name="connsiteY100" fmla="*/ 2148948 h 2344739"/>
              <a:gd name="connsiteX101" fmla="*/ 7508188 w 12193149"/>
              <a:gd name="connsiteY101" fmla="*/ 2148621 h 2344739"/>
              <a:gd name="connsiteX102" fmla="*/ 7496943 w 12193149"/>
              <a:gd name="connsiteY102" fmla="*/ 2150573 h 2344739"/>
              <a:gd name="connsiteX103" fmla="*/ 7219707 w 12193149"/>
              <a:gd name="connsiteY103" fmla="*/ 2156680 h 2344739"/>
              <a:gd name="connsiteX104" fmla="*/ 7202249 w 12193149"/>
              <a:gd name="connsiteY104" fmla="*/ 2161230 h 2344739"/>
              <a:gd name="connsiteX105" fmla="*/ 7198152 w 12193149"/>
              <a:gd name="connsiteY105" fmla="*/ 2166588 h 2344739"/>
              <a:gd name="connsiteX106" fmla="*/ 7171956 w 12193149"/>
              <a:gd name="connsiteY106" fmla="*/ 2171236 h 2344739"/>
              <a:gd name="connsiteX107" fmla="*/ 7098136 w 12193149"/>
              <a:gd name="connsiteY107" fmla="*/ 2183464 h 2344739"/>
              <a:gd name="connsiteX108" fmla="*/ 7019644 w 12193149"/>
              <a:gd name="connsiteY108" fmla="*/ 2183090 h 2344739"/>
              <a:gd name="connsiteX109" fmla="*/ 6905294 w 12193149"/>
              <a:gd name="connsiteY109" fmla="*/ 2212596 h 2344739"/>
              <a:gd name="connsiteX110" fmla="*/ 6709370 w 12193149"/>
              <a:gd name="connsiteY110" fmla="*/ 2240551 h 2344739"/>
              <a:gd name="connsiteX111" fmla="*/ 6550602 w 12193149"/>
              <a:gd name="connsiteY111" fmla="*/ 2269327 h 2344739"/>
              <a:gd name="connsiteX112" fmla="*/ 6318708 w 12193149"/>
              <a:gd name="connsiteY112" fmla="*/ 2316127 h 2344739"/>
              <a:gd name="connsiteX113" fmla="*/ 6169822 w 12193149"/>
              <a:gd name="connsiteY113" fmla="*/ 2318214 h 2344739"/>
              <a:gd name="connsiteX114" fmla="*/ 6074996 w 12193149"/>
              <a:gd name="connsiteY114" fmla="*/ 2338676 h 2344739"/>
              <a:gd name="connsiteX115" fmla="*/ 6069677 w 12193149"/>
              <a:gd name="connsiteY115" fmla="*/ 2337139 h 2344739"/>
              <a:gd name="connsiteX116" fmla="*/ 6049786 w 12193149"/>
              <a:gd name="connsiteY116" fmla="*/ 2337822 h 2344739"/>
              <a:gd name="connsiteX117" fmla="*/ 6042433 w 12193149"/>
              <a:gd name="connsiteY117" fmla="*/ 2329473 h 2344739"/>
              <a:gd name="connsiteX118" fmla="*/ 6011238 w 12193149"/>
              <a:gd name="connsiteY118" fmla="*/ 2324380 h 2344739"/>
              <a:gd name="connsiteX119" fmla="*/ 5958523 w 12193149"/>
              <a:gd name="connsiteY119" fmla="*/ 2328024 h 2344739"/>
              <a:gd name="connsiteX120" fmla="*/ 5760067 w 12193149"/>
              <a:gd name="connsiteY120" fmla="*/ 2343716 h 2344739"/>
              <a:gd name="connsiteX121" fmla="*/ 5628108 w 12193149"/>
              <a:gd name="connsiteY121" fmla="*/ 2344739 h 2344739"/>
              <a:gd name="connsiteX122" fmla="*/ 5472054 w 12193149"/>
              <a:gd name="connsiteY122" fmla="*/ 2330719 h 2344739"/>
              <a:gd name="connsiteX123" fmla="*/ 5433909 w 12193149"/>
              <a:gd name="connsiteY123" fmla="*/ 2319466 h 2344739"/>
              <a:gd name="connsiteX124" fmla="*/ 5382817 w 12193149"/>
              <a:gd name="connsiteY124" fmla="*/ 2301764 h 2344739"/>
              <a:gd name="connsiteX125" fmla="*/ 5262912 w 12193149"/>
              <a:gd name="connsiteY125" fmla="*/ 2281347 h 2344739"/>
              <a:gd name="connsiteX126" fmla="*/ 5224109 w 12193149"/>
              <a:gd name="connsiteY126" fmla="*/ 2270223 h 2344739"/>
              <a:gd name="connsiteX127" fmla="*/ 5175808 w 12193149"/>
              <a:gd name="connsiteY127" fmla="*/ 2267233 h 2344739"/>
              <a:gd name="connsiteX128" fmla="*/ 5157702 w 12193149"/>
              <a:gd name="connsiteY128" fmla="*/ 2260010 h 2344739"/>
              <a:gd name="connsiteX129" fmla="*/ 5143747 w 12193149"/>
              <a:gd name="connsiteY129" fmla="*/ 2256610 h 2344739"/>
              <a:gd name="connsiteX130" fmla="*/ 5140744 w 12193149"/>
              <a:gd name="connsiteY130" fmla="*/ 2254509 h 2344739"/>
              <a:gd name="connsiteX131" fmla="*/ 5122807 w 12193149"/>
              <a:gd name="connsiteY131" fmla="*/ 2243656 h 2344739"/>
              <a:gd name="connsiteX132" fmla="*/ 5066938 w 12193149"/>
              <a:gd name="connsiteY132" fmla="*/ 2250227 h 2344739"/>
              <a:gd name="connsiteX133" fmla="*/ 5012662 w 12193149"/>
              <a:gd name="connsiteY133" fmla="*/ 2233846 h 2344739"/>
              <a:gd name="connsiteX134" fmla="*/ 4841589 w 12193149"/>
              <a:gd name="connsiteY134" fmla="*/ 2209829 h 2344739"/>
              <a:gd name="connsiteX135" fmla="*/ 4763595 w 12193149"/>
              <a:gd name="connsiteY135" fmla="*/ 2182061 h 2344739"/>
              <a:gd name="connsiteX136" fmla="*/ 4724334 w 12193149"/>
              <a:gd name="connsiteY136" fmla="*/ 2173047 h 2344739"/>
              <a:gd name="connsiteX137" fmla="*/ 4722324 w 12193149"/>
              <a:gd name="connsiteY137" fmla="*/ 2172298 h 2344739"/>
              <a:gd name="connsiteX138" fmla="*/ 4723259 w 12193149"/>
              <a:gd name="connsiteY138" fmla="*/ 2172087 h 2344739"/>
              <a:gd name="connsiteX139" fmla="*/ 4718350 w 12193149"/>
              <a:gd name="connsiteY139" fmla="*/ 2170817 h 2344739"/>
              <a:gd name="connsiteX140" fmla="*/ 4722324 w 12193149"/>
              <a:gd name="connsiteY140" fmla="*/ 2172298 h 2344739"/>
              <a:gd name="connsiteX141" fmla="*/ 4716674 w 12193149"/>
              <a:gd name="connsiteY141" fmla="*/ 2173573 h 2344739"/>
              <a:gd name="connsiteX142" fmla="*/ 4516962 w 12193149"/>
              <a:gd name="connsiteY142" fmla="*/ 2163671 h 2344739"/>
              <a:gd name="connsiteX143" fmla="*/ 4429691 w 12193149"/>
              <a:gd name="connsiteY143" fmla="*/ 2153020 h 2344739"/>
              <a:gd name="connsiteX144" fmla="*/ 4364023 w 12193149"/>
              <a:gd name="connsiteY144" fmla="*/ 2151674 h 2344739"/>
              <a:gd name="connsiteX145" fmla="*/ 4318114 w 12193149"/>
              <a:gd name="connsiteY145" fmla="*/ 2158289 h 2344739"/>
              <a:gd name="connsiteX146" fmla="*/ 4316258 w 12193149"/>
              <a:gd name="connsiteY146" fmla="*/ 2156948 h 2344739"/>
              <a:gd name="connsiteX147" fmla="*/ 4296292 w 12193149"/>
              <a:gd name="connsiteY147" fmla="*/ 2155069 h 2344739"/>
              <a:gd name="connsiteX148" fmla="*/ 4291212 w 12193149"/>
              <a:gd name="connsiteY148" fmla="*/ 2157986 h 2344739"/>
              <a:gd name="connsiteX149" fmla="*/ 4277290 w 12193149"/>
              <a:gd name="connsiteY149" fmla="*/ 2157740 h 2344739"/>
              <a:gd name="connsiteX150" fmla="*/ 4249265 w 12193149"/>
              <a:gd name="connsiteY150" fmla="*/ 2160064 h 2344739"/>
              <a:gd name="connsiteX151" fmla="*/ 4203199 w 12193149"/>
              <a:gd name="connsiteY151" fmla="*/ 2157269 h 2344739"/>
              <a:gd name="connsiteX152" fmla="*/ 4202893 w 12193149"/>
              <a:gd name="connsiteY152" fmla="*/ 2156010 h 2344739"/>
              <a:gd name="connsiteX153" fmla="*/ 4192396 w 12193149"/>
              <a:gd name="connsiteY153" fmla="*/ 2150376 h 2344739"/>
              <a:gd name="connsiteX154" fmla="*/ 4143893 w 12193149"/>
              <a:gd name="connsiteY154" fmla="*/ 2134511 h 2344739"/>
              <a:gd name="connsiteX155" fmla="*/ 4084245 w 12193149"/>
              <a:gd name="connsiteY155" fmla="*/ 2107978 h 2344739"/>
              <a:gd name="connsiteX156" fmla="*/ 4075694 w 12193149"/>
              <a:gd name="connsiteY156" fmla="*/ 2107143 h 2344739"/>
              <a:gd name="connsiteX157" fmla="*/ 4075575 w 12193149"/>
              <a:gd name="connsiteY157" fmla="*/ 2106844 h 2344739"/>
              <a:gd name="connsiteX158" fmla="*/ 4066658 w 12193149"/>
              <a:gd name="connsiteY158" fmla="*/ 2105400 h 2344739"/>
              <a:gd name="connsiteX159" fmla="*/ 4060102 w 12193149"/>
              <a:gd name="connsiteY159" fmla="*/ 2105618 h 2344739"/>
              <a:gd name="connsiteX160" fmla="*/ 4043512 w 12193149"/>
              <a:gd name="connsiteY160" fmla="*/ 2103997 h 2344739"/>
              <a:gd name="connsiteX161" fmla="*/ 4038145 w 12193149"/>
              <a:gd name="connsiteY161" fmla="*/ 2101563 h 2344739"/>
              <a:gd name="connsiteX162" fmla="*/ 4036511 w 12193149"/>
              <a:gd name="connsiteY162" fmla="*/ 2097896 h 2344739"/>
              <a:gd name="connsiteX163" fmla="*/ 4034926 w 12193149"/>
              <a:gd name="connsiteY163" fmla="*/ 2098131 h 2344739"/>
              <a:gd name="connsiteX164" fmla="*/ 4005686 w 12193149"/>
              <a:gd name="connsiteY164" fmla="*/ 2085563 h 2344739"/>
              <a:gd name="connsiteX165" fmla="*/ 3937994 w 12193149"/>
              <a:gd name="connsiteY165" fmla="*/ 2068106 h 2344739"/>
              <a:gd name="connsiteX166" fmla="*/ 3898423 w 12193149"/>
              <a:gd name="connsiteY166" fmla="*/ 2062451 h 2344739"/>
              <a:gd name="connsiteX167" fmla="*/ 3790908 w 12193149"/>
              <a:gd name="connsiteY167" fmla="*/ 2042213 h 2344739"/>
              <a:gd name="connsiteX168" fmla="*/ 3683661 w 12193149"/>
              <a:gd name="connsiteY168" fmla="*/ 2018290 h 2344739"/>
              <a:gd name="connsiteX169" fmla="*/ 3611183 w 12193149"/>
              <a:gd name="connsiteY169" fmla="*/ 1986019 h 2344739"/>
              <a:gd name="connsiteX170" fmla="*/ 3605003 w 12193149"/>
              <a:gd name="connsiteY170" fmla="*/ 1987381 h 2344739"/>
              <a:gd name="connsiteX171" fmla="*/ 3595884 w 12193149"/>
              <a:gd name="connsiteY171" fmla="*/ 1987545 h 2344739"/>
              <a:gd name="connsiteX172" fmla="*/ 3595649 w 12193149"/>
              <a:gd name="connsiteY172" fmla="*/ 1987276 h 2344739"/>
              <a:gd name="connsiteX173" fmla="*/ 3587126 w 12193149"/>
              <a:gd name="connsiteY173" fmla="*/ 1987966 h 2344739"/>
              <a:gd name="connsiteX174" fmla="*/ 3537283 w 12193149"/>
              <a:gd name="connsiteY174" fmla="*/ 1978267 h 2344739"/>
              <a:gd name="connsiteX175" fmla="*/ 3474371 w 12193149"/>
              <a:gd name="connsiteY175" fmla="*/ 1974606 h 2344739"/>
              <a:gd name="connsiteX176" fmla="*/ 3401876 w 12193149"/>
              <a:gd name="connsiteY176" fmla="*/ 1962558 h 2344739"/>
              <a:gd name="connsiteX177" fmla="*/ 3365036 w 12193149"/>
              <a:gd name="connsiteY177" fmla="*/ 1979510 h 2344739"/>
              <a:gd name="connsiteX178" fmla="*/ 3345174 w 12193149"/>
              <a:gd name="connsiteY178" fmla="*/ 1981192 h 2344739"/>
              <a:gd name="connsiteX179" fmla="*/ 3342846 w 12193149"/>
              <a:gd name="connsiteY179" fmla="*/ 1980217 h 2344739"/>
              <a:gd name="connsiteX180" fmla="*/ 3263504 w 12193149"/>
              <a:gd name="connsiteY180" fmla="*/ 1986094 h 2344739"/>
              <a:gd name="connsiteX181" fmla="*/ 3143704 w 12193149"/>
              <a:gd name="connsiteY181" fmla="*/ 1993869 h 2344739"/>
              <a:gd name="connsiteX182" fmla="*/ 3031439 w 12193149"/>
              <a:gd name="connsiteY182" fmla="*/ 1996512 h 2344739"/>
              <a:gd name="connsiteX183" fmla="*/ 2782717 w 12193149"/>
              <a:gd name="connsiteY183" fmla="*/ 2018333 h 2344739"/>
              <a:gd name="connsiteX184" fmla="*/ 2647675 w 12193149"/>
              <a:gd name="connsiteY184" fmla="*/ 2028869 h 2344739"/>
              <a:gd name="connsiteX185" fmla="*/ 2569176 w 12193149"/>
              <a:gd name="connsiteY185" fmla="*/ 2002628 h 2344739"/>
              <a:gd name="connsiteX186" fmla="*/ 2444403 w 12193149"/>
              <a:gd name="connsiteY186" fmla="*/ 2016529 h 2344739"/>
              <a:gd name="connsiteX187" fmla="*/ 2316260 w 12193149"/>
              <a:gd name="connsiteY187" fmla="*/ 2024996 h 2344739"/>
              <a:gd name="connsiteX188" fmla="*/ 2209726 w 12193149"/>
              <a:gd name="connsiteY188" fmla="*/ 2019763 h 2344739"/>
              <a:gd name="connsiteX189" fmla="*/ 2095813 w 12193149"/>
              <a:gd name="connsiteY189" fmla="*/ 2003052 h 2344739"/>
              <a:gd name="connsiteX190" fmla="*/ 1998504 w 12193149"/>
              <a:gd name="connsiteY190" fmla="*/ 1995032 h 2344739"/>
              <a:gd name="connsiteX191" fmla="*/ 1929320 w 12193149"/>
              <a:gd name="connsiteY191" fmla="*/ 2016977 h 2344739"/>
              <a:gd name="connsiteX192" fmla="*/ 1922798 w 12193149"/>
              <a:gd name="connsiteY192" fmla="*/ 2012146 h 2344739"/>
              <a:gd name="connsiteX193" fmla="*/ 1874228 w 12193149"/>
              <a:gd name="connsiteY193" fmla="*/ 2013741 h 2344739"/>
              <a:gd name="connsiteX194" fmla="*/ 1787803 w 12193149"/>
              <a:gd name="connsiteY194" fmla="*/ 2041363 h 2344739"/>
              <a:gd name="connsiteX195" fmla="*/ 1739352 w 12193149"/>
              <a:gd name="connsiteY195" fmla="*/ 2036312 h 2344739"/>
              <a:gd name="connsiteX196" fmla="*/ 1676219 w 12193149"/>
              <a:gd name="connsiteY196" fmla="*/ 2019963 h 2344739"/>
              <a:gd name="connsiteX197" fmla="*/ 1609817 w 12193149"/>
              <a:gd name="connsiteY197" fmla="*/ 2013066 h 2344739"/>
              <a:gd name="connsiteX198" fmla="*/ 1497258 w 12193149"/>
              <a:gd name="connsiteY198" fmla="*/ 1987476 h 2344739"/>
              <a:gd name="connsiteX199" fmla="*/ 1151127 w 12193149"/>
              <a:gd name="connsiteY199" fmla="*/ 1938041 h 2344739"/>
              <a:gd name="connsiteX200" fmla="*/ 859417 w 12193149"/>
              <a:gd name="connsiteY200" fmla="*/ 1928608 h 2344739"/>
              <a:gd name="connsiteX201" fmla="*/ 838688 w 12193149"/>
              <a:gd name="connsiteY201" fmla="*/ 1929821 h 2344739"/>
              <a:gd name="connsiteX202" fmla="*/ 817957 w 12193149"/>
              <a:gd name="connsiteY202" fmla="*/ 1927857 h 2344739"/>
              <a:gd name="connsiteX203" fmla="*/ 812654 w 12193149"/>
              <a:gd name="connsiteY203" fmla="*/ 1930751 h 2344739"/>
              <a:gd name="connsiteX204" fmla="*/ 721195 w 12193149"/>
              <a:gd name="connsiteY204" fmla="*/ 1929661 h 2344739"/>
              <a:gd name="connsiteX205" fmla="*/ 720890 w 12193149"/>
              <a:gd name="connsiteY205" fmla="*/ 1928399 h 2344739"/>
              <a:gd name="connsiteX206" fmla="*/ 710023 w 12193149"/>
              <a:gd name="connsiteY206" fmla="*/ 1922722 h 2344739"/>
              <a:gd name="connsiteX207" fmla="*/ 597940 w 12193149"/>
              <a:gd name="connsiteY207" fmla="*/ 1879864 h 2344739"/>
              <a:gd name="connsiteX208" fmla="*/ 579683 w 12193149"/>
              <a:gd name="connsiteY208" fmla="*/ 1877212 h 2344739"/>
              <a:gd name="connsiteX209" fmla="*/ 572865 w 12193149"/>
              <a:gd name="connsiteY209" fmla="*/ 1877401 h 2344739"/>
              <a:gd name="connsiteX210" fmla="*/ 446247 w 12193149"/>
              <a:gd name="connsiteY210" fmla="*/ 1839371 h 2344739"/>
              <a:gd name="connsiteX211" fmla="*/ 405163 w 12193149"/>
              <a:gd name="connsiteY211" fmla="*/ 1833548 h 2344739"/>
              <a:gd name="connsiteX212" fmla="*/ 293583 w 12193149"/>
              <a:gd name="connsiteY212" fmla="*/ 1812852 h 2344739"/>
              <a:gd name="connsiteX213" fmla="*/ 119529 w 12193149"/>
              <a:gd name="connsiteY213" fmla="*/ 1761047 h 2344739"/>
              <a:gd name="connsiteX214" fmla="*/ 16674 w 12193149"/>
              <a:gd name="connsiteY214" fmla="*/ 1758191 h 2344739"/>
              <a:gd name="connsiteX215" fmla="*/ 1150 w 12193149"/>
              <a:gd name="connsiteY215" fmla="*/ 1752722 h 2344739"/>
              <a:gd name="connsiteX216" fmla="*/ 1148 w 12193149"/>
              <a:gd name="connsiteY216" fmla="*/ 222213 h 2344739"/>
              <a:gd name="connsiteX217" fmla="*/ 1148 w 12193149"/>
              <a:gd name="connsiteY217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9 w 12193149"/>
              <a:gd name="connsiteY2" fmla="*/ 579739 h 2344739"/>
              <a:gd name="connsiteX3" fmla="*/ 12185986 w 12193149"/>
              <a:gd name="connsiteY3" fmla="*/ 584189 h 2344739"/>
              <a:gd name="connsiteX4" fmla="*/ 12156363 w 12193149"/>
              <a:gd name="connsiteY4" fmla="*/ 597366 h 2344739"/>
              <a:gd name="connsiteX5" fmla="*/ 12139215 w 12193149"/>
              <a:gd name="connsiteY5" fmla="*/ 623179 h 2344739"/>
              <a:gd name="connsiteX6" fmla="*/ 12126327 w 12193149"/>
              <a:gd name="connsiteY6" fmla="*/ 624690 h 2344739"/>
              <a:gd name="connsiteX7" fmla="*/ 12124007 w 12193149"/>
              <a:gd name="connsiteY7" fmla="*/ 624794 h 2344739"/>
              <a:gd name="connsiteX8" fmla="*/ 12116854 w 12193149"/>
              <a:gd name="connsiteY8" fmla="*/ 628608 h 2344739"/>
              <a:gd name="connsiteX9" fmla="*/ 12099497 w 12193149"/>
              <a:gd name="connsiteY9" fmla="*/ 628139 h 2344739"/>
              <a:gd name="connsiteX10" fmla="*/ 12087073 w 12193149"/>
              <a:gd name="connsiteY10" fmla="*/ 636341 h 2344739"/>
              <a:gd name="connsiteX11" fmla="*/ 12031073 w 12193149"/>
              <a:gd name="connsiteY11" fmla="*/ 680009 h 2344739"/>
              <a:gd name="connsiteX12" fmla="*/ 11995833 w 12193149"/>
              <a:gd name="connsiteY12" fmla="*/ 703458 h 2344739"/>
              <a:gd name="connsiteX13" fmla="*/ 11979717 w 12193149"/>
              <a:gd name="connsiteY13" fmla="*/ 708161 h 2344739"/>
              <a:gd name="connsiteX14" fmla="*/ 11959046 w 12193149"/>
              <a:gd name="connsiteY14" fmla="*/ 717558 h 2344739"/>
              <a:gd name="connsiteX15" fmla="*/ 11920454 w 12193149"/>
              <a:gd name="connsiteY15" fmla="*/ 730883 h 2344739"/>
              <a:gd name="connsiteX16" fmla="*/ 11903656 w 12193149"/>
              <a:gd name="connsiteY16" fmla="*/ 742426 h 2344739"/>
              <a:gd name="connsiteX17" fmla="*/ 11895048 w 12193149"/>
              <a:gd name="connsiteY17" fmla="*/ 744791 h 2344739"/>
              <a:gd name="connsiteX18" fmla="*/ 11891968 w 12193149"/>
              <a:gd name="connsiteY18" fmla="*/ 755729 h 2344739"/>
              <a:gd name="connsiteX19" fmla="*/ 11870776 w 12193149"/>
              <a:gd name="connsiteY19" fmla="*/ 777816 h 2344739"/>
              <a:gd name="connsiteX20" fmla="*/ 11813376 w 12193149"/>
              <a:gd name="connsiteY20" fmla="*/ 797659 h 2344739"/>
              <a:gd name="connsiteX21" fmla="*/ 11590693 w 12193149"/>
              <a:gd name="connsiteY21" fmla="*/ 963777 h 2344739"/>
              <a:gd name="connsiteX22" fmla="*/ 11506817 w 12193149"/>
              <a:gd name="connsiteY22" fmla="*/ 1033623 h 2344739"/>
              <a:gd name="connsiteX23" fmla="*/ 11280332 w 12193149"/>
              <a:gd name="connsiteY23" fmla="*/ 1223571 h 2344739"/>
              <a:gd name="connsiteX24" fmla="*/ 11228309 w 12193149"/>
              <a:gd name="connsiteY24" fmla="*/ 1276236 h 2344739"/>
              <a:gd name="connsiteX25" fmla="*/ 11218087 w 12193149"/>
              <a:gd name="connsiteY25" fmla="*/ 1275961 h 2344739"/>
              <a:gd name="connsiteX26" fmla="*/ 11217184 w 12193149"/>
              <a:gd name="connsiteY26" fmla="*/ 1275018 h 2344739"/>
              <a:gd name="connsiteX27" fmla="*/ 11188885 w 12193149"/>
              <a:gd name="connsiteY27" fmla="*/ 1292383 h 2344739"/>
              <a:gd name="connsiteX28" fmla="*/ 11184501 w 12193149"/>
              <a:gd name="connsiteY28" fmla="*/ 1292525 h 2344739"/>
              <a:gd name="connsiteX29" fmla="*/ 11166854 w 12193149"/>
              <a:gd name="connsiteY29" fmla="*/ 1306612 h 2344739"/>
              <a:gd name="connsiteX30" fmla="*/ 11157311 w 12193149"/>
              <a:gd name="connsiteY30" fmla="*/ 1312414 h 2344739"/>
              <a:gd name="connsiteX31" fmla="*/ 11155496 w 12193149"/>
              <a:gd name="connsiteY31" fmla="*/ 1317097 h 2344739"/>
              <a:gd name="connsiteX32" fmla="*/ 11140961 w 12193149"/>
              <a:gd name="connsiteY32" fmla="*/ 1324115 h 2344739"/>
              <a:gd name="connsiteX33" fmla="*/ 11138961 w 12193149"/>
              <a:gd name="connsiteY33" fmla="*/ 1323772 h 2344739"/>
              <a:gd name="connsiteX34" fmla="*/ 11128208 w 12193149"/>
              <a:gd name="connsiteY34" fmla="*/ 1333832 h 2344739"/>
              <a:gd name="connsiteX35" fmla="*/ 11120691 w 12193149"/>
              <a:gd name="connsiteY35" fmla="*/ 1347424 h 2344739"/>
              <a:gd name="connsiteX36" fmla="*/ 10894683 w 12193149"/>
              <a:gd name="connsiteY36" fmla="*/ 1473399 h 2344739"/>
              <a:gd name="connsiteX37" fmla="*/ 10773300 w 12193149"/>
              <a:gd name="connsiteY37" fmla="*/ 1523191 h 2344739"/>
              <a:gd name="connsiteX38" fmla="*/ 10627668 w 12193149"/>
              <a:gd name="connsiteY38" fmla="*/ 1559229 h 2344739"/>
              <a:gd name="connsiteX39" fmla="*/ 10581895 w 12193149"/>
              <a:gd name="connsiteY39" fmla="*/ 1568689 h 2344739"/>
              <a:gd name="connsiteX40" fmla="*/ 10547790 w 12193149"/>
              <a:gd name="connsiteY40" fmla="*/ 1598423 h 2344739"/>
              <a:gd name="connsiteX41" fmla="*/ 10529643 w 12193149"/>
              <a:gd name="connsiteY41" fmla="*/ 1596907 h 2344739"/>
              <a:gd name="connsiteX42" fmla="*/ 10526446 w 12193149"/>
              <a:gd name="connsiteY42" fmla="*/ 1596411 h 2344739"/>
              <a:gd name="connsiteX43" fmla="*/ 10515129 w 12193149"/>
              <a:gd name="connsiteY43" fmla="*/ 1599537 h 2344739"/>
              <a:gd name="connsiteX44" fmla="*/ 10491735 w 12193149"/>
              <a:gd name="connsiteY44" fmla="*/ 1594156 h 2344739"/>
              <a:gd name="connsiteX45" fmla="*/ 10471418 w 12193149"/>
              <a:gd name="connsiteY45" fmla="*/ 1601693 h 2344739"/>
              <a:gd name="connsiteX46" fmla="*/ 10377042 w 12193149"/>
              <a:gd name="connsiteY46" fmla="*/ 1644598 h 2344739"/>
              <a:gd name="connsiteX47" fmla="*/ 10319338 w 12193149"/>
              <a:gd name="connsiteY47" fmla="*/ 1666221 h 2344739"/>
              <a:gd name="connsiteX48" fmla="*/ 10295467 w 12193149"/>
              <a:gd name="connsiteY48" fmla="*/ 1668079 h 2344739"/>
              <a:gd name="connsiteX49" fmla="*/ 10263443 w 12193149"/>
              <a:gd name="connsiteY49" fmla="*/ 1674948 h 2344739"/>
              <a:gd name="connsiteX50" fmla="*/ 10205418 w 12193149"/>
              <a:gd name="connsiteY50" fmla="*/ 1682149 h 2344739"/>
              <a:gd name="connsiteX51" fmla="*/ 10177759 w 12193149"/>
              <a:gd name="connsiteY51" fmla="*/ 1692943 h 2344739"/>
              <a:gd name="connsiteX52" fmla="*/ 10165070 w 12193149"/>
              <a:gd name="connsiteY52" fmla="*/ 1693739 h 2344739"/>
              <a:gd name="connsiteX53" fmla="*/ 10156308 w 12193149"/>
              <a:gd name="connsiteY53" fmla="*/ 1707487 h 2344739"/>
              <a:gd name="connsiteX54" fmla="*/ 10118267 w 12193149"/>
              <a:gd name="connsiteY54" fmla="*/ 1731142 h 2344739"/>
              <a:gd name="connsiteX55" fmla="*/ 10083317 w 12193149"/>
              <a:gd name="connsiteY55" fmla="*/ 1743296 h 2344739"/>
              <a:gd name="connsiteX56" fmla="*/ 10040388 w 12193149"/>
              <a:gd name="connsiteY56" fmla="*/ 1741632 h 2344739"/>
              <a:gd name="connsiteX57" fmla="*/ 9961167 w 12193149"/>
              <a:gd name="connsiteY57" fmla="*/ 1757147 h 2344739"/>
              <a:gd name="connsiteX58" fmla="*/ 9848940 w 12193149"/>
              <a:gd name="connsiteY58" fmla="*/ 1763915 h 2344739"/>
              <a:gd name="connsiteX59" fmla="*/ 9729457 w 12193149"/>
              <a:gd name="connsiteY59" fmla="*/ 1784122 h 2344739"/>
              <a:gd name="connsiteX60" fmla="*/ 9613704 w 12193149"/>
              <a:gd name="connsiteY60" fmla="*/ 1812371 h 2344739"/>
              <a:gd name="connsiteX61" fmla="*/ 9338590 w 12193149"/>
              <a:gd name="connsiteY61" fmla="*/ 1869293 h 2344739"/>
              <a:gd name="connsiteX62" fmla="*/ 9232518 w 12193149"/>
              <a:gd name="connsiteY62" fmla="*/ 1893149 h 2344739"/>
              <a:gd name="connsiteX63" fmla="*/ 9156690 w 12193149"/>
              <a:gd name="connsiteY63" fmla="*/ 1903228 h 2344739"/>
              <a:gd name="connsiteX64" fmla="*/ 9054601 w 12193149"/>
              <a:gd name="connsiteY64" fmla="*/ 1910755 h 2344739"/>
              <a:gd name="connsiteX65" fmla="*/ 9006634 w 12193149"/>
              <a:gd name="connsiteY65" fmla="*/ 1914040 h 2344739"/>
              <a:gd name="connsiteX66" fmla="*/ 9006349 w 12193149"/>
              <a:gd name="connsiteY66" fmla="*/ 1913800 h 2344739"/>
              <a:gd name="connsiteX67" fmla="*/ 8997380 w 12193149"/>
              <a:gd name="connsiteY67" fmla="*/ 1915011 h 2344739"/>
              <a:gd name="connsiteX68" fmla="*/ 8991542 w 12193149"/>
              <a:gd name="connsiteY68" fmla="*/ 1917072 h 2344739"/>
              <a:gd name="connsiteX69" fmla="*/ 8975485 w 12193149"/>
              <a:gd name="connsiteY69" fmla="*/ 1920298 h 2344739"/>
              <a:gd name="connsiteX70" fmla="*/ 8969159 w 12193149"/>
              <a:gd name="connsiteY70" fmla="*/ 1919598 h 2344739"/>
              <a:gd name="connsiteX71" fmla="*/ 8964196 w 12193149"/>
              <a:gd name="connsiteY71" fmla="*/ 1917373 h 2344739"/>
              <a:gd name="connsiteX72" fmla="*/ 8930136 w 12193149"/>
              <a:gd name="connsiteY72" fmla="*/ 1914185 h 2344739"/>
              <a:gd name="connsiteX73" fmla="*/ 8753592 w 12193149"/>
              <a:gd name="connsiteY73" fmla="*/ 1933417 h 2344739"/>
              <a:gd name="connsiteX74" fmla="*/ 8708995 w 12193149"/>
              <a:gd name="connsiteY74" fmla="*/ 1935518 h 2344739"/>
              <a:gd name="connsiteX75" fmla="*/ 8597219 w 12193149"/>
              <a:gd name="connsiteY75" fmla="*/ 1944090 h 2344739"/>
              <a:gd name="connsiteX76" fmla="*/ 8526378 w 12193149"/>
              <a:gd name="connsiteY76" fmla="*/ 1929248 h 2344739"/>
              <a:gd name="connsiteX77" fmla="*/ 8512131 w 12193149"/>
              <a:gd name="connsiteY77" fmla="*/ 1935163 h 2344739"/>
              <a:gd name="connsiteX78" fmla="*/ 8507315 w 12193149"/>
              <a:gd name="connsiteY78" fmla="*/ 1938164 h 2344739"/>
              <a:gd name="connsiteX79" fmla="*/ 8499116 w 12193149"/>
              <a:gd name="connsiteY79" fmla="*/ 1940902 h 2344739"/>
              <a:gd name="connsiteX80" fmla="*/ 8498742 w 12193149"/>
              <a:gd name="connsiteY80" fmla="*/ 1940723 h 2344739"/>
              <a:gd name="connsiteX81" fmla="*/ 8491397 w 12193149"/>
              <a:gd name="connsiteY81" fmla="*/ 1943773 h 2344739"/>
              <a:gd name="connsiteX82" fmla="*/ 8368330 w 12193149"/>
              <a:gd name="connsiteY82" fmla="*/ 1957815 h 2344739"/>
              <a:gd name="connsiteX83" fmla="*/ 8354947 w 12193149"/>
              <a:gd name="connsiteY83" fmla="*/ 1958009 h 2344739"/>
              <a:gd name="connsiteX84" fmla="*/ 8321252 w 12193149"/>
              <a:gd name="connsiteY84" fmla="*/ 1974587 h 2344739"/>
              <a:gd name="connsiteX85" fmla="*/ 8315581 w 12193149"/>
              <a:gd name="connsiteY85" fmla="*/ 1974913 h 2344739"/>
              <a:gd name="connsiteX86" fmla="*/ 8296322 w 12193149"/>
              <a:gd name="connsiteY86" fmla="*/ 1988808 h 2344739"/>
              <a:gd name="connsiteX87" fmla="*/ 8285424 w 12193149"/>
              <a:gd name="connsiteY87" fmla="*/ 1994631 h 2344739"/>
              <a:gd name="connsiteX88" fmla="*/ 8284298 w 12193149"/>
              <a:gd name="connsiteY88" fmla="*/ 1999074 h 2344739"/>
              <a:gd name="connsiteX89" fmla="*/ 8267224 w 12193149"/>
              <a:gd name="connsiteY89" fmla="*/ 2006249 h 2344739"/>
              <a:gd name="connsiteX90" fmla="*/ 8264525 w 12193149"/>
              <a:gd name="connsiteY90" fmla="*/ 2006019 h 2344739"/>
              <a:gd name="connsiteX91" fmla="*/ 8253181 w 12193149"/>
              <a:gd name="connsiteY91" fmla="*/ 2015862 h 2344739"/>
              <a:gd name="connsiteX92" fmla="*/ 8246982 w 12193149"/>
              <a:gd name="connsiteY92" fmla="*/ 2028854 h 2344739"/>
              <a:gd name="connsiteX93" fmla="*/ 8091420 w 12193149"/>
              <a:gd name="connsiteY93" fmla="*/ 2075015 h 2344739"/>
              <a:gd name="connsiteX94" fmla="*/ 7906555 w 12193149"/>
              <a:gd name="connsiteY94" fmla="*/ 2116988 h 2344739"/>
              <a:gd name="connsiteX95" fmla="*/ 7719893 w 12193149"/>
              <a:gd name="connsiteY95" fmla="*/ 2142703 h 2344739"/>
              <a:gd name="connsiteX96" fmla="*/ 7615495 w 12193149"/>
              <a:gd name="connsiteY96" fmla="*/ 2139232 h 2344739"/>
              <a:gd name="connsiteX97" fmla="*/ 7528691 w 12193149"/>
              <a:gd name="connsiteY97" fmla="*/ 2145060 h 2344739"/>
              <a:gd name="connsiteX98" fmla="*/ 7520719 w 12193149"/>
              <a:gd name="connsiteY98" fmla="*/ 2147613 h 2344739"/>
              <a:gd name="connsiteX99" fmla="*/ 7508559 w 12193149"/>
              <a:gd name="connsiteY99" fmla="*/ 2148948 h 2344739"/>
              <a:gd name="connsiteX100" fmla="*/ 7508188 w 12193149"/>
              <a:gd name="connsiteY100" fmla="*/ 2148621 h 2344739"/>
              <a:gd name="connsiteX101" fmla="*/ 7496943 w 12193149"/>
              <a:gd name="connsiteY101" fmla="*/ 2150573 h 2344739"/>
              <a:gd name="connsiteX102" fmla="*/ 7219707 w 12193149"/>
              <a:gd name="connsiteY102" fmla="*/ 2156680 h 2344739"/>
              <a:gd name="connsiteX103" fmla="*/ 7202249 w 12193149"/>
              <a:gd name="connsiteY103" fmla="*/ 2161230 h 2344739"/>
              <a:gd name="connsiteX104" fmla="*/ 7198152 w 12193149"/>
              <a:gd name="connsiteY104" fmla="*/ 2166588 h 2344739"/>
              <a:gd name="connsiteX105" fmla="*/ 7171956 w 12193149"/>
              <a:gd name="connsiteY105" fmla="*/ 2171236 h 2344739"/>
              <a:gd name="connsiteX106" fmla="*/ 7098136 w 12193149"/>
              <a:gd name="connsiteY106" fmla="*/ 2183464 h 2344739"/>
              <a:gd name="connsiteX107" fmla="*/ 7019644 w 12193149"/>
              <a:gd name="connsiteY107" fmla="*/ 2183090 h 2344739"/>
              <a:gd name="connsiteX108" fmla="*/ 6905294 w 12193149"/>
              <a:gd name="connsiteY108" fmla="*/ 2212596 h 2344739"/>
              <a:gd name="connsiteX109" fmla="*/ 6709370 w 12193149"/>
              <a:gd name="connsiteY109" fmla="*/ 2240551 h 2344739"/>
              <a:gd name="connsiteX110" fmla="*/ 6550602 w 12193149"/>
              <a:gd name="connsiteY110" fmla="*/ 2269327 h 2344739"/>
              <a:gd name="connsiteX111" fmla="*/ 6318708 w 12193149"/>
              <a:gd name="connsiteY111" fmla="*/ 2316127 h 2344739"/>
              <a:gd name="connsiteX112" fmla="*/ 6169822 w 12193149"/>
              <a:gd name="connsiteY112" fmla="*/ 2318214 h 2344739"/>
              <a:gd name="connsiteX113" fmla="*/ 6074996 w 12193149"/>
              <a:gd name="connsiteY113" fmla="*/ 2338676 h 2344739"/>
              <a:gd name="connsiteX114" fmla="*/ 6069677 w 12193149"/>
              <a:gd name="connsiteY114" fmla="*/ 2337139 h 2344739"/>
              <a:gd name="connsiteX115" fmla="*/ 6049786 w 12193149"/>
              <a:gd name="connsiteY115" fmla="*/ 2337822 h 2344739"/>
              <a:gd name="connsiteX116" fmla="*/ 6042433 w 12193149"/>
              <a:gd name="connsiteY116" fmla="*/ 2329473 h 2344739"/>
              <a:gd name="connsiteX117" fmla="*/ 6011238 w 12193149"/>
              <a:gd name="connsiteY117" fmla="*/ 2324380 h 2344739"/>
              <a:gd name="connsiteX118" fmla="*/ 5958523 w 12193149"/>
              <a:gd name="connsiteY118" fmla="*/ 2328024 h 2344739"/>
              <a:gd name="connsiteX119" fmla="*/ 5760067 w 12193149"/>
              <a:gd name="connsiteY119" fmla="*/ 2343716 h 2344739"/>
              <a:gd name="connsiteX120" fmla="*/ 5628108 w 12193149"/>
              <a:gd name="connsiteY120" fmla="*/ 2344739 h 2344739"/>
              <a:gd name="connsiteX121" fmla="*/ 5472054 w 12193149"/>
              <a:gd name="connsiteY121" fmla="*/ 2330719 h 2344739"/>
              <a:gd name="connsiteX122" fmla="*/ 5433909 w 12193149"/>
              <a:gd name="connsiteY122" fmla="*/ 2319466 h 2344739"/>
              <a:gd name="connsiteX123" fmla="*/ 5382817 w 12193149"/>
              <a:gd name="connsiteY123" fmla="*/ 2301764 h 2344739"/>
              <a:gd name="connsiteX124" fmla="*/ 5262912 w 12193149"/>
              <a:gd name="connsiteY124" fmla="*/ 2281347 h 2344739"/>
              <a:gd name="connsiteX125" fmla="*/ 5224109 w 12193149"/>
              <a:gd name="connsiteY125" fmla="*/ 2270223 h 2344739"/>
              <a:gd name="connsiteX126" fmla="*/ 5175808 w 12193149"/>
              <a:gd name="connsiteY126" fmla="*/ 2267233 h 2344739"/>
              <a:gd name="connsiteX127" fmla="*/ 5157702 w 12193149"/>
              <a:gd name="connsiteY127" fmla="*/ 2260010 h 2344739"/>
              <a:gd name="connsiteX128" fmla="*/ 5143747 w 12193149"/>
              <a:gd name="connsiteY128" fmla="*/ 2256610 h 2344739"/>
              <a:gd name="connsiteX129" fmla="*/ 5140744 w 12193149"/>
              <a:gd name="connsiteY129" fmla="*/ 2254509 h 2344739"/>
              <a:gd name="connsiteX130" fmla="*/ 5122807 w 12193149"/>
              <a:gd name="connsiteY130" fmla="*/ 2243656 h 2344739"/>
              <a:gd name="connsiteX131" fmla="*/ 5066938 w 12193149"/>
              <a:gd name="connsiteY131" fmla="*/ 2250227 h 2344739"/>
              <a:gd name="connsiteX132" fmla="*/ 5012662 w 12193149"/>
              <a:gd name="connsiteY132" fmla="*/ 2233846 h 2344739"/>
              <a:gd name="connsiteX133" fmla="*/ 4841589 w 12193149"/>
              <a:gd name="connsiteY133" fmla="*/ 2209829 h 2344739"/>
              <a:gd name="connsiteX134" fmla="*/ 4763595 w 12193149"/>
              <a:gd name="connsiteY134" fmla="*/ 2182061 h 2344739"/>
              <a:gd name="connsiteX135" fmla="*/ 4724334 w 12193149"/>
              <a:gd name="connsiteY135" fmla="*/ 2173047 h 2344739"/>
              <a:gd name="connsiteX136" fmla="*/ 4722324 w 12193149"/>
              <a:gd name="connsiteY136" fmla="*/ 2172298 h 2344739"/>
              <a:gd name="connsiteX137" fmla="*/ 4723259 w 12193149"/>
              <a:gd name="connsiteY137" fmla="*/ 2172087 h 2344739"/>
              <a:gd name="connsiteX138" fmla="*/ 4718350 w 12193149"/>
              <a:gd name="connsiteY138" fmla="*/ 2170817 h 2344739"/>
              <a:gd name="connsiteX139" fmla="*/ 4722324 w 12193149"/>
              <a:gd name="connsiteY139" fmla="*/ 2172298 h 2344739"/>
              <a:gd name="connsiteX140" fmla="*/ 4716674 w 12193149"/>
              <a:gd name="connsiteY140" fmla="*/ 2173573 h 2344739"/>
              <a:gd name="connsiteX141" fmla="*/ 4516962 w 12193149"/>
              <a:gd name="connsiteY141" fmla="*/ 2163671 h 2344739"/>
              <a:gd name="connsiteX142" fmla="*/ 4429691 w 12193149"/>
              <a:gd name="connsiteY142" fmla="*/ 2153020 h 2344739"/>
              <a:gd name="connsiteX143" fmla="*/ 4364023 w 12193149"/>
              <a:gd name="connsiteY143" fmla="*/ 2151674 h 2344739"/>
              <a:gd name="connsiteX144" fmla="*/ 4318114 w 12193149"/>
              <a:gd name="connsiteY144" fmla="*/ 2158289 h 2344739"/>
              <a:gd name="connsiteX145" fmla="*/ 4316258 w 12193149"/>
              <a:gd name="connsiteY145" fmla="*/ 2156948 h 2344739"/>
              <a:gd name="connsiteX146" fmla="*/ 4296292 w 12193149"/>
              <a:gd name="connsiteY146" fmla="*/ 2155069 h 2344739"/>
              <a:gd name="connsiteX147" fmla="*/ 4291212 w 12193149"/>
              <a:gd name="connsiteY147" fmla="*/ 2157986 h 2344739"/>
              <a:gd name="connsiteX148" fmla="*/ 4277290 w 12193149"/>
              <a:gd name="connsiteY148" fmla="*/ 2157740 h 2344739"/>
              <a:gd name="connsiteX149" fmla="*/ 4249265 w 12193149"/>
              <a:gd name="connsiteY149" fmla="*/ 2160064 h 2344739"/>
              <a:gd name="connsiteX150" fmla="*/ 4203199 w 12193149"/>
              <a:gd name="connsiteY150" fmla="*/ 2157269 h 2344739"/>
              <a:gd name="connsiteX151" fmla="*/ 4202893 w 12193149"/>
              <a:gd name="connsiteY151" fmla="*/ 2156010 h 2344739"/>
              <a:gd name="connsiteX152" fmla="*/ 4192396 w 12193149"/>
              <a:gd name="connsiteY152" fmla="*/ 2150376 h 2344739"/>
              <a:gd name="connsiteX153" fmla="*/ 4143893 w 12193149"/>
              <a:gd name="connsiteY153" fmla="*/ 2134511 h 2344739"/>
              <a:gd name="connsiteX154" fmla="*/ 4084245 w 12193149"/>
              <a:gd name="connsiteY154" fmla="*/ 2107978 h 2344739"/>
              <a:gd name="connsiteX155" fmla="*/ 4075694 w 12193149"/>
              <a:gd name="connsiteY155" fmla="*/ 2107143 h 2344739"/>
              <a:gd name="connsiteX156" fmla="*/ 4075575 w 12193149"/>
              <a:gd name="connsiteY156" fmla="*/ 2106844 h 2344739"/>
              <a:gd name="connsiteX157" fmla="*/ 4066658 w 12193149"/>
              <a:gd name="connsiteY157" fmla="*/ 2105400 h 2344739"/>
              <a:gd name="connsiteX158" fmla="*/ 4060102 w 12193149"/>
              <a:gd name="connsiteY158" fmla="*/ 2105618 h 2344739"/>
              <a:gd name="connsiteX159" fmla="*/ 4043512 w 12193149"/>
              <a:gd name="connsiteY159" fmla="*/ 2103997 h 2344739"/>
              <a:gd name="connsiteX160" fmla="*/ 4038145 w 12193149"/>
              <a:gd name="connsiteY160" fmla="*/ 2101563 h 2344739"/>
              <a:gd name="connsiteX161" fmla="*/ 4036511 w 12193149"/>
              <a:gd name="connsiteY161" fmla="*/ 2097896 h 2344739"/>
              <a:gd name="connsiteX162" fmla="*/ 4034926 w 12193149"/>
              <a:gd name="connsiteY162" fmla="*/ 2098131 h 2344739"/>
              <a:gd name="connsiteX163" fmla="*/ 4005686 w 12193149"/>
              <a:gd name="connsiteY163" fmla="*/ 2085563 h 2344739"/>
              <a:gd name="connsiteX164" fmla="*/ 3937994 w 12193149"/>
              <a:gd name="connsiteY164" fmla="*/ 2068106 h 2344739"/>
              <a:gd name="connsiteX165" fmla="*/ 3898423 w 12193149"/>
              <a:gd name="connsiteY165" fmla="*/ 2062451 h 2344739"/>
              <a:gd name="connsiteX166" fmla="*/ 3790908 w 12193149"/>
              <a:gd name="connsiteY166" fmla="*/ 2042213 h 2344739"/>
              <a:gd name="connsiteX167" fmla="*/ 3683661 w 12193149"/>
              <a:gd name="connsiteY167" fmla="*/ 2018290 h 2344739"/>
              <a:gd name="connsiteX168" fmla="*/ 3611183 w 12193149"/>
              <a:gd name="connsiteY168" fmla="*/ 1986019 h 2344739"/>
              <a:gd name="connsiteX169" fmla="*/ 3605003 w 12193149"/>
              <a:gd name="connsiteY169" fmla="*/ 1987381 h 2344739"/>
              <a:gd name="connsiteX170" fmla="*/ 3595884 w 12193149"/>
              <a:gd name="connsiteY170" fmla="*/ 1987545 h 2344739"/>
              <a:gd name="connsiteX171" fmla="*/ 3595649 w 12193149"/>
              <a:gd name="connsiteY171" fmla="*/ 1987276 h 2344739"/>
              <a:gd name="connsiteX172" fmla="*/ 3587126 w 12193149"/>
              <a:gd name="connsiteY172" fmla="*/ 1987966 h 2344739"/>
              <a:gd name="connsiteX173" fmla="*/ 3537283 w 12193149"/>
              <a:gd name="connsiteY173" fmla="*/ 1978267 h 2344739"/>
              <a:gd name="connsiteX174" fmla="*/ 3474371 w 12193149"/>
              <a:gd name="connsiteY174" fmla="*/ 1974606 h 2344739"/>
              <a:gd name="connsiteX175" fmla="*/ 3401876 w 12193149"/>
              <a:gd name="connsiteY175" fmla="*/ 1962558 h 2344739"/>
              <a:gd name="connsiteX176" fmla="*/ 3365036 w 12193149"/>
              <a:gd name="connsiteY176" fmla="*/ 1979510 h 2344739"/>
              <a:gd name="connsiteX177" fmla="*/ 3345174 w 12193149"/>
              <a:gd name="connsiteY177" fmla="*/ 1981192 h 2344739"/>
              <a:gd name="connsiteX178" fmla="*/ 3342846 w 12193149"/>
              <a:gd name="connsiteY178" fmla="*/ 1980217 h 2344739"/>
              <a:gd name="connsiteX179" fmla="*/ 3263504 w 12193149"/>
              <a:gd name="connsiteY179" fmla="*/ 1986094 h 2344739"/>
              <a:gd name="connsiteX180" fmla="*/ 3143704 w 12193149"/>
              <a:gd name="connsiteY180" fmla="*/ 1993869 h 2344739"/>
              <a:gd name="connsiteX181" fmla="*/ 3031439 w 12193149"/>
              <a:gd name="connsiteY181" fmla="*/ 1996512 h 2344739"/>
              <a:gd name="connsiteX182" fmla="*/ 2782717 w 12193149"/>
              <a:gd name="connsiteY182" fmla="*/ 2018333 h 2344739"/>
              <a:gd name="connsiteX183" fmla="*/ 2647675 w 12193149"/>
              <a:gd name="connsiteY183" fmla="*/ 2028869 h 2344739"/>
              <a:gd name="connsiteX184" fmla="*/ 2569176 w 12193149"/>
              <a:gd name="connsiteY184" fmla="*/ 2002628 h 2344739"/>
              <a:gd name="connsiteX185" fmla="*/ 2444403 w 12193149"/>
              <a:gd name="connsiteY185" fmla="*/ 2016529 h 2344739"/>
              <a:gd name="connsiteX186" fmla="*/ 2316260 w 12193149"/>
              <a:gd name="connsiteY186" fmla="*/ 2024996 h 2344739"/>
              <a:gd name="connsiteX187" fmla="*/ 2209726 w 12193149"/>
              <a:gd name="connsiteY187" fmla="*/ 2019763 h 2344739"/>
              <a:gd name="connsiteX188" fmla="*/ 2095813 w 12193149"/>
              <a:gd name="connsiteY188" fmla="*/ 2003052 h 2344739"/>
              <a:gd name="connsiteX189" fmla="*/ 1998504 w 12193149"/>
              <a:gd name="connsiteY189" fmla="*/ 1995032 h 2344739"/>
              <a:gd name="connsiteX190" fmla="*/ 1929320 w 12193149"/>
              <a:gd name="connsiteY190" fmla="*/ 2016977 h 2344739"/>
              <a:gd name="connsiteX191" fmla="*/ 1922798 w 12193149"/>
              <a:gd name="connsiteY191" fmla="*/ 2012146 h 2344739"/>
              <a:gd name="connsiteX192" fmla="*/ 1874228 w 12193149"/>
              <a:gd name="connsiteY192" fmla="*/ 2013741 h 2344739"/>
              <a:gd name="connsiteX193" fmla="*/ 1787803 w 12193149"/>
              <a:gd name="connsiteY193" fmla="*/ 2041363 h 2344739"/>
              <a:gd name="connsiteX194" fmla="*/ 1739352 w 12193149"/>
              <a:gd name="connsiteY194" fmla="*/ 2036312 h 2344739"/>
              <a:gd name="connsiteX195" fmla="*/ 1676219 w 12193149"/>
              <a:gd name="connsiteY195" fmla="*/ 2019963 h 2344739"/>
              <a:gd name="connsiteX196" fmla="*/ 1609817 w 12193149"/>
              <a:gd name="connsiteY196" fmla="*/ 2013066 h 2344739"/>
              <a:gd name="connsiteX197" fmla="*/ 1497258 w 12193149"/>
              <a:gd name="connsiteY197" fmla="*/ 1987476 h 2344739"/>
              <a:gd name="connsiteX198" fmla="*/ 1151127 w 12193149"/>
              <a:gd name="connsiteY198" fmla="*/ 1938041 h 2344739"/>
              <a:gd name="connsiteX199" fmla="*/ 859417 w 12193149"/>
              <a:gd name="connsiteY199" fmla="*/ 1928608 h 2344739"/>
              <a:gd name="connsiteX200" fmla="*/ 838688 w 12193149"/>
              <a:gd name="connsiteY200" fmla="*/ 1929821 h 2344739"/>
              <a:gd name="connsiteX201" fmla="*/ 817957 w 12193149"/>
              <a:gd name="connsiteY201" fmla="*/ 1927857 h 2344739"/>
              <a:gd name="connsiteX202" fmla="*/ 812654 w 12193149"/>
              <a:gd name="connsiteY202" fmla="*/ 1930751 h 2344739"/>
              <a:gd name="connsiteX203" fmla="*/ 721195 w 12193149"/>
              <a:gd name="connsiteY203" fmla="*/ 1929661 h 2344739"/>
              <a:gd name="connsiteX204" fmla="*/ 720890 w 12193149"/>
              <a:gd name="connsiteY204" fmla="*/ 1928399 h 2344739"/>
              <a:gd name="connsiteX205" fmla="*/ 710023 w 12193149"/>
              <a:gd name="connsiteY205" fmla="*/ 1922722 h 2344739"/>
              <a:gd name="connsiteX206" fmla="*/ 597940 w 12193149"/>
              <a:gd name="connsiteY206" fmla="*/ 1879864 h 2344739"/>
              <a:gd name="connsiteX207" fmla="*/ 579683 w 12193149"/>
              <a:gd name="connsiteY207" fmla="*/ 1877212 h 2344739"/>
              <a:gd name="connsiteX208" fmla="*/ 572865 w 12193149"/>
              <a:gd name="connsiteY208" fmla="*/ 1877401 h 2344739"/>
              <a:gd name="connsiteX209" fmla="*/ 446247 w 12193149"/>
              <a:gd name="connsiteY209" fmla="*/ 1839371 h 2344739"/>
              <a:gd name="connsiteX210" fmla="*/ 405163 w 12193149"/>
              <a:gd name="connsiteY210" fmla="*/ 1833548 h 2344739"/>
              <a:gd name="connsiteX211" fmla="*/ 293583 w 12193149"/>
              <a:gd name="connsiteY211" fmla="*/ 1812852 h 2344739"/>
              <a:gd name="connsiteX212" fmla="*/ 119529 w 12193149"/>
              <a:gd name="connsiteY212" fmla="*/ 1761047 h 2344739"/>
              <a:gd name="connsiteX213" fmla="*/ 16674 w 12193149"/>
              <a:gd name="connsiteY213" fmla="*/ 1758191 h 2344739"/>
              <a:gd name="connsiteX214" fmla="*/ 1150 w 12193149"/>
              <a:gd name="connsiteY214" fmla="*/ 1752722 h 2344739"/>
              <a:gd name="connsiteX215" fmla="*/ 1148 w 12193149"/>
              <a:gd name="connsiteY215" fmla="*/ 222213 h 2344739"/>
              <a:gd name="connsiteX216" fmla="*/ 1148 w 12193149"/>
              <a:gd name="connsiteY216" fmla="*/ 0 h 2344739"/>
              <a:gd name="connsiteX0" fmla="*/ 1148 w 12193149"/>
              <a:gd name="connsiteY0" fmla="*/ 818782 h 3163521"/>
              <a:gd name="connsiteX1" fmla="*/ 12181789 w 12193149"/>
              <a:gd name="connsiteY1" fmla="*/ 0 h 3163521"/>
              <a:gd name="connsiteX2" fmla="*/ 12193149 w 12193149"/>
              <a:gd name="connsiteY2" fmla="*/ 1398521 h 3163521"/>
              <a:gd name="connsiteX3" fmla="*/ 12185986 w 12193149"/>
              <a:gd name="connsiteY3" fmla="*/ 1402971 h 3163521"/>
              <a:gd name="connsiteX4" fmla="*/ 12156363 w 12193149"/>
              <a:gd name="connsiteY4" fmla="*/ 1416148 h 3163521"/>
              <a:gd name="connsiteX5" fmla="*/ 12139215 w 12193149"/>
              <a:gd name="connsiteY5" fmla="*/ 1441961 h 3163521"/>
              <a:gd name="connsiteX6" fmla="*/ 12126327 w 12193149"/>
              <a:gd name="connsiteY6" fmla="*/ 1443472 h 3163521"/>
              <a:gd name="connsiteX7" fmla="*/ 12124007 w 12193149"/>
              <a:gd name="connsiteY7" fmla="*/ 1443576 h 3163521"/>
              <a:gd name="connsiteX8" fmla="*/ 12116854 w 12193149"/>
              <a:gd name="connsiteY8" fmla="*/ 1447390 h 3163521"/>
              <a:gd name="connsiteX9" fmla="*/ 12099497 w 12193149"/>
              <a:gd name="connsiteY9" fmla="*/ 1446921 h 3163521"/>
              <a:gd name="connsiteX10" fmla="*/ 12087073 w 12193149"/>
              <a:gd name="connsiteY10" fmla="*/ 1455123 h 3163521"/>
              <a:gd name="connsiteX11" fmla="*/ 12031073 w 12193149"/>
              <a:gd name="connsiteY11" fmla="*/ 1498791 h 3163521"/>
              <a:gd name="connsiteX12" fmla="*/ 11995833 w 12193149"/>
              <a:gd name="connsiteY12" fmla="*/ 1522240 h 3163521"/>
              <a:gd name="connsiteX13" fmla="*/ 11979717 w 12193149"/>
              <a:gd name="connsiteY13" fmla="*/ 1526943 h 3163521"/>
              <a:gd name="connsiteX14" fmla="*/ 11959046 w 12193149"/>
              <a:gd name="connsiteY14" fmla="*/ 1536340 h 3163521"/>
              <a:gd name="connsiteX15" fmla="*/ 11920454 w 12193149"/>
              <a:gd name="connsiteY15" fmla="*/ 1549665 h 3163521"/>
              <a:gd name="connsiteX16" fmla="*/ 11903656 w 12193149"/>
              <a:gd name="connsiteY16" fmla="*/ 1561208 h 3163521"/>
              <a:gd name="connsiteX17" fmla="*/ 11895048 w 12193149"/>
              <a:gd name="connsiteY17" fmla="*/ 1563573 h 3163521"/>
              <a:gd name="connsiteX18" fmla="*/ 11891968 w 12193149"/>
              <a:gd name="connsiteY18" fmla="*/ 1574511 h 3163521"/>
              <a:gd name="connsiteX19" fmla="*/ 11870776 w 12193149"/>
              <a:gd name="connsiteY19" fmla="*/ 1596598 h 3163521"/>
              <a:gd name="connsiteX20" fmla="*/ 11813376 w 12193149"/>
              <a:gd name="connsiteY20" fmla="*/ 1616441 h 3163521"/>
              <a:gd name="connsiteX21" fmla="*/ 11590693 w 12193149"/>
              <a:gd name="connsiteY21" fmla="*/ 1782559 h 3163521"/>
              <a:gd name="connsiteX22" fmla="*/ 11506817 w 12193149"/>
              <a:gd name="connsiteY22" fmla="*/ 1852405 h 3163521"/>
              <a:gd name="connsiteX23" fmla="*/ 11280332 w 12193149"/>
              <a:gd name="connsiteY23" fmla="*/ 2042353 h 3163521"/>
              <a:gd name="connsiteX24" fmla="*/ 11228309 w 12193149"/>
              <a:gd name="connsiteY24" fmla="*/ 2095018 h 3163521"/>
              <a:gd name="connsiteX25" fmla="*/ 11218087 w 12193149"/>
              <a:gd name="connsiteY25" fmla="*/ 2094743 h 3163521"/>
              <a:gd name="connsiteX26" fmla="*/ 11217184 w 12193149"/>
              <a:gd name="connsiteY26" fmla="*/ 2093800 h 3163521"/>
              <a:gd name="connsiteX27" fmla="*/ 11188885 w 12193149"/>
              <a:gd name="connsiteY27" fmla="*/ 2111165 h 3163521"/>
              <a:gd name="connsiteX28" fmla="*/ 11184501 w 12193149"/>
              <a:gd name="connsiteY28" fmla="*/ 2111307 h 3163521"/>
              <a:gd name="connsiteX29" fmla="*/ 11166854 w 12193149"/>
              <a:gd name="connsiteY29" fmla="*/ 2125394 h 3163521"/>
              <a:gd name="connsiteX30" fmla="*/ 11157311 w 12193149"/>
              <a:gd name="connsiteY30" fmla="*/ 2131196 h 3163521"/>
              <a:gd name="connsiteX31" fmla="*/ 11155496 w 12193149"/>
              <a:gd name="connsiteY31" fmla="*/ 2135879 h 3163521"/>
              <a:gd name="connsiteX32" fmla="*/ 11140961 w 12193149"/>
              <a:gd name="connsiteY32" fmla="*/ 2142897 h 3163521"/>
              <a:gd name="connsiteX33" fmla="*/ 11138961 w 12193149"/>
              <a:gd name="connsiteY33" fmla="*/ 2142554 h 3163521"/>
              <a:gd name="connsiteX34" fmla="*/ 11128208 w 12193149"/>
              <a:gd name="connsiteY34" fmla="*/ 2152614 h 3163521"/>
              <a:gd name="connsiteX35" fmla="*/ 11120691 w 12193149"/>
              <a:gd name="connsiteY35" fmla="*/ 2166206 h 3163521"/>
              <a:gd name="connsiteX36" fmla="*/ 10894683 w 12193149"/>
              <a:gd name="connsiteY36" fmla="*/ 2292181 h 3163521"/>
              <a:gd name="connsiteX37" fmla="*/ 10773300 w 12193149"/>
              <a:gd name="connsiteY37" fmla="*/ 2341973 h 3163521"/>
              <a:gd name="connsiteX38" fmla="*/ 10627668 w 12193149"/>
              <a:gd name="connsiteY38" fmla="*/ 2378011 h 3163521"/>
              <a:gd name="connsiteX39" fmla="*/ 10581895 w 12193149"/>
              <a:gd name="connsiteY39" fmla="*/ 2387471 h 3163521"/>
              <a:gd name="connsiteX40" fmla="*/ 10547790 w 12193149"/>
              <a:gd name="connsiteY40" fmla="*/ 2417205 h 3163521"/>
              <a:gd name="connsiteX41" fmla="*/ 10529643 w 12193149"/>
              <a:gd name="connsiteY41" fmla="*/ 2415689 h 3163521"/>
              <a:gd name="connsiteX42" fmla="*/ 10526446 w 12193149"/>
              <a:gd name="connsiteY42" fmla="*/ 2415193 h 3163521"/>
              <a:gd name="connsiteX43" fmla="*/ 10515129 w 12193149"/>
              <a:gd name="connsiteY43" fmla="*/ 2418319 h 3163521"/>
              <a:gd name="connsiteX44" fmla="*/ 10491735 w 12193149"/>
              <a:gd name="connsiteY44" fmla="*/ 2412938 h 3163521"/>
              <a:gd name="connsiteX45" fmla="*/ 10471418 w 12193149"/>
              <a:gd name="connsiteY45" fmla="*/ 2420475 h 3163521"/>
              <a:gd name="connsiteX46" fmla="*/ 10377042 w 12193149"/>
              <a:gd name="connsiteY46" fmla="*/ 2463380 h 3163521"/>
              <a:gd name="connsiteX47" fmla="*/ 10319338 w 12193149"/>
              <a:gd name="connsiteY47" fmla="*/ 2485003 h 3163521"/>
              <a:gd name="connsiteX48" fmla="*/ 10295467 w 12193149"/>
              <a:gd name="connsiteY48" fmla="*/ 2486861 h 3163521"/>
              <a:gd name="connsiteX49" fmla="*/ 10263443 w 12193149"/>
              <a:gd name="connsiteY49" fmla="*/ 2493730 h 3163521"/>
              <a:gd name="connsiteX50" fmla="*/ 10205418 w 12193149"/>
              <a:gd name="connsiteY50" fmla="*/ 2500931 h 3163521"/>
              <a:gd name="connsiteX51" fmla="*/ 10177759 w 12193149"/>
              <a:gd name="connsiteY51" fmla="*/ 2511725 h 3163521"/>
              <a:gd name="connsiteX52" fmla="*/ 10165070 w 12193149"/>
              <a:gd name="connsiteY52" fmla="*/ 2512521 h 3163521"/>
              <a:gd name="connsiteX53" fmla="*/ 10156308 w 12193149"/>
              <a:gd name="connsiteY53" fmla="*/ 2526269 h 3163521"/>
              <a:gd name="connsiteX54" fmla="*/ 10118267 w 12193149"/>
              <a:gd name="connsiteY54" fmla="*/ 2549924 h 3163521"/>
              <a:gd name="connsiteX55" fmla="*/ 10083317 w 12193149"/>
              <a:gd name="connsiteY55" fmla="*/ 2562078 h 3163521"/>
              <a:gd name="connsiteX56" fmla="*/ 10040388 w 12193149"/>
              <a:gd name="connsiteY56" fmla="*/ 2560414 h 3163521"/>
              <a:gd name="connsiteX57" fmla="*/ 9961167 w 12193149"/>
              <a:gd name="connsiteY57" fmla="*/ 2575929 h 3163521"/>
              <a:gd name="connsiteX58" fmla="*/ 9848940 w 12193149"/>
              <a:gd name="connsiteY58" fmla="*/ 2582697 h 3163521"/>
              <a:gd name="connsiteX59" fmla="*/ 9729457 w 12193149"/>
              <a:gd name="connsiteY59" fmla="*/ 2602904 h 3163521"/>
              <a:gd name="connsiteX60" fmla="*/ 9613704 w 12193149"/>
              <a:gd name="connsiteY60" fmla="*/ 2631153 h 3163521"/>
              <a:gd name="connsiteX61" fmla="*/ 9338590 w 12193149"/>
              <a:gd name="connsiteY61" fmla="*/ 2688075 h 3163521"/>
              <a:gd name="connsiteX62" fmla="*/ 9232518 w 12193149"/>
              <a:gd name="connsiteY62" fmla="*/ 2711931 h 3163521"/>
              <a:gd name="connsiteX63" fmla="*/ 9156690 w 12193149"/>
              <a:gd name="connsiteY63" fmla="*/ 2722010 h 3163521"/>
              <a:gd name="connsiteX64" fmla="*/ 9054601 w 12193149"/>
              <a:gd name="connsiteY64" fmla="*/ 2729537 h 3163521"/>
              <a:gd name="connsiteX65" fmla="*/ 9006634 w 12193149"/>
              <a:gd name="connsiteY65" fmla="*/ 2732822 h 3163521"/>
              <a:gd name="connsiteX66" fmla="*/ 9006349 w 12193149"/>
              <a:gd name="connsiteY66" fmla="*/ 2732582 h 3163521"/>
              <a:gd name="connsiteX67" fmla="*/ 8997380 w 12193149"/>
              <a:gd name="connsiteY67" fmla="*/ 2733793 h 3163521"/>
              <a:gd name="connsiteX68" fmla="*/ 8991542 w 12193149"/>
              <a:gd name="connsiteY68" fmla="*/ 2735854 h 3163521"/>
              <a:gd name="connsiteX69" fmla="*/ 8975485 w 12193149"/>
              <a:gd name="connsiteY69" fmla="*/ 2739080 h 3163521"/>
              <a:gd name="connsiteX70" fmla="*/ 8969159 w 12193149"/>
              <a:gd name="connsiteY70" fmla="*/ 2738380 h 3163521"/>
              <a:gd name="connsiteX71" fmla="*/ 8964196 w 12193149"/>
              <a:gd name="connsiteY71" fmla="*/ 2736155 h 3163521"/>
              <a:gd name="connsiteX72" fmla="*/ 8930136 w 12193149"/>
              <a:gd name="connsiteY72" fmla="*/ 2732967 h 3163521"/>
              <a:gd name="connsiteX73" fmla="*/ 8753592 w 12193149"/>
              <a:gd name="connsiteY73" fmla="*/ 2752199 h 3163521"/>
              <a:gd name="connsiteX74" fmla="*/ 8708995 w 12193149"/>
              <a:gd name="connsiteY74" fmla="*/ 2754300 h 3163521"/>
              <a:gd name="connsiteX75" fmla="*/ 8597219 w 12193149"/>
              <a:gd name="connsiteY75" fmla="*/ 2762872 h 3163521"/>
              <a:gd name="connsiteX76" fmla="*/ 8526378 w 12193149"/>
              <a:gd name="connsiteY76" fmla="*/ 2748030 h 3163521"/>
              <a:gd name="connsiteX77" fmla="*/ 8512131 w 12193149"/>
              <a:gd name="connsiteY77" fmla="*/ 2753945 h 3163521"/>
              <a:gd name="connsiteX78" fmla="*/ 8507315 w 12193149"/>
              <a:gd name="connsiteY78" fmla="*/ 2756946 h 3163521"/>
              <a:gd name="connsiteX79" fmla="*/ 8499116 w 12193149"/>
              <a:gd name="connsiteY79" fmla="*/ 2759684 h 3163521"/>
              <a:gd name="connsiteX80" fmla="*/ 8498742 w 12193149"/>
              <a:gd name="connsiteY80" fmla="*/ 2759505 h 3163521"/>
              <a:gd name="connsiteX81" fmla="*/ 8491397 w 12193149"/>
              <a:gd name="connsiteY81" fmla="*/ 2762555 h 3163521"/>
              <a:gd name="connsiteX82" fmla="*/ 8368330 w 12193149"/>
              <a:gd name="connsiteY82" fmla="*/ 2776597 h 3163521"/>
              <a:gd name="connsiteX83" fmla="*/ 8354947 w 12193149"/>
              <a:gd name="connsiteY83" fmla="*/ 2776791 h 3163521"/>
              <a:gd name="connsiteX84" fmla="*/ 8321252 w 12193149"/>
              <a:gd name="connsiteY84" fmla="*/ 2793369 h 3163521"/>
              <a:gd name="connsiteX85" fmla="*/ 8315581 w 12193149"/>
              <a:gd name="connsiteY85" fmla="*/ 2793695 h 3163521"/>
              <a:gd name="connsiteX86" fmla="*/ 8296322 w 12193149"/>
              <a:gd name="connsiteY86" fmla="*/ 2807590 h 3163521"/>
              <a:gd name="connsiteX87" fmla="*/ 8285424 w 12193149"/>
              <a:gd name="connsiteY87" fmla="*/ 2813413 h 3163521"/>
              <a:gd name="connsiteX88" fmla="*/ 8284298 w 12193149"/>
              <a:gd name="connsiteY88" fmla="*/ 2817856 h 3163521"/>
              <a:gd name="connsiteX89" fmla="*/ 8267224 w 12193149"/>
              <a:gd name="connsiteY89" fmla="*/ 2825031 h 3163521"/>
              <a:gd name="connsiteX90" fmla="*/ 8264525 w 12193149"/>
              <a:gd name="connsiteY90" fmla="*/ 2824801 h 3163521"/>
              <a:gd name="connsiteX91" fmla="*/ 8253181 w 12193149"/>
              <a:gd name="connsiteY91" fmla="*/ 2834644 h 3163521"/>
              <a:gd name="connsiteX92" fmla="*/ 8246982 w 12193149"/>
              <a:gd name="connsiteY92" fmla="*/ 2847636 h 3163521"/>
              <a:gd name="connsiteX93" fmla="*/ 8091420 w 12193149"/>
              <a:gd name="connsiteY93" fmla="*/ 2893797 h 3163521"/>
              <a:gd name="connsiteX94" fmla="*/ 7906555 w 12193149"/>
              <a:gd name="connsiteY94" fmla="*/ 2935770 h 3163521"/>
              <a:gd name="connsiteX95" fmla="*/ 7719893 w 12193149"/>
              <a:gd name="connsiteY95" fmla="*/ 2961485 h 3163521"/>
              <a:gd name="connsiteX96" fmla="*/ 7615495 w 12193149"/>
              <a:gd name="connsiteY96" fmla="*/ 2958014 h 3163521"/>
              <a:gd name="connsiteX97" fmla="*/ 7528691 w 12193149"/>
              <a:gd name="connsiteY97" fmla="*/ 2963842 h 3163521"/>
              <a:gd name="connsiteX98" fmla="*/ 7520719 w 12193149"/>
              <a:gd name="connsiteY98" fmla="*/ 2966395 h 3163521"/>
              <a:gd name="connsiteX99" fmla="*/ 7508559 w 12193149"/>
              <a:gd name="connsiteY99" fmla="*/ 2967730 h 3163521"/>
              <a:gd name="connsiteX100" fmla="*/ 7508188 w 12193149"/>
              <a:gd name="connsiteY100" fmla="*/ 2967403 h 3163521"/>
              <a:gd name="connsiteX101" fmla="*/ 7496943 w 12193149"/>
              <a:gd name="connsiteY101" fmla="*/ 2969355 h 3163521"/>
              <a:gd name="connsiteX102" fmla="*/ 7219707 w 12193149"/>
              <a:gd name="connsiteY102" fmla="*/ 2975462 h 3163521"/>
              <a:gd name="connsiteX103" fmla="*/ 7202249 w 12193149"/>
              <a:gd name="connsiteY103" fmla="*/ 2980012 h 3163521"/>
              <a:gd name="connsiteX104" fmla="*/ 7198152 w 12193149"/>
              <a:gd name="connsiteY104" fmla="*/ 2985370 h 3163521"/>
              <a:gd name="connsiteX105" fmla="*/ 7171956 w 12193149"/>
              <a:gd name="connsiteY105" fmla="*/ 2990018 h 3163521"/>
              <a:gd name="connsiteX106" fmla="*/ 7098136 w 12193149"/>
              <a:gd name="connsiteY106" fmla="*/ 3002246 h 3163521"/>
              <a:gd name="connsiteX107" fmla="*/ 7019644 w 12193149"/>
              <a:gd name="connsiteY107" fmla="*/ 3001872 h 3163521"/>
              <a:gd name="connsiteX108" fmla="*/ 6905294 w 12193149"/>
              <a:gd name="connsiteY108" fmla="*/ 3031378 h 3163521"/>
              <a:gd name="connsiteX109" fmla="*/ 6709370 w 12193149"/>
              <a:gd name="connsiteY109" fmla="*/ 3059333 h 3163521"/>
              <a:gd name="connsiteX110" fmla="*/ 6550602 w 12193149"/>
              <a:gd name="connsiteY110" fmla="*/ 3088109 h 3163521"/>
              <a:gd name="connsiteX111" fmla="*/ 6318708 w 12193149"/>
              <a:gd name="connsiteY111" fmla="*/ 3134909 h 3163521"/>
              <a:gd name="connsiteX112" fmla="*/ 6169822 w 12193149"/>
              <a:gd name="connsiteY112" fmla="*/ 3136996 h 3163521"/>
              <a:gd name="connsiteX113" fmla="*/ 6074996 w 12193149"/>
              <a:gd name="connsiteY113" fmla="*/ 3157458 h 3163521"/>
              <a:gd name="connsiteX114" fmla="*/ 6069677 w 12193149"/>
              <a:gd name="connsiteY114" fmla="*/ 3155921 h 3163521"/>
              <a:gd name="connsiteX115" fmla="*/ 6049786 w 12193149"/>
              <a:gd name="connsiteY115" fmla="*/ 3156604 h 3163521"/>
              <a:gd name="connsiteX116" fmla="*/ 6042433 w 12193149"/>
              <a:gd name="connsiteY116" fmla="*/ 3148255 h 3163521"/>
              <a:gd name="connsiteX117" fmla="*/ 6011238 w 12193149"/>
              <a:gd name="connsiteY117" fmla="*/ 3143162 h 3163521"/>
              <a:gd name="connsiteX118" fmla="*/ 5958523 w 12193149"/>
              <a:gd name="connsiteY118" fmla="*/ 3146806 h 3163521"/>
              <a:gd name="connsiteX119" fmla="*/ 5760067 w 12193149"/>
              <a:gd name="connsiteY119" fmla="*/ 3162498 h 3163521"/>
              <a:gd name="connsiteX120" fmla="*/ 5628108 w 12193149"/>
              <a:gd name="connsiteY120" fmla="*/ 3163521 h 3163521"/>
              <a:gd name="connsiteX121" fmla="*/ 5472054 w 12193149"/>
              <a:gd name="connsiteY121" fmla="*/ 3149501 h 3163521"/>
              <a:gd name="connsiteX122" fmla="*/ 5433909 w 12193149"/>
              <a:gd name="connsiteY122" fmla="*/ 3138248 h 3163521"/>
              <a:gd name="connsiteX123" fmla="*/ 5382817 w 12193149"/>
              <a:gd name="connsiteY123" fmla="*/ 3120546 h 3163521"/>
              <a:gd name="connsiteX124" fmla="*/ 5262912 w 12193149"/>
              <a:gd name="connsiteY124" fmla="*/ 3100129 h 3163521"/>
              <a:gd name="connsiteX125" fmla="*/ 5224109 w 12193149"/>
              <a:gd name="connsiteY125" fmla="*/ 3089005 h 3163521"/>
              <a:gd name="connsiteX126" fmla="*/ 5175808 w 12193149"/>
              <a:gd name="connsiteY126" fmla="*/ 3086015 h 3163521"/>
              <a:gd name="connsiteX127" fmla="*/ 5157702 w 12193149"/>
              <a:gd name="connsiteY127" fmla="*/ 3078792 h 3163521"/>
              <a:gd name="connsiteX128" fmla="*/ 5143747 w 12193149"/>
              <a:gd name="connsiteY128" fmla="*/ 3075392 h 3163521"/>
              <a:gd name="connsiteX129" fmla="*/ 5140744 w 12193149"/>
              <a:gd name="connsiteY129" fmla="*/ 3073291 h 3163521"/>
              <a:gd name="connsiteX130" fmla="*/ 5122807 w 12193149"/>
              <a:gd name="connsiteY130" fmla="*/ 3062438 h 3163521"/>
              <a:gd name="connsiteX131" fmla="*/ 5066938 w 12193149"/>
              <a:gd name="connsiteY131" fmla="*/ 3069009 h 3163521"/>
              <a:gd name="connsiteX132" fmla="*/ 5012662 w 12193149"/>
              <a:gd name="connsiteY132" fmla="*/ 3052628 h 3163521"/>
              <a:gd name="connsiteX133" fmla="*/ 4841589 w 12193149"/>
              <a:gd name="connsiteY133" fmla="*/ 3028611 h 3163521"/>
              <a:gd name="connsiteX134" fmla="*/ 4763595 w 12193149"/>
              <a:gd name="connsiteY134" fmla="*/ 3000843 h 3163521"/>
              <a:gd name="connsiteX135" fmla="*/ 4724334 w 12193149"/>
              <a:gd name="connsiteY135" fmla="*/ 2991829 h 3163521"/>
              <a:gd name="connsiteX136" fmla="*/ 4722324 w 12193149"/>
              <a:gd name="connsiteY136" fmla="*/ 2991080 h 3163521"/>
              <a:gd name="connsiteX137" fmla="*/ 4723259 w 12193149"/>
              <a:gd name="connsiteY137" fmla="*/ 2990869 h 3163521"/>
              <a:gd name="connsiteX138" fmla="*/ 4718350 w 12193149"/>
              <a:gd name="connsiteY138" fmla="*/ 2989599 h 3163521"/>
              <a:gd name="connsiteX139" fmla="*/ 4722324 w 12193149"/>
              <a:gd name="connsiteY139" fmla="*/ 2991080 h 3163521"/>
              <a:gd name="connsiteX140" fmla="*/ 4716674 w 12193149"/>
              <a:gd name="connsiteY140" fmla="*/ 2992355 h 3163521"/>
              <a:gd name="connsiteX141" fmla="*/ 4516962 w 12193149"/>
              <a:gd name="connsiteY141" fmla="*/ 2982453 h 3163521"/>
              <a:gd name="connsiteX142" fmla="*/ 4429691 w 12193149"/>
              <a:gd name="connsiteY142" fmla="*/ 2971802 h 3163521"/>
              <a:gd name="connsiteX143" fmla="*/ 4364023 w 12193149"/>
              <a:gd name="connsiteY143" fmla="*/ 2970456 h 3163521"/>
              <a:gd name="connsiteX144" fmla="*/ 4318114 w 12193149"/>
              <a:gd name="connsiteY144" fmla="*/ 2977071 h 3163521"/>
              <a:gd name="connsiteX145" fmla="*/ 4316258 w 12193149"/>
              <a:gd name="connsiteY145" fmla="*/ 2975730 h 3163521"/>
              <a:gd name="connsiteX146" fmla="*/ 4296292 w 12193149"/>
              <a:gd name="connsiteY146" fmla="*/ 2973851 h 3163521"/>
              <a:gd name="connsiteX147" fmla="*/ 4291212 w 12193149"/>
              <a:gd name="connsiteY147" fmla="*/ 2976768 h 3163521"/>
              <a:gd name="connsiteX148" fmla="*/ 4277290 w 12193149"/>
              <a:gd name="connsiteY148" fmla="*/ 2976522 h 3163521"/>
              <a:gd name="connsiteX149" fmla="*/ 4249265 w 12193149"/>
              <a:gd name="connsiteY149" fmla="*/ 2978846 h 3163521"/>
              <a:gd name="connsiteX150" fmla="*/ 4203199 w 12193149"/>
              <a:gd name="connsiteY150" fmla="*/ 2976051 h 3163521"/>
              <a:gd name="connsiteX151" fmla="*/ 4202893 w 12193149"/>
              <a:gd name="connsiteY151" fmla="*/ 2974792 h 3163521"/>
              <a:gd name="connsiteX152" fmla="*/ 4192396 w 12193149"/>
              <a:gd name="connsiteY152" fmla="*/ 2969158 h 3163521"/>
              <a:gd name="connsiteX153" fmla="*/ 4143893 w 12193149"/>
              <a:gd name="connsiteY153" fmla="*/ 2953293 h 3163521"/>
              <a:gd name="connsiteX154" fmla="*/ 4084245 w 12193149"/>
              <a:gd name="connsiteY154" fmla="*/ 2926760 h 3163521"/>
              <a:gd name="connsiteX155" fmla="*/ 4075694 w 12193149"/>
              <a:gd name="connsiteY155" fmla="*/ 2925925 h 3163521"/>
              <a:gd name="connsiteX156" fmla="*/ 4075575 w 12193149"/>
              <a:gd name="connsiteY156" fmla="*/ 2925626 h 3163521"/>
              <a:gd name="connsiteX157" fmla="*/ 4066658 w 12193149"/>
              <a:gd name="connsiteY157" fmla="*/ 2924182 h 3163521"/>
              <a:gd name="connsiteX158" fmla="*/ 4060102 w 12193149"/>
              <a:gd name="connsiteY158" fmla="*/ 2924400 h 3163521"/>
              <a:gd name="connsiteX159" fmla="*/ 4043512 w 12193149"/>
              <a:gd name="connsiteY159" fmla="*/ 2922779 h 3163521"/>
              <a:gd name="connsiteX160" fmla="*/ 4038145 w 12193149"/>
              <a:gd name="connsiteY160" fmla="*/ 2920345 h 3163521"/>
              <a:gd name="connsiteX161" fmla="*/ 4036511 w 12193149"/>
              <a:gd name="connsiteY161" fmla="*/ 2916678 h 3163521"/>
              <a:gd name="connsiteX162" fmla="*/ 4034926 w 12193149"/>
              <a:gd name="connsiteY162" fmla="*/ 2916913 h 3163521"/>
              <a:gd name="connsiteX163" fmla="*/ 4005686 w 12193149"/>
              <a:gd name="connsiteY163" fmla="*/ 2904345 h 3163521"/>
              <a:gd name="connsiteX164" fmla="*/ 3937994 w 12193149"/>
              <a:gd name="connsiteY164" fmla="*/ 2886888 h 3163521"/>
              <a:gd name="connsiteX165" fmla="*/ 3898423 w 12193149"/>
              <a:gd name="connsiteY165" fmla="*/ 2881233 h 3163521"/>
              <a:gd name="connsiteX166" fmla="*/ 3790908 w 12193149"/>
              <a:gd name="connsiteY166" fmla="*/ 2860995 h 3163521"/>
              <a:gd name="connsiteX167" fmla="*/ 3683661 w 12193149"/>
              <a:gd name="connsiteY167" fmla="*/ 2837072 h 3163521"/>
              <a:gd name="connsiteX168" fmla="*/ 3611183 w 12193149"/>
              <a:gd name="connsiteY168" fmla="*/ 2804801 h 3163521"/>
              <a:gd name="connsiteX169" fmla="*/ 3605003 w 12193149"/>
              <a:gd name="connsiteY169" fmla="*/ 2806163 h 3163521"/>
              <a:gd name="connsiteX170" fmla="*/ 3595884 w 12193149"/>
              <a:gd name="connsiteY170" fmla="*/ 2806327 h 3163521"/>
              <a:gd name="connsiteX171" fmla="*/ 3595649 w 12193149"/>
              <a:gd name="connsiteY171" fmla="*/ 2806058 h 3163521"/>
              <a:gd name="connsiteX172" fmla="*/ 3587126 w 12193149"/>
              <a:gd name="connsiteY172" fmla="*/ 2806748 h 3163521"/>
              <a:gd name="connsiteX173" fmla="*/ 3537283 w 12193149"/>
              <a:gd name="connsiteY173" fmla="*/ 2797049 h 3163521"/>
              <a:gd name="connsiteX174" fmla="*/ 3474371 w 12193149"/>
              <a:gd name="connsiteY174" fmla="*/ 2793388 h 3163521"/>
              <a:gd name="connsiteX175" fmla="*/ 3401876 w 12193149"/>
              <a:gd name="connsiteY175" fmla="*/ 2781340 h 3163521"/>
              <a:gd name="connsiteX176" fmla="*/ 3365036 w 12193149"/>
              <a:gd name="connsiteY176" fmla="*/ 2798292 h 3163521"/>
              <a:gd name="connsiteX177" fmla="*/ 3345174 w 12193149"/>
              <a:gd name="connsiteY177" fmla="*/ 2799974 h 3163521"/>
              <a:gd name="connsiteX178" fmla="*/ 3342846 w 12193149"/>
              <a:gd name="connsiteY178" fmla="*/ 2798999 h 3163521"/>
              <a:gd name="connsiteX179" fmla="*/ 3263504 w 12193149"/>
              <a:gd name="connsiteY179" fmla="*/ 2804876 h 3163521"/>
              <a:gd name="connsiteX180" fmla="*/ 3143704 w 12193149"/>
              <a:gd name="connsiteY180" fmla="*/ 2812651 h 3163521"/>
              <a:gd name="connsiteX181" fmla="*/ 3031439 w 12193149"/>
              <a:gd name="connsiteY181" fmla="*/ 2815294 h 3163521"/>
              <a:gd name="connsiteX182" fmla="*/ 2782717 w 12193149"/>
              <a:gd name="connsiteY182" fmla="*/ 2837115 h 3163521"/>
              <a:gd name="connsiteX183" fmla="*/ 2647675 w 12193149"/>
              <a:gd name="connsiteY183" fmla="*/ 2847651 h 3163521"/>
              <a:gd name="connsiteX184" fmla="*/ 2569176 w 12193149"/>
              <a:gd name="connsiteY184" fmla="*/ 2821410 h 3163521"/>
              <a:gd name="connsiteX185" fmla="*/ 2444403 w 12193149"/>
              <a:gd name="connsiteY185" fmla="*/ 2835311 h 3163521"/>
              <a:gd name="connsiteX186" fmla="*/ 2316260 w 12193149"/>
              <a:gd name="connsiteY186" fmla="*/ 2843778 h 3163521"/>
              <a:gd name="connsiteX187" fmla="*/ 2209726 w 12193149"/>
              <a:gd name="connsiteY187" fmla="*/ 2838545 h 3163521"/>
              <a:gd name="connsiteX188" fmla="*/ 2095813 w 12193149"/>
              <a:gd name="connsiteY188" fmla="*/ 2821834 h 3163521"/>
              <a:gd name="connsiteX189" fmla="*/ 1998504 w 12193149"/>
              <a:gd name="connsiteY189" fmla="*/ 2813814 h 3163521"/>
              <a:gd name="connsiteX190" fmla="*/ 1929320 w 12193149"/>
              <a:gd name="connsiteY190" fmla="*/ 2835759 h 3163521"/>
              <a:gd name="connsiteX191" fmla="*/ 1922798 w 12193149"/>
              <a:gd name="connsiteY191" fmla="*/ 2830928 h 3163521"/>
              <a:gd name="connsiteX192" fmla="*/ 1874228 w 12193149"/>
              <a:gd name="connsiteY192" fmla="*/ 2832523 h 3163521"/>
              <a:gd name="connsiteX193" fmla="*/ 1787803 w 12193149"/>
              <a:gd name="connsiteY193" fmla="*/ 2860145 h 3163521"/>
              <a:gd name="connsiteX194" fmla="*/ 1739352 w 12193149"/>
              <a:gd name="connsiteY194" fmla="*/ 2855094 h 3163521"/>
              <a:gd name="connsiteX195" fmla="*/ 1676219 w 12193149"/>
              <a:gd name="connsiteY195" fmla="*/ 2838745 h 3163521"/>
              <a:gd name="connsiteX196" fmla="*/ 1609817 w 12193149"/>
              <a:gd name="connsiteY196" fmla="*/ 2831848 h 3163521"/>
              <a:gd name="connsiteX197" fmla="*/ 1497258 w 12193149"/>
              <a:gd name="connsiteY197" fmla="*/ 2806258 h 3163521"/>
              <a:gd name="connsiteX198" fmla="*/ 1151127 w 12193149"/>
              <a:gd name="connsiteY198" fmla="*/ 2756823 h 3163521"/>
              <a:gd name="connsiteX199" fmla="*/ 859417 w 12193149"/>
              <a:gd name="connsiteY199" fmla="*/ 2747390 h 3163521"/>
              <a:gd name="connsiteX200" fmla="*/ 838688 w 12193149"/>
              <a:gd name="connsiteY200" fmla="*/ 2748603 h 3163521"/>
              <a:gd name="connsiteX201" fmla="*/ 817957 w 12193149"/>
              <a:gd name="connsiteY201" fmla="*/ 2746639 h 3163521"/>
              <a:gd name="connsiteX202" fmla="*/ 812654 w 12193149"/>
              <a:gd name="connsiteY202" fmla="*/ 2749533 h 3163521"/>
              <a:gd name="connsiteX203" fmla="*/ 721195 w 12193149"/>
              <a:gd name="connsiteY203" fmla="*/ 2748443 h 3163521"/>
              <a:gd name="connsiteX204" fmla="*/ 720890 w 12193149"/>
              <a:gd name="connsiteY204" fmla="*/ 2747181 h 3163521"/>
              <a:gd name="connsiteX205" fmla="*/ 710023 w 12193149"/>
              <a:gd name="connsiteY205" fmla="*/ 2741504 h 3163521"/>
              <a:gd name="connsiteX206" fmla="*/ 597940 w 12193149"/>
              <a:gd name="connsiteY206" fmla="*/ 2698646 h 3163521"/>
              <a:gd name="connsiteX207" fmla="*/ 579683 w 12193149"/>
              <a:gd name="connsiteY207" fmla="*/ 2695994 h 3163521"/>
              <a:gd name="connsiteX208" fmla="*/ 572865 w 12193149"/>
              <a:gd name="connsiteY208" fmla="*/ 2696183 h 3163521"/>
              <a:gd name="connsiteX209" fmla="*/ 446247 w 12193149"/>
              <a:gd name="connsiteY209" fmla="*/ 2658153 h 3163521"/>
              <a:gd name="connsiteX210" fmla="*/ 405163 w 12193149"/>
              <a:gd name="connsiteY210" fmla="*/ 2652330 h 3163521"/>
              <a:gd name="connsiteX211" fmla="*/ 293583 w 12193149"/>
              <a:gd name="connsiteY211" fmla="*/ 2631634 h 3163521"/>
              <a:gd name="connsiteX212" fmla="*/ 119529 w 12193149"/>
              <a:gd name="connsiteY212" fmla="*/ 2579829 h 3163521"/>
              <a:gd name="connsiteX213" fmla="*/ 16674 w 12193149"/>
              <a:gd name="connsiteY213" fmla="*/ 2576973 h 3163521"/>
              <a:gd name="connsiteX214" fmla="*/ 1150 w 12193149"/>
              <a:gd name="connsiteY214" fmla="*/ 2571504 h 3163521"/>
              <a:gd name="connsiteX215" fmla="*/ 1148 w 12193149"/>
              <a:gd name="connsiteY215" fmla="*/ 1040995 h 3163521"/>
              <a:gd name="connsiteX216" fmla="*/ 1148 w 12193149"/>
              <a:gd name="connsiteY216" fmla="*/ 818782 h 3163521"/>
              <a:gd name="connsiteX0" fmla="*/ 1148 w 12193149"/>
              <a:gd name="connsiteY0" fmla="*/ 0 h 3171710"/>
              <a:gd name="connsiteX1" fmla="*/ 12181789 w 12193149"/>
              <a:gd name="connsiteY1" fmla="*/ 8189 h 3171710"/>
              <a:gd name="connsiteX2" fmla="*/ 12193149 w 12193149"/>
              <a:gd name="connsiteY2" fmla="*/ 1406710 h 3171710"/>
              <a:gd name="connsiteX3" fmla="*/ 12185986 w 12193149"/>
              <a:gd name="connsiteY3" fmla="*/ 1411160 h 3171710"/>
              <a:gd name="connsiteX4" fmla="*/ 12156363 w 12193149"/>
              <a:gd name="connsiteY4" fmla="*/ 1424337 h 3171710"/>
              <a:gd name="connsiteX5" fmla="*/ 12139215 w 12193149"/>
              <a:gd name="connsiteY5" fmla="*/ 1450150 h 3171710"/>
              <a:gd name="connsiteX6" fmla="*/ 12126327 w 12193149"/>
              <a:gd name="connsiteY6" fmla="*/ 1451661 h 3171710"/>
              <a:gd name="connsiteX7" fmla="*/ 12124007 w 12193149"/>
              <a:gd name="connsiteY7" fmla="*/ 1451765 h 3171710"/>
              <a:gd name="connsiteX8" fmla="*/ 12116854 w 12193149"/>
              <a:gd name="connsiteY8" fmla="*/ 1455579 h 3171710"/>
              <a:gd name="connsiteX9" fmla="*/ 12099497 w 12193149"/>
              <a:gd name="connsiteY9" fmla="*/ 1455110 h 3171710"/>
              <a:gd name="connsiteX10" fmla="*/ 12087073 w 12193149"/>
              <a:gd name="connsiteY10" fmla="*/ 1463312 h 3171710"/>
              <a:gd name="connsiteX11" fmla="*/ 12031073 w 12193149"/>
              <a:gd name="connsiteY11" fmla="*/ 1506980 h 3171710"/>
              <a:gd name="connsiteX12" fmla="*/ 11995833 w 12193149"/>
              <a:gd name="connsiteY12" fmla="*/ 1530429 h 3171710"/>
              <a:gd name="connsiteX13" fmla="*/ 11979717 w 12193149"/>
              <a:gd name="connsiteY13" fmla="*/ 1535132 h 3171710"/>
              <a:gd name="connsiteX14" fmla="*/ 11959046 w 12193149"/>
              <a:gd name="connsiteY14" fmla="*/ 1544529 h 3171710"/>
              <a:gd name="connsiteX15" fmla="*/ 11920454 w 12193149"/>
              <a:gd name="connsiteY15" fmla="*/ 1557854 h 3171710"/>
              <a:gd name="connsiteX16" fmla="*/ 11903656 w 12193149"/>
              <a:gd name="connsiteY16" fmla="*/ 1569397 h 3171710"/>
              <a:gd name="connsiteX17" fmla="*/ 11895048 w 12193149"/>
              <a:gd name="connsiteY17" fmla="*/ 1571762 h 3171710"/>
              <a:gd name="connsiteX18" fmla="*/ 11891968 w 12193149"/>
              <a:gd name="connsiteY18" fmla="*/ 1582700 h 3171710"/>
              <a:gd name="connsiteX19" fmla="*/ 11870776 w 12193149"/>
              <a:gd name="connsiteY19" fmla="*/ 1604787 h 3171710"/>
              <a:gd name="connsiteX20" fmla="*/ 11813376 w 12193149"/>
              <a:gd name="connsiteY20" fmla="*/ 1624630 h 3171710"/>
              <a:gd name="connsiteX21" fmla="*/ 11590693 w 12193149"/>
              <a:gd name="connsiteY21" fmla="*/ 1790748 h 3171710"/>
              <a:gd name="connsiteX22" fmla="*/ 11506817 w 12193149"/>
              <a:gd name="connsiteY22" fmla="*/ 1860594 h 3171710"/>
              <a:gd name="connsiteX23" fmla="*/ 11280332 w 12193149"/>
              <a:gd name="connsiteY23" fmla="*/ 2050542 h 3171710"/>
              <a:gd name="connsiteX24" fmla="*/ 11228309 w 12193149"/>
              <a:gd name="connsiteY24" fmla="*/ 2103207 h 3171710"/>
              <a:gd name="connsiteX25" fmla="*/ 11218087 w 12193149"/>
              <a:gd name="connsiteY25" fmla="*/ 2102932 h 3171710"/>
              <a:gd name="connsiteX26" fmla="*/ 11217184 w 12193149"/>
              <a:gd name="connsiteY26" fmla="*/ 2101989 h 3171710"/>
              <a:gd name="connsiteX27" fmla="*/ 11188885 w 12193149"/>
              <a:gd name="connsiteY27" fmla="*/ 2119354 h 3171710"/>
              <a:gd name="connsiteX28" fmla="*/ 11184501 w 12193149"/>
              <a:gd name="connsiteY28" fmla="*/ 2119496 h 3171710"/>
              <a:gd name="connsiteX29" fmla="*/ 11166854 w 12193149"/>
              <a:gd name="connsiteY29" fmla="*/ 2133583 h 3171710"/>
              <a:gd name="connsiteX30" fmla="*/ 11157311 w 12193149"/>
              <a:gd name="connsiteY30" fmla="*/ 2139385 h 3171710"/>
              <a:gd name="connsiteX31" fmla="*/ 11155496 w 12193149"/>
              <a:gd name="connsiteY31" fmla="*/ 2144068 h 3171710"/>
              <a:gd name="connsiteX32" fmla="*/ 11140961 w 12193149"/>
              <a:gd name="connsiteY32" fmla="*/ 2151086 h 3171710"/>
              <a:gd name="connsiteX33" fmla="*/ 11138961 w 12193149"/>
              <a:gd name="connsiteY33" fmla="*/ 2150743 h 3171710"/>
              <a:gd name="connsiteX34" fmla="*/ 11128208 w 12193149"/>
              <a:gd name="connsiteY34" fmla="*/ 2160803 h 3171710"/>
              <a:gd name="connsiteX35" fmla="*/ 11120691 w 12193149"/>
              <a:gd name="connsiteY35" fmla="*/ 2174395 h 3171710"/>
              <a:gd name="connsiteX36" fmla="*/ 10894683 w 12193149"/>
              <a:gd name="connsiteY36" fmla="*/ 2300370 h 3171710"/>
              <a:gd name="connsiteX37" fmla="*/ 10773300 w 12193149"/>
              <a:gd name="connsiteY37" fmla="*/ 2350162 h 3171710"/>
              <a:gd name="connsiteX38" fmla="*/ 10627668 w 12193149"/>
              <a:gd name="connsiteY38" fmla="*/ 2386200 h 3171710"/>
              <a:gd name="connsiteX39" fmla="*/ 10581895 w 12193149"/>
              <a:gd name="connsiteY39" fmla="*/ 2395660 h 3171710"/>
              <a:gd name="connsiteX40" fmla="*/ 10547790 w 12193149"/>
              <a:gd name="connsiteY40" fmla="*/ 2425394 h 3171710"/>
              <a:gd name="connsiteX41" fmla="*/ 10529643 w 12193149"/>
              <a:gd name="connsiteY41" fmla="*/ 2423878 h 3171710"/>
              <a:gd name="connsiteX42" fmla="*/ 10526446 w 12193149"/>
              <a:gd name="connsiteY42" fmla="*/ 2423382 h 3171710"/>
              <a:gd name="connsiteX43" fmla="*/ 10515129 w 12193149"/>
              <a:gd name="connsiteY43" fmla="*/ 2426508 h 3171710"/>
              <a:gd name="connsiteX44" fmla="*/ 10491735 w 12193149"/>
              <a:gd name="connsiteY44" fmla="*/ 2421127 h 3171710"/>
              <a:gd name="connsiteX45" fmla="*/ 10471418 w 12193149"/>
              <a:gd name="connsiteY45" fmla="*/ 2428664 h 3171710"/>
              <a:gd name="connsiteX46" fmla="*/ 10377042 w 12193149"/>
              <a:gd name="connsiteY46" fmla="*/ 2471569 h 3171710"/>
              <a:gd name="connsiteX47" fmla="*/ 10319338 w 12193149"/>
              <a:gd name="connsiteY47" fmla="*/ 2493192 h 3171710"/>
              <a:gd name="connsiteX48" fmla="*/ 10295467 w 12193149"/>
              <a:gd name="connsiteY48" fmla="*/ 2495050 h 3171710"/>
              <a:gd name="connsiteX49" fmla="*/ 10263443 w 12193149"/>
              <a:gd name="connsiteY49" fmla="*/ 2501919 h 3171710"/>
              <a:gd name="connsiteX50" fmla="*/ 10205418 w 12193149"/>
              <a:gd name="connsiteY50" fmla="*/ 2509120 h 3171710"/>
              <a:gd name="connsiteX51" fmla="*/ 10177759 w 12193149"/>
              <a:gd name="connsiteY51" fmla="*/ 2519914 h 3171710"/>
              <a:gd name="connsiteX52" fmla="*/ 10165070 w 12193149"/>
              <a:gd name="connsiteY52" fmla="*/ 2520710 h 3171710"/>
              <a:gd name="connsiteX53" fmla="*/ 10156308 w 12193149"/>
              <a:gd name="connsiteY53" fmla="*/ 2534458 h 3171710"/>
              <a:gd name="connsiteX54" fmla="*/ 10118267 w 12193149"/>
              <a:gd name="connsiteY54" fmla="*/ 2558113 h 3171710"/>
              <a:gd name="connsiteX55" fmla="*/ 10083317 w 12193149"/>
              <a:gd name="connsiteY55" fmla="*/ 2570267 h 3171710"/>
              <a:gd name="connsiteX56" fmla="*/ 10040388 w 12193149"/>
              <a:gd name="connsiteY56" fmla="*/ 2568603 h 3171710"/>
              <a:gd name="connsiteX57" fmla="*/ 9961167 w 12193149"/>
              <a:gd name="connsiteY57" fmla="*/ 2584118 h 3171710"/>
              <a:gd name="connsiteX58" fmla="*/ 9848940 w 12193149"/>
              <a:gd name="connsiteY58" fmla="*/ 2590886 h 3171710"/>
              <a:gd name="connsiteX59" fmla="*/ 9729457 w 12193149"/>
              <a:gd name="connsiteY59" fmla="*/ 2611093 h 3171710"/>
              <a:gd name="connsiteX60" fmla="*/ 9613704 w 12193149"/>
              <a:gd name="connsiteY60" fmla="*/ 2639342 h 3171710"/>
              <a:gd name="connsiteX61" fmla="*/ 9338590 w 12193149"/>
              <a:gd name="connsiteY61" fmla="*/ 2696264 h 3171710"/>
              <a:gd name="connsiteX62" fmla="*/ 9232518 w 12193149"/>
              <a:gd name="connsiteY62" fmla="*/ 2720120 h 3171710"/>
              <a:gd name="connsiteX63" fmla="*/ 9156690 w 12193149"/>
              <a:gd name="connsiteY63" fmla="*/ 2730199 h 3171710"/>
              <a:gd name="connsiteX64" fmla="*/ 9054601 w 12193149"/>
              <a:gd name="connsiteY64" fmla="*/ 2737726 h 3171710"/>
              <a:gd name="connsiteX65" fmla="*/ 9006634 w 12193149"/>
              <a:gd name="connsiteY65" fmla="*/ 2741011 h 3171710"/>
              <a:gd name="connsiteX66" fmla="*/ 9006349 w 12193149"/>
              <a:gd name="connsiteY66" fmla="*/ 2740771 h 3171710"/>
              <a:gd name="connsiteX67" fmla="*/ 8997380 w 12193149"/>
              <a:gd name="connsiteY67" fmla="*/ 2741982 h 3171710"/>
              <a:gd name="connsiteX68" fmla="*/ 8991542 w 12193149"/>
              <a:gd name="connsiteY68" fmla="*/ 2744043 h 3171710"/>
              <a:gd name="connsiteX69" fmla="*/ 8975485 w 12193149"/>
              <a:gd name="connsiteY69" fmla="*/ 2747269 h 3171710"/>
              <a:gd name="connsiteX70" fmla="*/ 8969159 w 12193149"/>
              <a:gd name="connsiteY70" fmla="*/ 2746569 h 3171710"/>
              <a:gd name="connsiteX71" fmla="*/ 8964196 w 12193149"/>
              <a:gd name="connsiteY71" fmla="*/ 2744344 h 3171710"/>
              <a:gd name="connsiteX72" fmla="*/ 8930136 w 12193149"/>
              <a:gd name="connsiteY72" fmla="*/ 2741156 h 3171710"/>
              <a:gd name="connsiteX73" fmla="*/ 8753592 w 12193149"/>
              <a:gd name="connsiteY73" fmla="*/ 2760388 h 3171710"/>
              <a:gd name="connsiteX74" fmla="*/ 8708995 w 12193149"/>
              <a:gd name="connsiteY74" fmla="*/ 2762489 h 3171710"/>
              <a:gd name="connsiteX75" fmla="*/ 8597219 w 12193149"/>
              <a:gd name="connsiteY75" fmla="*/ 2771061 h 3171710"/>
              <a:gd name="connsiteX76" fmla="*/ 8526378 w 12193149"/>
              <a:gd name="connsiteY76" fmla="*/ 2756219 h 3171710"/>
              <a:gd name="connsiteX77" fmla="*/ 8512131 w 12193149"/>
              <a:gd name="connsiteY77" fmla="*/ 2762134 h 3171710"/>
              <a:gd name="connsiteX78" fmla="*/ 8507315 w 12193149"/>
              <a:gd name="connsiteY78" fmla="*/ 2765135 h 3171710"/>
              <a:gd name="connsiteX79" fmla="*/ 8499116 w 12193149"/>
              <a:gd name="connsiteY79" fmla="*/ 2767873 h 3171710"/>
              <a:gd name="connsiteX80" fmla="*/ 8498742 w 12193149"/>
              <a:gd name="connsiteY80" fmla="*/ 2767694 h 3171710"/>
              <a:gd name="connsiteX81" fmla="*/ 8491397 w 12193149"/>
              <a:gd name="connsiteY81" fmla="*/ 2770744 h 3171710"/>
              <a:gd name="connsiteX82" fmla="*/ 8368330 w 12193149"/>
              <a:gd name="connsiteY82" fmla="*/ 2784786 h 3171710"/>
              <a:gd name="connsiteX83" fmla="*/ 8354947 w 12193149"/>
              <a:gd name="connsiteY83" fmla="*/ 2784980 h 3171710"/>
              <a:gd name="connsiteX84" fmla="*/ 8321252 w 12193149"/>
              <a:gd name="connsiteY84" fmla="*/ 2801558 h 3171710"/>
              <a:gd name="connsiteX85" fmla="*/ 8315581 w 12193149"/>
              <a:gd name="connsiteY85" fmla="*/ 2801884 h 3171710"/>
              <a:gd name="connsiteX86" fmla="*/ 8296322 w 12193149"/>
              <a:gd name="connsiteY86" fmla="*/ 2815779 h 3171710"/>
              <a:gd name="connsiteX87" fmla="*/ 8285424 w 12193149"/>
              <a:gd name="connsiteY87" fmla="*/ 2821602 h 3171710"/>
              <a:gd name="connsiteX88" fmla="*/ 8284298 w 12193149"/>
              <a:gd name="connsiteY88" fmla="*/ 2826045 h 3171710"/>
              <a:gd name="connsiteX89" fmla="*/ 8267224 w 12193149"/>
              <a:gd name="connsiteY89" fmla="*/ 2833220 h 3171710"/>
              <a:gd name="connsiteX90" fmla="*/ 8264525 w 12193149"/>
              <a:gd name="connsiteY90" fmla="*/ 2832990 h 3171710"/>
              <a:gd name="connsiteX91" fmla="*/ 8253181 w 12193149"/>
              <a:gd name="connsiteY91" fmla="*/ 2842833 h 3171710"/>
              <a:gd name="connsiteX92" fmla="*/ 8246982 w 12193149"/>
              <a:gd name="connsiteY92" fmla="*/ 2855825 h 3171710"/>
              <a:gd name="connsiteX93" fmla="*/ 8091420 w 12193149"/>
              <a:gd name="connsiteY93" fmla="*/ 2901986 h 3171710"/>
              <a:gd name="connsiteX94" fmla="*/ 7906555 w 12193149"/>
              <a:gd name="connsiteY94" fmla="*/ 2943959 h 3171710"/>
              <a:gd name="connsiteX95" fmla="*/ 7719893 w 12193149"/>
              <a:gd name="connsiteY95" fmla="*/ 2969674 h 3171710"/>
              <a:gd name="connsiteX96" fmla="*/ 7615495 w 12193149"/>
              <a:gd name="connsiteY96" fmla="*/ 2966203 h 3171710"/>
              <a:gd name="connsiteX97" fmla="*/ 7528691 w 12193149"/>
              <a:gd name="connsiteY97" fmla="*/ 2972031 h 3171710"/>
              <a:gd name="connsiteX98" fmla="*/ 7520719 w 12193149"/>
              <a:gd name="connsiteY98" fmla="*/ 2974584 h 3171710"/>
              <a:gd name="connsiteX99" fmla="*/ 7508559 w 12193149"/>
              <a:gd name="connsiteY99" fmla="*/ 2975919 h 3171710"/>
              <a:gd name="connsiteX100" fmla="*/ 7508188 w 12193149"/>
              <a:gd name="connsiteY100" fmla="*/ 2975592 h 3171710"/>
              <a:gd name="connsiteX101" fmla="*/ 7496943 w 12193149"/>
              <a:gd name="connsiteY101" fmla="*/ 2977544 h 3171710"/>
              <a:gd name="connsiteX102" fmla="*/ 7219707 w 12193149"/>
              <a:gd name="connsiteY102" fmla="*/ 2983651 h 3171710"/>
              <a:gd name="connsiteX103" fmla="*/ 7202249 w 12193149"/>
              <a:gd name="connsiteY103" fmla="*/ 2988201 h 3171710"/>
              <a:gd name="connsiteX104" fmla="*/ 7198152 w 12193149"/>
              <a:gd name="connsiteY104" fmla="*/ 2993559 h 3171710"/>
              <a:gd name="connsiteX105" fmla="*/ 7171956 w 12193149"/>
              <a:gd name="connsiteY105" fmla="*/ 2998207 h 3171710"/>
              <a:gd name="connsiteX106" fmla="*/ 7098136 w 12193149"/>
              <a:gd name="connsiteY106" fmla="*/ 3010435 h 3171710"/>
              <a:gd name="connsiteX107" fmla="*/ 7019644 w 12193149"/>
              <a:gd name="connsiteY107" fmla="*/ 3010061 h 3171710"/>
              <a:gd name="connsiteX108" fmla="*/ 6905294 w 12193149"/>
              <a:gd name="connsiteY108" fmla="*/ 3039567 h 3171710"/>
              <a:gd name="connsiteX109" fmla="*/ 6709370 w 12193149"/>
              <a:gd name="connsiteY109" fmla="*/ 3067522 h 3171710"/>
              <a:gd name="connsiteX110" fmla="*/ 6550602 w 12193149"/>
              <a:gd name="connsiteY110" fmla="*/ 3096298 h 3171710"/>
              <a:gd name="connsiteX111" fmla="*/ 6318708 w 12193149"/>
              <a:gd name="connsiteY111" fmla="*/ 3143098 h 3171710"/>
              <a:gd name="connsiteX112" fmla="*/ 6169822 w 12193149"/>
              <a:gd name="connsiteY112" fmla="*/ 3145185 h 3171710"/>
              <a:gd name="connsiteX113" fmla="*/ 6074996 w 12193149"/>
              <a:gd name="connsiteY113" fmla="*/ 3165647 h 3171710"/>
              <a:gd name="connsiteX114" fmla="*/ 6069677 w 12193149"/>
              <a:gd name="connsiteY114" fmla="*/ 3164110 h 3171710"/>
              <a:gd name="connsiteX115" fmla="*/ 6049786 w 12193149"/>
              <a:gd name="connsiteY115" fmla="*/ 3164793 h 3171710"/>
              <a:gd name="connsiteX116" fmla="*/ 6042433 w 12193149"/>
              <a:gd name="connsiteY116" fmla="*/ 3156444 h 3171710"/>
              <a:gd name="connsiteX117" fmla="*/ 6011238 w 12193149"/>
              <a:gd name="connsiteY117" fmla="*/ 3151351 h 3171710"/>
              <a:gd name="connsiteX118" fmla="*/ 5958523 w 12193149"/>
              <a:gd name="connsiteY118" fmla="*/ 3154995 h 3171710"/>
              <a:gd name="connsiteX119" fmla="*/ 5760067 w 12193149"/>
              <a:gd name="connsiteY119" fmla="*/ 3170687 h 3171710"/>
              <a:gd name="connsiteX120" fmla="*/ 5628108 w 12193149"/>
              <a:gd name="connsiteY120" fmla="*/ 3171710 h 3171710"/>
              <a:gd name="connsiteX121" fmla="*/ 5472054 w 12193149"/>
              <a:gd name="connsiteY121" fmla="*/ 3157690 h 3171710"/>
              <a:gd name="connsiteX122" fmla="*/ 5433909 w 12193149"/>
              <a:gd name="connsiteY122" fmla="*/ 3146437 h 3171710"/>
              <a:gd name="connsiteX123" fmla="*/ 5382817 w 12193149"/>
              <a:gd name="connsiteY123" fmla="*/ 3128735 h 3171710"/>
              <a:gd name="connsiteX124" fmla="*/ 5262912 w 12193149"/>
              <a:gd name="connsiteY124" fmla="*/ 3108318 h 3171710"/>
              <a:gd name="connsiteX125" fmla="*/ 5224109 w 12193149"/>
              <a:gd name="connsiteY125" fmla="*/ 3097194 h 3171710"/>
              <a:gd name="connsiteX126" fmla="*/ 5175808 w 12193149"/>
              <a:gd name="connsiteY126" fmla="*/ 3094204 h 3171710"/>
              <a:gd name="connsiteX127" fmla="*/ 5157702 w 12193149"/>
              <a:gd name="connsiteY127" fmla="*/ 3086981 h 3171710"/>
              <a:gd name="connsiteX128" fmla="*/ 5143747 w 12193149"/>
              <a:gd name="connsiteY128" fmla="*/ 3083581 h 3171710"/>
              <a:gd name="connsiteX129" fmla="*/ 5140744 w 12193149"/>
              <a:gd name="connsiteY129" fmla="*/ 3081480 h 3171710"/>
              <a:gd name="connsiteX130" fmla="*/ 5122807 w 12193149"/>
              <a:gd name="connsiteY130" fmla="*/ 3070627 h 3171710"/>
              <a:gd name="connsiteX131" fmla="*/ 5066938 w 12193149"/>
              <a:gd name="connsiteY131" fmla="*/ 3077198 h 3171710"/>
              <a:gd name="connsiteX132" fmla="*/ 5012662 w 12193149"/>
              <a:gd name="connsiteY132" fmla="*/ 3060817 h 3171710"/>
              <a:gd name="connsiteX133" fmla="*/ 4841589 w 12193149"/>
              <a:gd name="connsiteY133" fmla="*/ 3036800 h 3171710"/>
              <a:gd name="connsiteX134" fmla="*/ 4763595 w 12193149"/>
              <a:gd name="connsiteY134" fmla="*/ 3009032 h 3171710"/>
              <a:gd name="connsiteX135" fmla="*/ 4724334 w 12193149"/>
              <a:gd name="connsiteY135" fmla="*/ 3000018 h 3171710"/>
              <a:gd name="connsiteX136" fmla="*/ 4722324 w 12193149"/>
              <a:gd name="connsiteY136" fmla="*/ 2999269 h 3171710"/>
              <a:gd name="connsiteX137" fmla="*/ 4723259 w 12193149"/>
              <a:gd name="connsiteY137" fmla="*/ 2999058 h 3171710"/>
              <a:gd name="connsiteX138" fmla="*/ 4718350 w 12193149"/>
              <a:gd name="connsiteY138" fmla="*/ 2997788 h 3171710"/>
              <a:gd name="connsiteX139" fmla="*/ 4722324 w 12193149"/>
              <a:gd name="connsiteY139" fmla="*/ 2999269 h 3171710"/>
              <a:gd name="connsiteX140" fmla="*/ 4716674 w 12193149"/>
              <a:gd name="connsiteY140" fmla="*/ 3000544 h 3171710"/>
              <a:gd name="connsiteX141" fmla="*/ 4516962 w 12193149"/>
              <a:gd name="connsiteY141" fmla="*/ 2990642 h 3171710"/>
              <a:gd name="connsiteX142" fmla="*/ 4429691 w 12193149"/>
              <a:gd name="connsiteY142" fmla="*/ 2979991 h 3171710"/>
              <a:gd name="connsiteX143" fmla="*/ 4364023 w 12193149"/>
              <a:gd name="connsiteY143" fmla="*/ 2978645 h 3171710"/>
              <a:gd name="connsiteX144" fmla="*/ 4318114 w 12193149"/>
              <a:gd name="connsiteY144" fmla="*/ 2985260 h 3171710"/>
              <a:gd name="connsiteX145" fmla="*/ 4316258 w 12193149"/>
              <a:gd name="connsiteY145" fmla="*/ 2983919 h 3171710"/>
              <a:gd name="connsiteX146" fmla="*/ 4296292 w 12193149"/>
              <a:gd name="connsiteY146" fmla="*/ 2982040 h 3171710"/>
              <a:gd name="connsiteX147" fmla="*/ 4291212 w 12193149"/>
              <a:gd name="connsiteY147" fmla="*/ 2984957 h 3171710"/>
              <a:gd name="connsiteX148" fmla="*/ 4277290 w 12193149"/>
              <a:gd name="connsiteY148" fmla="*/ 2984711 h 3171710"/>
              <a:gd name="connsiteX149" fmla="*/ 4249265 w 12193149"/>
              <a:gd name="connsiteY149" fmla="*/ 2987035 h 3171710"/>
              <a:gd name="connsiteX150" fmla="*/ 4203199 w 12193149"/>
              <a:gd name="connsiteY150" fmla="*/ 2984240 h 3171710"/>
              <a:gd name="connsiteX151" fmla="*/ 4202893 w 12193149"/>
              <a:gd name="connsiteY151" fmla="*/ 2982981 h 3171710"/>
              <a:gd name="connsiteX152" fmla="*/ 4192396 w 12193149"/>
              <a:gd name="connsiteY152" fmla="*/ 2977347 h 3171710"/>
              <a:gd name="connsiteX153" fmla="*/ 4143893 w 12193149"/>
              <a:gd name="connsiteY153" fmla="*/ 2961482 h 3171710"/>
              <a:gd name="connsiteX154" fmla="*/ 4084245 w 12193149"/>
              <a:gd name="connsiteY154" fmla="*/ 2934949 h 3171710"/>
              <a:gd name="connsiteX155" fmla="*/ 4075694 w 12193149"/>
              <a:gd name="connsiteY155" fmla="*/ 2934114 h 3171710"/>
              <a:gd name="connsiteX156" fmla="*/ 4075575 w 12193149"/>
              <a:gd name="connsiteY156" fmla="*/ 2933815 h 3171710"/>
              <a:gd name="connsiteX157" fmla="*/ 4066658 w 12193149"/>
              <a:gd name="connsiteY157" fmla="*/ 2932371 h 3171710"/>
              <a:gd name="connsiteX158" fmla="*/ 4060102 w 12193149"/>
              <a:gd name="connsiteY158" fmla="*/ 2932589 h 3171710"/>
              <a:gd name="connsiteX159" fmla="*/ 4043512 w 12193149"/>
              <a:gd name="connsiteY159" fmla="*/ 2930968 h 3171710"/>
              <a:gd name="connsiteX160" fmla="*/ 4038145 w 12193149"/>
              <a:gd name="connsiteY160" fmla="*/ 2928534 h 3171710"/>
              <a:gd name="connsiteX161" fmla="*/ 4036511 w 12193149"/>
              <a:gd name="connsiteY161" fmla="*/ 2924867 h 3171710"/>
              <a:gd name="connsiteX162" fmla="*/ 4034926 w 12193149"/>
              <a:gd name="connsiteY162" fmla="*/ 2925102 h 3171710"/>
              <a:gd name="connsiteX163" fmla="*/ 4005686 w 12193149"/>
              <a:gd name="connsiteY163" fmla="*/ 2912534 h 3171710"/>
              <a:gd name="connsiteX164" fmla="*/ 3937994 w 12193149"/>
              <a:gd name="connsiteY164" fmla="*/ 2895077 h 3171710"/>
              <a:gd name="connsiteX165" fmla="*/ 3898423 w 12193149"/>
              <a:gd name="connsiteY165" fmla="*/ 2889422 h 3171710"/>
              <a:gd name="connsiteX166" fmla="*/ 3790908 w 12193149"/>
              <a:gd name="connsiteY166" fmla="*/ 2869184 h 3171710"/>
              <a:gd name="connsiteX167" fmla="*/ 3683661 w 12193149"/>
              <a:gd name="connsiteY167" fmla="*/ 2845261 h 3171710"/>
              <a:gd name="connsiteX168" fmla="*/ 3611183 w 12193149"/>
              <a:gd name="connsiteY168" fmla="*/ 2812990 h 3171710"/>
              <a:gd name="connsiteX169" fmla="*/ 3605003 w 12193149"/>
              <a:gd name="connsiteY169" fmla="*/ 2814352 h 3171710"/>
              <a:gd name="connsiteX170" fmla="*/ 3595884 w 12193149"/>
              <a:gd name="connsiteY170" fmla="*/ 2814516 h 3171710"/>
              <a:gd name="connsiteX171" fmla="*/ 3595649 w 12193149"/>
              <a:gd name="connsiteY171" fmla="*/ 2814247 h 3171710"/>
              <a:gd name="connsiteX172" fmla="*/ 3587126 w 12193149"/>
              <a:gd name="connsiteY172" fmla="*/ 2814937 h 3171710"/>
              <a:gd name="connsiteX173" fmla="*/ 3537283 w 12193149"/>
              <a:gd name="connsiteY173" fmla="*/ 2805238 h 3171710"/>
              <a:gd name="connsiteX174" fmla="*/ 3474371 w 12193149"/>
              <a:gd name="connsiteY174" fmla="*/ 2801577 h 3171710"/>
              <a:gd name="connsiteX175" fmla="*/ 3401876 w 12193149"/>
              <a:gd name="connsiteY175" fmla="*/ 2789529 h 3171710"/>
              <a:gd name="connsiteX176" fmla="*/ 3365036 w 12193149"/>
              <a:gd name="connsiteY176" fmla="*/ 2806481 h 3171710"/>
              <a:gd name="connsiteX177" fmla="*/ 3345174 w 12193149"/>
              <a:gd name="connsiteY177" fmla="*/ 2808163 h 3171710"/>
              <a:gd name="connsiteX178" fmla="*/ 3342846 w 12193149"/>
              <a:gd name="connsiteY178" fmla="*/ 2807188 h 3171710"/>
              <a:gd name="connsiteX179" fmla="*/ 3263504 w 12193149"/>
              <a:gd name="connsiteY179" fmla="*/ 2813065 h 3171710"/>
              <a:gd name="connsiteX180" fmla="*/ 3143704 w 12193149"/>
              <a:gd name="connsiteY180" fmla="*/ 2820840 h 3171710"/>
              <a:gd name="connsiteX181" fmla="*/ 3031439 w 12193149"/>
              <a:gd name="connsiteY181" fmla="*/ 2823483 h 3171710"/>
              <a:gd name="connsiteX182" fmla="*/ 2782717 w 12193149"/>
              <a:gd name="connsiteY182" fmla="*/ 2845304 h 3171710"/>
              <a:gd name="connsiteX183" fmla="*/ 2647675 w 12193149"/>
              <a:gd name="connsiteY183" fmla="*/ 2855840 h 3171710"/>
              <a:gd name="connsiteX184" fmla="*/ 2569176 w 12193149"/>
              <a:gd name="connsiteY184" fmla="*/ 2829599 h 3171710"/>
              <a:gd name="connsiteX185" fmla="*/ 2444403 w 12193149"/>
              <a:gd name="connsiteY185" fmla="*/ 2843500 h 3171710"/>
              <a:gd name="connsiteX186" fmla="*/ 2316260 w 12193149"/>
              <a:gd name="connsiteY186" fmla="*/ 2851967 h 3171710"/>
              <a:gd name="connsiteX187" fmla="*/ 2209726 w 12193149"/>
              <a:gd name="connsiteY187" fmla="*/ 2846734 h 3171710"/>
              <a:gd name="connsiteX188" fmla="*/ 2095813 w 12193149"/>
              <a:gd name="connsiteY188" fmla="*/ 2830023 h 3171710"/>
              <a:gd name="connsiteX189" fmla="*/ 1998504 w 12193149"/>
              <a:gd name="connsiteY189" fmla="*/ 2822003 h 3171710"/>
              <a:gd name="connsiteX190" fmla="*/ 1929320 w 12193149"/>
              <a:gd name="connsiteY190" fmla="*/ 2843948 h 3171710"/>
              <a:gd name="connsiteX191" fmla="*/ 1922798 w 12193149"/>
              <a:gd name="connsiteY191" fmla="*/ 2839117 h 3171710"/>
              <a:gd name="connsiteX192" fmla="*/ 1874228 w 12193149"/>
              <a:gd name="connsiteY192" fmla="*/ 2840712 h 3171710"/>
              <a:gd name="connsiteX193" fmla="*/ 1787803 w 12193149"/>
              <a:gd name="connsiteY193" fmla="*/ 2868334 h 3171710"/>
              <a:gd name="connsiteX194" fmla="*/ 1739352 w 12193149"/>
              <a:gd name="connsiteY194" fmla="*/ 2863283 h 3171710"/>
              <a:gd name="connsiteX195" fmla="*/ 1676219 w 12193149"/>
              <a:gd name="connsiteY195" fmla="*/ 2846934 h 3171710"/>
              <a:gd name="connsiteX196" fmla="*/ 1609817 w 12193149"/>
              <a:gd name="connsiteY196" fmla="*/ 2840037 h 3171710"/>
              <a:gd name="connsiteX197" fmla="*/ 1497258 w 12193149"/>
              <a:gd name="connsiteY197" fmla="*/ 2814447 h 3171710"/>
              <a:gd name="connsiteX198" fmla="*/ 1151127 w 12193149"/>
              <a:gd name="connsiteY198" fmla="*/ 2765012 h 3171710"/>
              <a:gd name="connsiteX199" fmla="*/ 859417 w 12193149"/>
              <a:gd name="connsiteY199" fmla="*/ 2755579 h 3171710"/>
              <a:gd name="connsiteX200" fmla="*/ 838688 w 12193149"/>
              <a:gd name="connsiteY200" fmla="*/ 2756792 h 3171710"/>
              <a:gd name="connsiteX201" fmla="*/ 817957 w 12193149"/>
              <a:gd name="connsiteY201" fmla="*/ 2754828 h 3171710"/>
              <a:gd name="connsiteX202" fmla="*/ 812654 w 12193149"/>
              <a:gd name="connsiteY202" fmla="*/ 2757722 h 3171710"/>
              <a:gd name="connsiteX203" fmla="*/ 721195 w 12193149"/>
              <a:gd name="connsiteY203" fmla="*/ 2756632 h 3171710"/>
              <a:gd name="connsiteX204" fmla="*/ 720890 w 12193149"/>
              <a:gd name="connsiteY204" fmla="*/ 2755370 h 3171710"/>
              <a:gd name="connsiteX205" fmla="*/ 710023 w 12193149"/>
              <a:gd name="connsiteY205" fmla="*/ 2749693 h 3171710"/>
              <a:gd name="connsiteX206" fmla="*/ 597940 w 12193149"/>
              <a:gd name="connsiteY206" fmla="*/ 2706835 h 3171710"/>
              <a:gd name="connsiteX207" fmla="*/ 579683 w 12193149"/>
              <a:gd name="connsiteY207" fmla="*/ 2704183 h 3171710"/>
              <a:gd name="connsiteX208" fmla="*/ 572865 w 12193149"/>
              <a:gd name="connsiteY208" fmla="*/ 2704372 h 3171710"/>
              <a:gd name="connsiteX209" fmla="*/ 446247 w 12193149"/>
              <a:gd name="connsiteY209" fmla="*/ 2666342 h 3171710"/>
              <a:gd name="connsiteX210" fmla="*/ 405163 w 12193149"/>
              <a:gd name="connsiteY210" fmla="*/ 2660519 h 3171710"/>
              <a:gd name="connsiteX211" fmla="*/ 293583 w 12193149"/>
              <a:gd name="connsiteY211" fmla="*/ 2639823 h 3171710"/>
              <a:gd name="connsiteX212" fmla="*/ 119529 w 12193149"/>
              <a:gd name="connsiteY212" fmla="*/ 2588018 h 3171710"/>
              <a:gd name="connsiteX213" fmla="*/ 16674 w 12193149"/>
              <a:gd name="connsiteY213" fmla="*/ 2585162 h 3171710"/>
              <a:gd name="connsiteX214" fmla="*/ 1150 w 12193149"/>
              <a:gd name="connsiteY214" fmla="*/ 2579693 h 3171710"/>
              <a:gd name="connsiteX215" fmla="*/ 1148 w 12193149"/>
              <a:gd name="connsiteY215" fmla="*/ 1049184 h 3171710"/>
              <a:gd name="connsiteX216" fmla="*/ 1148 w 12193149"/>
              <a:gd name="connsiteY216" fmla="*/ 0 h 3171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</a:cxnLst>
            <a:rect l="l" t="t" r="r" b="b"/>
            <a:pathLst>
              <a:path w="12193149" h="3171710">
                <a:moveTo>
                  <a:pt x="1148" y="0"/>
                </a:moveTo>
                <a:lnTo>
                  <a:pt x="12181789" y="8189"/>
                </a:lnTo>
                <a:cubicBezTo>
                  <a:pt x="12181789" y="201435"/>
                  <a:pt x="12193149" y="1213464"/>
                  <a:pt x="12193149" y="1406710"/>
                </a:cubicBezTo>
                <a:lnTo>
                  <a:pt x="12185986" y="1411160"/>
                </a:lnTo>
                <a:cubicBezTo>
                  <a:pt x="12156393" y="1404401"/>
                  <a:pt x="12176978" y="1415299"/>
                  <a:pt x="12156363" y="1424337"/>
                </a:cubicBezTo>
                <a:cubicBezTo>
                  <a:pt x="12172308" y="1438279"/>
                  <a:pt x="12127905" y="1429847"/>
                  <a:pt x="12139215" y="1450150"/>
                </a:cubicBezTo>
                <a:cubicBezTo>
                  <a:pt x="12135103" y="1451151"/>
                  <a:pt x="12130766" y="1451483"/>
                  <a:pt x="12126327" y="1451661"/>
                </a:cubicBezTo>
                <a:lnTo>
                  <a:pt x="12124007" y="1451765"/>
                </a:lnTo>
                <a:lnTo>
                  <a:pt x="12116854" y="1455579"/>
                </a:lnTo>
                <a:lnTo>
                  <a:pt x="12099497" y="1455110"/>
                </a:lnTo>
                <a:cubicBezTo>
                  <a:pt x="12095162" y="1456775"/>
                  <a:pt x="12090978" y="1459336"/>
                  <a:pt x="12087073" y="1463312"/>
                </a:cubicBezTo>
                <a:cubicBezTo>
                  <a:pt x="12078890" y="1483714"/>
                  <a:pt x="12040481" y="1480817"/>
                  <a:pt x="12031073" y="1506980"/>
                </a:cubicBezTo>
                <a:cubicBezTo>
                  <a:pt x="12026399" y="1515225"/>
                  <a:pt x="12004497" y="1532326"/>
                  <a:pt x="11995833" y="1530429"/>
                </a:cubicBezTo>
                <a:cubicBezTo>
                  <a:pt x="11990333" y="1532938"/>
                  <a:pt x="11986699" y="1539016"/>
                  <a:pt x="11979717" y="1535132"/>
                </a:cubicBezTo>
                <a:cubicBezTo>
                  <a:pt x="11970382" y="1531211"/>
                  <a:pt x="11963763" y="1554233"/>
                  <a:pt x="11959046" y="1544529"/>
                </a:cubicBezTo>
                <a:lnTo>
                  <a:pt x="11920454" y="1557854"/>
                </a:lnTo>
                <a:cubicBezTo>
                  <a:pt x="11919152" y="1564914"/>
                  <a:pt x="11912619" y="1567116"/>
                  <a:pt x="11903656" y="1569397"/>
                </a:cubicBezTo>
                <a:lnTo>
                  <a:pt x="11895048" y="1571762"/>
                </a:lnTo>
                <a:lnTo>
                  <a:pt x="11891968" y="1582700"/>
                </a:lnTo>
                <a:cubicBezTo>
                  <a:pt x="11881074" y="1573372"/>
                  <a:pt x="11884523" y="1604713"/>
                  <a:pt x="11870776" y="1604787"/>
                </a:cubicBezTo>
                <a:lnTo>
                  <a:pt x="11813376" y="1624630"/>
                </a:lnTo>
                <a:lnTo>
                  <a:pt x="11590693" y="1790748"/>
                </a:lnTo>
                <a:cubicBezTo>
                  <a:pt x="11550201" y="1817685"/>
                  <a:pt x="11542649" y="1767741"/>
                  <a:pt x="11506817" y="1860594"/>
                </a:cubicBezTo>
                <a:cubicBezTo>
                  <a:pt x="11450023" y="1916431"/>
                  <a:pt x="11337127" y="2017145"/>
                  <a:pt x="11280332" y="2050542"/>
                </a:cubicBezTo>
                <a:cubicBezTo>
                  <a:pt x="11267547" y="2058142"/>
                  <a:pt x="11229147" y="2123560"/>
                  <a:pt x="11228309" y="2103207"/>
                </a:cubicBezTo>
                <a:cubicBezTo>
                  <a:pt x="11223950" y="2105174"/>
                  <a:pt x="11220761" y="2104651"/>
                  <a:pt x="11218087" y="2102932"/>
                </a:cubicBezTo>
                <a:lnTo>
                  <a:pt x="11217184" y="2101989"/>
                </a:lnTo>
                <a:lnTo>
                  <a:pt x="11188885" y="2119354"/>
                </a:lnTo>
                <a:lnTo>
                  <a:pt x="11184501" y="2119496"/>
                </a:lnTo>
                <a:lnTo>
                  <a:pt x="11166854" y="2133583"/>
                </a:lnTo>
                <a:lnTo>
                  <a:pt x="11157311" y="2139385"/>
                </a:lnTo>
                <a:lnTo>
                  <a:pt x="11155496" y="2144068"/>
                </a:lnTo>
                <a:cubicBezTo>
                  <a:pt x="11153045" y="2147436"/>
                  <a:pt x="11148902" y="2150083"/>
                  <a:pt x="11140961" y="2151086"/>
                </a:cubicBezTo>
                <a:lnTo>
                  <a:pt x="11138961" y="2150743"/>
                </a:lnTo>
                <a:lnTo>
                  <a:pt x="11128208" y="2160803"/>
                </a:lnTo>
                <a:cubicBezTo>
                  <a:pt x="11124962" y="2164785"/>
                  <a:pt x="11122359" y="2169258"/>
                  <a:pt x="11120691" y="2174395"/>
                </a:cubicBezTo>
                <a:cubicBezTo>
                  <a:pt x="11081770" y="2197656"/>
                  <a:pt x="10952581" y="2271077"/>
                  <a:pt x="10894683" y="2300370"/>
                </a:cubicBezTo>
                <a:cubicBezTo>
                  <a:pt x="10861781" y="2315405"/>
                  <a:pt x="10817803" y="2335857"/>
                  <a:pt x="10773300" y="2350162"/>
                </a:cubicBezTo>
                <a:cubicBezTo>
                  <a:pt x="10733414" y="2394390"/>
                  <a:pt x="10677791" y="2353706"/>
                  <a:pt x="10627668" y="2386200"/>
                </a:cubicBezTo>
                <a:cubicBezTo>
                  <a:pt x="10590276" y="2369074"/>
                  <a:pt x="10613693" y="2389253"/>
                  <a:pt x="10581895" y="2395660"/>
                </a:cubicBezTo>
                <a:cubicBezTo>
                  <a:pt x="10597733" y="2418627"/>
                  <a:pt x="10540912" y="2395212"/>
                  <a:pt x="10547790" y="2425394"/>
                </a:cubicBezTo>
                <a:cubicBezTo>
                  <a:pt x="10541784" y="2425603"/>
                  <a:pt x="10535750" y="2424857"/>
                  <a:pt x="10529643" y="2423878"/>
                </a:cubicBezTo>
                <a:lnTo>
                  <a:pt x="10526446" y="2423382"/>
                </a:lnTo>
                <a:lnTo>
                  <a:pt x="10515129" y="2426508"/>
                </a:lnTo>
                <a:lnTo>
                  <a:pt x="10491735" y="2421127"/>
                </a:lnTo>
                <a:cubicBezTo>
                  <a:pt x="10485147" y="2422161"/>
                  <a:pt x="10478389" y="2424430"/>
                  <a:pt x="10471418" y="2428664"/>
                </a:cubicBezTo>
                <a:cubicBezTo>
                  <a:pt x="10451763" y="2453636"/>
                  <a:pt x="10400774" y="2439247"/>
                  <a:pt x="10377042" y="2471569"/>
                </a:cubicBezTo>
                <a:cubicBezTo>
                  <a:pt x="10367240" y="2481286"/>
                  <a:pt x="10330319" y="2498097"/>
                  <a:pt x="10319338" y="2493192"/>
                </a:cubicBezTo>
                <a:cubicBezTo>
                  <a:pt x="10310813" y="2495031"/>
                  <a:pt x="10303331" y="2502144"/>
                  <a:pt x="10295467" y="2495050"/>
                </a:cubicBezTo>
                <a:cubicBezTo>
                  <a:pt x="10284420" y="2487261"/>
                  <a:pt x="10265794" y="2516157"/>
                  <a:pt x="10263443" y="2501919"/>
                </a:cubicBezTo>
                <a:lnTo>
                  <a:pt x="10205418" y="2509120"/>
                </a:lnTo>
                <a:cubicBezTo>
                  <a:pt x="10200696" y="2518180"/>
                  <a:pt x="10190895" y="2519327"/>
                  <a:pt x="10177759" y="2519914"/>
                </a:cubicBezTo>
                <a:lnTo>
                  <a:pt x="10165070" y="2520710"/>
                </a:lnTo>
                <a:lnTo>
                  <a:pt x="10156308" y="2534458"/>
                </a:lnTo>
                <a:cubicBezTo>
                  <a:pt x="10145406" y="2519028"/>
                  <a:pt x="10136981" y="2561781"/>
                  <a:pt x="10118267" y="2558113"/>
                </a:cubicBezTo>
                <a:lnTo>
                  <a:pt x="10083317" y="2570267"/>
                </a:lnTo>
                <a:cubicBezTo>
                  <a:pt x="10075718" y="2568198"/>
                  <a:pt x="10048011" y="2569526"/>
                  <a:pt x="10040388" y="2568603"/>
                </a:cubicBezTo>
                <a:cubicBezTo>
                  <a:pt x="9999609" y="2578704"/>
                  <a:pt x="9985545" y="2579194"/>
                  <a:pt x="9961167" y="2584118"/>
                </a:cubicBezTo>
                <a:cubicBezTo>
                  <a:pt x="9920131" y="2584260"/>
                  <a:pt x="9889892" y="2581061"/>
                  <a:pt x="9848940" y="2590886"/>
                </a:cubicBezTo>
                <a:lnTo>
                  <a:pt x="9729457" y="2611093"/>
                </a:lnTo>
                <a:cubicBezTo>
                  <a:pt x="9676207" y="2601507"/>
                  <a:pt x="9631235" y="2626730"/>
                  <a:pt x="9613704" y="2639342"/>
                </a:cubicBezTo>
                <a:cubicBezTo>
                  <a:pt x="9548152" y="2653618"/>
                  <a:pt x="9410970" y="2690964"/>
                  <a:pt x="9338590" y="2696264"/>
                </a:cubicBezTo>
                <a:lnTo>
                  <a:pt x="9232518" y="2720120"/>
                </a:lnTo>
                <a:lnTo>
                  <a:pt x="9156690" y="2730199"/>
                </a:lnTo>
                <a:lnTo>
                  <a:pt x="9054601" y="2737726"/>
                </a:lnTo>
                <a:lnTo>
                  <a:pt x="9006634" y="2741011"/>
                </a:lnTo>
                <a:lnTo>
                  <a:pt x="9006349" y="2740771"/>
                </a:lnTo>
                <a:cubicBezTo>
                  <a:pt x="9004294" y="2740551"/>
                  <a:pt x="9001475" y="2740879"/>
                  <a:pt x="8997380" y="2741982"/>
                </a:cubicBezTo>
                <a:lnTo>
                  <a:pt x="8991542" y="2744043"/>
                </a:lnTo>
                <a:lnTo>
                  <a:pt x="8975485" y="2747269"/>
                </a:lnTo>
                <a:lnTo>
                  <a:pt x="8969159" y="2746569"/>
                </a:lnTo>
                <a:lnTo>
                  <a:pt x="8964196" y="2744344"/>
                </a:lnTo>
                <a:cubicBezTo>
                  <a:pt x="8955841" y="2752295"/>
                  <a:pt x="8956668" y="2761243"/>
                  <a:pt x="8930136" y="2741156"/>
                </a:cubicBezTo>
                <a:cubicBezTo>
                  <a:pt x="8899182" y="2742176"/>
                  <a:pt x="8790451" y="2756831"/>
                  <a:pt x="8753592" y="2760388"/>
                </a:cubicBezTo>
                <a:cubicBezTo>
                  <a:pt x="8720970" y="2771108"/>
                  <a:pt x="8749345" y="2757447"/>
                  <a:pt x="8708995" y="2762489"/>
                </a:cubicBezTo>
                <a:cubicBezTo>
                  <a:pt x="8672757" y="2782024"/>
                  <a:pt x="8640293" y="2765584"/>
                  <a:pt x="8597219" y="2771061"/>
                </a:cubicBezTo>
                <a:lnTo>
                  <a:pt x="8526378" y="2756219"/>
                </a:lnTo>
                <a:lnTo>
                  <a:pt x="8512131" y="2762134"/>
                </a:lnTo>
                <a:lnTo>
                  <a:pt x="8507315" y="2765135"/>
                </a:lnTo>
                <a:cubicBezTo>
                  <a:pt x="8503797" y="2766912"/>
                  <a:pt x="8501196" y="2767723"/>
                  <a:pt x="8499116" y="2767873"/>
                </a:cubicBezTo>
                <a:lnTo>
                  <a:pt x="8498742" y="2767694"/>
                </a:lnTo>
                <a:lnTo>
                  <a:pt x="8491397" y="2770744"/>
                </a:lnTo>
                <a:lnTo>
                  <a:pt x="8368330" y="2784786"/>
                </a:lnTo>
                <a:cubicBezTo>
                  <a:pt x="8363173" y="2786811"/>
                  <a:pt x="8358881" y="2786463"/>
                  <a:pt x="8354947" y="2784980"/>
                </a:cubicBezTo>
                <a:lnTo>
                  <a:pt x="8321252" y="2801558"/>
                </a:lnTo>
                <a:lnTo>
                  <a:pt x="8315581" y="2801884"/>
                </a:lnTo>
                <a:lnTo>
                  <a:pt x="8296322" y="2815779"/>
                </a:lnTo>
                <a:lnTo>
                  <a:pt x="8285424" y="2821602"/>
                </a:lnTo>
                <a:lnTo>
                  <a:pt x="8284298" y="2826045"/>
                </a:lnTo>
                <a:cubicBezTo>
                  <a:pt x="8281994" y="2829290"/>
                  <a:pt x="8277300" y="2831938"/>
                  <a:pt x="8267224" y="2833220"/>
                </a:cubicBezTo>
                <a:lnTo>
                  <a:pt x="8264525" y="2832990"/>
                </a:lnTo>
                <a:lnTo>
                  <a:pt x="8253181" y="2842833"/>
                </a:lnTo>
                <a:cubicBezTo>
                  <a:pt x="8250007" y="2846683"/>
                  <a:pt x="8247795" y="2850965"/>
                  <a:pt x="8246982" y="2855825"/>
                </a:cubicBezTo>
                <a:cubicBezTo>
                  <a:pt x="8182975" y="2852918"/>
                  <a:pt x="8148279" y="2887040"/>
                  <a:pt x="8091420" y="2901986"/>
                </a:cubicBezTo>
                <a:cubicBezTo>
                  <a:pt x="8026616" y="2925128"/>
                  <a:pt x="7968218" y="2946364"/>
                  <a:pt x="7906555" y="2943959"/>
                </a:cubicBezTo>
                <a:cubicBezTo>
                  <a:pt x="7836267" y="2958871"/>
                  <a:pt x="7782114" y="2961102"/>
                  <a:pt x="7719893" y="2969674"/>
                </a:cubicBezTo>
                <a:lnTo>
                  <a:pt x="7615495" y="2966203"/>
                </a:lnTo>
                <a:lnTo>
                  <a:pt x="7528691" y="2972031"/>
                </a:lnTo>
                <a:lnTo>
                  <a:pt x="7520719" y="2974584"/>
                </a:lnTo>
                <a:cubicBezTo>
                  <a:pt x="7515141" y="2975923"/>
                  <a:pt x="7511320" y="2976273"/>
                  <a:pt x="7508559" y="2975919"/>
                </a:cubicBezTo>
                <a:lnTo>
                  <a:pt x="7508188" y="2975592"/>
                </a:lnTo>
                <a:lnTo>
                  <a:pt x="7496943" y="2977544"/>
                </a:lnTo>
                <a:lnTo>
                  <a:pt x="7219707" y="2983651"/>
                </a:lnTo>
                <a:lnTo>
                  <a:pt x="7202249" y="2988201"/>
                </a:lnTo>
                <a:lnTo>
                  <a:pt x="7198152" y="2993559"/>
                </a:lnTo>
                <a:cubicBezTo>
                  <a:pt x="7193259" y="2997082"/>
                  <a:pt x="7185654" y="2999221"/>
                  <a:pt x="7171956" y="2998207"/>
                </a:cubicBezTo>
                <a:lnTo>
                  <a:pt x="7098136" y="3010435"/>
                </a:lnTo>
                <a:cubicBezTo>
                  <a:pt x="7062296" y="3011413"/>
                  <a:pt x="7051336" y="3012390"/>
                  <a:pt x="7019644" y="3010061"/>
                </a:cubicBezTo>
                <a:cubicBezTo>
                  <a:pt x="6938675" y="3020999"/>
                  <a:pt x="6944793" y="3045165"/>
                  <a:pt x="6905294" y="3039567"/>
                </a:cubicBezTo>
                <a:cubicBezTo>
                  <a:pt x="6873070" y="3034359"/>
                  <a:pt x="6789137" y="3053433"/>
                  <a:pt x="6709370" y="3067522"/>
                </a:cubicBezTo>
                <a:cubicBezTo>
                  <a:pt x="6650254" y="3076977"/>
                  <a:pt x="6629253" y="3091078"/>
                  <a:pt x="6550602" y="3096298"/>
                </a:cubicBezTo>
                <a:cubicBezTo>
                  <a:pt x="6473302" y="3140388"/>
                  <a:pt x="6410843" y="3116665"/>
                  <a:pt x="6318708" y="3143098"/>
                </a:cubicBezTo>
                <a:cubicBezTo>
                  <a:pt x="6298698" y="3158620"/>
                  <a:pt x="6210439" y="3141427"/>
                  <a:pt x="6169822" y="3145185"/>
                </a:cubicBezTo>
                <a:cubicBezTo>
                  <a:pt x="6129203" y="3148943"/>
                  <a:pt x="6091688" y="3162491"/>
                  <a:pt x="6074996" y="3165647"/>
                </a:cubicBezTo>
                <a:lnTo>
                  <a:pt x="6069677" y="3164110"/>
                </a:lnTo>
                <a:lnTo>
                  <a:pt x="6049786" y="3164793"/>
                </a:lnTo>
                <a:lnTo>
                  <a:pt x="6042433" y="3156444"/>
                </a:lnTo>
                <a:lnTo>
                  <a:pt x="6011238" y="3151351"/>
                </a:lnTo>
                <a:cubicBezTo>
                  <a:pt x="5999830" y="3150764"/>
                  <a:pt x="5971276" y="3151677"/>
                  <a:pt x="5958523" y="3154995"/>
                </a:cubicBezTo>
                <a:lnTo>
                  <a:pt x="5760067" y="3170687"/>
                </a:lnTo>
                <a:lnTo>
                  <a:pt x="5628108" y="3171710"/>
                </a:lnTo>
                <a:lnTo>
                  <a:pt x="5472054" y="3157690"/>
                </a:lnTo>
                <a:cubicBezTo>
                  <a:pt x="5479284" y="3144662"/>
                  <a:pt x="5440157" y="3158728"/>
                  <a:pt x="5433909" y="3146437"/>
                </a:cubicBezTo>
                <a:cubicBezTo>
                  <a:pt x="5430517" y="3136405"/>
                  <a:pt x="5392976" y="3131721"/>
                  <a:pt x="5382817" y="3128735"/>
                </a:cubicBezTo>
                <a:lnTo>
                  <a:pt x="5262912" y="3108318"/>
                </a:lnTo>
                <a:cubicBezTo>
                  <a:pt x="5252746" y="3108134"/>
                  <a:pt x="5231699" y="3099824"/>
                  <a:pt x="5224109" y="3097194"/>
                </a:cubicBezTo>
                <a:lnTo>
                  <a:pt x="5175808" y="3094204"/>
                </a:lnTo>
                <a:lnTo>
                  <a:pt x="5157702" y="3086981"/>
                </a:lnTo>
                <a:lnTo>
                  <a:pt x="5143747" y="3083581"/>
                </a:lnTo>
                <a:lnTo>
                  <a:pt x="5140744" y="3081480"/>
                </a:lnTo>
                <a:cubicBezTo>
                  <a:pt x="5135026" y="3077440"/>
                  <a:pt x="5129229" y="3073629"/>
                  <a:pt x="5122807" y="3070627"/>
                </a:cubicBezTo>
                <a:cubicBezTo>
                  <a:pt x="5109467" y="3099246"/>
                  <a:pt x="5066004" y="3049810"/>
                  <a:pt x="5066938" y="3077198"/>
                </a:cubicBezTo>
                <a:cubicBezTo>
                  <a:pt x="5029345" y="3065682"/>
                  <a:pt x="5040096" y="3094771"/>
                  <a:pt x="5012662" y="3060817"/>
                </a:cubicBezTo>
                <a:cubicBezTo>
                  <a:pt x="4938174" y="3061200"/>
                  <a:pt x="4917504" y="3074207"/>
                  <a:pt x="4841589" y="3036800"/>
                </a:cubicBezTo>
                <a:cubicBezTo>
                  <a:pt x="4807890" y="3020158"/>
                  <a:pt x="4785258" y="3009012"/>
                  <a:pt x="4763595" y="3009032"/>
                </a:cubicBezTo>
                <a:cubicBezTo>
                  <a:pt x="4742475" y="3004532"/>
                  <a:pt x="4730631" y="3001709"/>
                  <a:pt x="4724334" y="3000018"/>
                </a:cubicBezTo>
                <a:lnTo>
                  <a:pt x="4722324" y="2999269"/>
                </a:lnTo>
                <a:lnTo>
                  <a:pt x="4723259" y="2999058"/>
                </a:lnTo>
                <a:cubicBezTo>
                  <a:pt x="4722296" y="2998416"/>
                  <a:pt x="4719415" y="2997810"/>
                  <a:pt x="4718350" y="2997788"/>
                </a:cubicBezTo>
                <a:lnTo>
                  <a:pt x="4722324" y="2999269"/>
                </a:lnTo>
                <a:lnTo>
                  <a:pt x="4716674" y="3000544"/>
                </a:lnTo>
                <a:cubicBezTo>
                  <a:pt x="4681300" y="2993588"/>
                  <a:pt x="4525895" y="2992780"/>
                  <a:pt x="4516962" y="2990642"/>
                </a:cubicBezTo>
                <a:cubicBezTo>
                  <a:pt x="4458971" y="2977530"/>
                  <a:pt x="4463810" y="2976789"/>
                  <a:pt x="4429691" y="2979991"/>
                </a:cubicBezTo>
                <a:cubicBezTo>
                  <a:pt x="4424455" y="2983362"/>
                  <a:pt x="4370126" y="2977068"/>
                  <a:pt x="4364023" y="2978645"/>
                </a:cubicBezTo>
                <a:lnTo>
                  <a:pt x="4318114" y="2985260"/>
                </a:lnTo>
                <a:lnTo>
                  <a:pt x="4316258" y="2983919"/>
                </a:lnTo>
                <a:cubicBezTo>
                  <a:pt x="4307275" y="2980548"/>
                  <a:pt x="4301145" y="2980549"/>
                  <a:pt x="4296292" y="2982040"/>
                </a:cubicBezTo>
                <a:lnTo>
                  <a:pt x="4291212" y="2984957"/>
                </a:lnTo>
                <a:lnTo>
                  <a:pt x="4277290" y="2984711"/>
                </a:lnTo>
                <a:lnTo>
                  <a:pt x="4249265" y="2987035"/>
                </a:lnTo>
                <a:lnTo>
                  <a:pt x="4203199" y="2984240"/>
                </a:lnTo>
                <a:cubicBezTo>
                  <a:pt x="4203096" y="2983820"/>
                  <a:pt x="4202995" y="2983401"/>
                  <a:pt x="4202893" y="2982981"/>
                </a:cubicBezTo>
                <a:cubicBezTo>
                  <a:pt x="4201267" y="2980144"/>
                  <a:pt x="4198292" y="2978025"/>
                  <a:pt x="4192396" y="2977347"/>
                </a:cubicBezTo>
                <a:cubicBezTo>
                  <a:pt x="4205365" y="2960058"/>
                  <a:pt x="4162425" y="2961953"/>
                  <a:pt x="4143893" y="2961482"/>
                </a:cubicBezTo>
                <a:cubicBezTo>
                  <a:pt x="4125868" y="2954416"/>
                  <a:pt x="4100250" y="2940836"/>
                  <a:pt x="4084245" y="2934949"/>
                </a:cubicBezTo>
                <a:lnTo>
                  <a:pt x="4075694" y="2934114"/>
                </a:lnTo>
                <a:cubicBezTo>
                  <a:pt x="4075655" y="2934013"/>
                  <a:pt x="4075614" y="2933914"/>
                  <a:pt x="4075575" y="2933815"/>
                </a:cubicBezTo>
                <a:cubicBezTo>
                  <a:pt x="4073829" y="2933031"/>
                  <a:pt x="4071057" y="2932530"/>
                  <a:pt x="4066658" y="2932371"/>
                </a:cubicBezTo>
                <a:lnTo>
                  <a:pt x="4060102" y="2932589"/>
                </a:lnTo>
                <a:lnTo>
                  <a:pt x="4043512" y="2930968"/>
                </a:lnTo>
                <a:lnTo>
                  <a:pt x="4038145" y="2928534"/>
                </a:lnTo>
                <a:lnTo>
                  <a:pt x="4036511" y="2924867"/>
                </a:lnTo>
                <a:lnTo>
                  <a:pt x="4034926" y="2925102"/>
                </a:lnTo>
                <a:cubicBezTo>
                  <a:pt x="4022576" y="2929966"/>
                  <a:pt x="4018025" y="2938342"/>
                  <a:pt x="4005686" y="2912534"/>
                </a:cubicBezTo>
                <a:lnTo>
                  <a:pt x="3937994" y="2895077"/>
                </a:lnTo>
                <a:cubicBezTo>
                  <a:pt x="3921658" y="2902801"/>
                  <a:pt x="3909686" y="2898112"/>
                  <a:pt x="3898423" y="2889422"/>
                </a:cubicBezTo>
                <a:cubicBezTo>
                  <a:pt x="3862243" y="2889918"/>
                  <a:pt x="3830779" y="2876048"/>
                  <a:pt x="3790908" y="2869184"/>
                </a:cubicBezTo>
                <a:cubicBezTo>
                  <a:pt x="3742158" y="2854478"/>
                  <a:pt x="3726280" y="2852501"/>
                  <a:pt x="3683661" y="2845261"/>
                </a:cubicBezTo>
                <a:lnTo>
                  <a:pt x="3611183" y="2812990"/>
                </a:lnTo>
                <a:lnTo>
                  <a:pt x="3605003" y="2814352"/>
                </a:lnTo>
                <a:cubicBezTo>
                  <a:pt x="3600731" y="2814971"/>
                  <a:pt x="3597877" y="2814971"/>
                  <a:pt x="3595884" y="2814516"/>
                </a:cubicBezTo>
                <a:lnTo>
                  <a:pt x="3595649" y="2814247"/>
                </a:lnTo>
                <a:lnTo>
                  <a:pt x="3587126" y="2814937"/>
                </a:lnTo>
                <a:cubicBezTo>
                  <a:pt x="3572774" y="2816728"/>
                  <a:pt x="3550540" y="2802529"/>
                  <a:pt x="3537283" y="2805238"/>
                </a:cubicBezTo>
                <a:cubicBezTo>
                  <a:pt x="3515092" y="2800942"/>
                  <a:pt x="3489773" y="2807207"/>
                  <a:pt x="3474371" y="2801577"/>
                </a:cubicBezTo>
                <a:lnTo>
                  <a:pt x="3401876" y="2789529"/>
                </a:lnTo>
                <a:lnTo>
                  <a:pt x="3365036" y="2806481"/>
                </a:lnTo>
                <a:cubicBezTo>
                  <a:pt x="3361007" y="2808779"/>
                  <a:pt x="3355145" y="2809857"/>
                  <a:pt x="3345174" y="2808163"/>
                </a:cubicBezTo>
                <a:lnTo>
                  <a:pt x="3342846" y="2807188"/>
                </a:lnTo>
                <a:cubicBezTo>
                  <a:pt x="3337528" y="2809659"/>
                  <a:pt x="3296694" y="2810789"/>
                  <a:pt x="3263504" y="2813065"/>
                </a:cubicBezTo>
                <a:cubicBezTo>
                  <a:pt x="3210873" y="2815406"/>
                  <a:pt x="3204538" y="2823378"/>
                  <a:pt x="3143704" y="2820840"/>
                </a:cubicBezTo>
                <a:cubicBezTo>
                  <a:pt x="3083839" y="2822069"/>
                  <a:pt x="3073438" y="2828075"/>
                  <a:pt x="3031439" y="2823483"/>
                </a:cubicBezTo>
                <a:lnTo>
                  <a:pt x="2782717" y="2845304"/>
                </a:lnTo>
                <a:cubicBezTo>
                  <a:pt x="2720447" y="2872959"/>
                  <a:pt x="2718750" y="2842390"/>
                  <a:pt x="2647675" y="2855840"/>
                </a:cubicBezTo>
                <a:cubicBezTo>
                  <a:pt x="2583664" y="2795905"/>
                  <a:pt x="2609849" y="2834173"/>
                  <a:pt x="2569176" y="2829599"/>
                </a:cubicBezTo>
                <a:lnTo>
                  <a:pt x="2444403" y="2843500"/>
                </a:lnTo>
                <a:cubicBezTo>
                  <a:pt x="2412730" y="2860060"/>
                  <a:pt x="2355175" y="2829971"/>
                  <a:pt x="2316260" y="2851967"/>
                </a:cubicBezTo>
                <a:cubicBezTo>
                  <a:pt x="2277148" y="2852505"/>
                  <a:pt x="2234330" y="2848310"/>
                  <a:pt x="2209726" y="2846734"/>
                </a:cubicBezTo>
                <a:cubicBezTo>
                  <a:pt x="2172984" y="2843077"/>
                  <a:pt x="2131016" y="2834145"/>
                  <a:pt x="2095813" y="2830023"/>
                </a:cubicBezTo>
                <a:cubicBezTo>
                  <a:pt x="2078687" y="2843632"/>
                  <a:pt x="2046700" y="2821328"/>
                  <a:pt x="1998504" y="2822003"/>
                </a:cubicBezTo>
                <a:cubicBezTo>
                  <a:pt x="1979851" y="2837650"/>
                  <a:pt x="1965997" y="2822267"/>
                  <a:pt x="1929320" y="2843948"/>
                </a:cubicBezTo>
                <a:cubicBezTo>
                  <a:pt x="1927506" y="2842156"/>
                  <a:pt x="1925308" y="2840529"/>
                  <a:pt x="1922798" y="2839117"/>
                </a:cubicBezTo>
                <a:cubicBezTo>
                  <a:pt x="1908224" y="2830923"/>
                  <a:pt x="1886476" y="2831636"/>
                  <a:pt x="1874228" y="2840712"/>
                </a:cubicBezTo>
                <a:cubicBezTo>
                  <a:pt x="1844711" y="2855471"/>
                  <a:pt x="1815838" y="2863248"/>
                  <a:pt x="1787803" y="2868334"/>
                </a:cubicBezTo>
                <a:lnTo>
                  <a:pt x="1739352" y="2863283"/>
                </a:lnTo>
                <a:cubicBezTo>
                  <a:pt x="1720756" y="2859717"/>
                  <a:pt x="1697809" y="2850808"/>
                  <a:pt x="1676219" y="2846934"/>
                </a:cubicBezTo>
                <a:cubicBezTo>
                  <a:pt x="1653856" y="2845729"/>
                  <a:pt x="1629782" y="2852334"/>
                  <a:pt x="1609817" y="2840037"/>
                </a:cubicBezTo>
                <a:cubicBezTo>
                  <a:pt x="1570834" y="2828361"/>
                  <a:pt x="1525521" y="2848516"/>
                  <a:pt x="1497258" y="2814447"/>
                </a:cubicBezTo>
                <a:cubicBezTo>
                  <a:pt x="1419429" y="2799738"/>
                  <a:pt x="1265224" y="2779725"/>
                  <a:pt x="1151127" y="2765012"/>
                </a:cubicBezTo>
                <a:cubicBezTo>
                  <a:pt x="1044820" y="2755201"/>
                  <a:pt x="911490" y="2756949"/>
                  <a:pt x="859417" y="2755579"/>
                </a:cubicBezTo>
                <a:lnTo>
                  <a:pt x="838688" y="2756792"/>
                </a:lnTo>
                <a:cubicBezTo>
                  <a:pt x="829380" y="2753383"/>
                  <a:pt x="823010" y="2753358"/>
                  <a:pt x="817957" y="2754828"/>
                </a:cubicBezTo>
                <a:lnTo>
                  <a:pt x="812654" y="2757722"/>
                </a:lnTo>
                <a:lnTo>
                  <a:pt x="721195" y="2756632"/>
                </a:lnTo>
                <a:cubicBezTo>
                  <a:pt x="721095" y="2756212"/>
                  <a:pt x="720991" y="2755791"/>
                  <a:pt x="720890" y="2755370"/>
                </a:cubicBezTo>
                <a:cubicBezTo>
                  <a:pt x="719222" y="2752527"/>
                  <a:pt x="716144" y="2750395"/>
                  <a:pt x="710023" y="2749693"/>
                </a:cubicBezTo>
                <a:cubicBezTo>
                  <a:pt x="689532" y="2741604"/>
                  <a:pt x="619665" y="2714421"/>
                  <a:pt x="597940" y="2706835"/>
                </a:cubicBezTo>
                <a:cubicBezTo>
                  <a:pt x="587430" y="2706236"/>
                  <a:pt x="583862" y="2704593"/>
                  <a:pt x="579683" y="2704183"/>
                </a:cubicBezTo>
                <a:lnTo>
                  <a:pt x="572865" y="2704372"/>
                </a:lnTo>
                <a:cubicBezTo>
                  <a:pt x="550627" y="2698066"/>
                  <a:pt x="474197" y="2673651"/>
                  <a:pt x="446247" y="2666342"/>
                </a:cubicBezTo>
                <a:cubicBezTo>
                  <a:pt x="429213" y="2673994"/>
                  <a:pt x="416808" y="2669256"/>
                  <a:pt x="405163" y="2660519"/>
                </a:cubicBezTo>
                <a:cubicBezTo>
                  <a:pt x="367566" y="2660861"/>
                  <a:pt x="334968" y="2646856"/>
                  <a:pt x="293583" y="2639823"/>
                </a:cubicBezTo>
                <a:lnTo>
                  <a:pt x="119529" y="2588018"/>
                </a:lnTo>
                <a:cubicBezTo>
                  <a:pt x="73377" y="2578908"/>
                  <a:pt x="36403" y="2586550"/>
                  <a:pt x="16674" y="2585162"/>
                </a:cubicBezTo>
                <a:lnTo>
                  <a:pt x="1150" y="2579693"/>
                </a:lnTo>
                <a:cubicBezTo>
                  <a:pt x="-1438" y="2323697"/>
                  <a:pt x="1148" y="1341304"/>
                  <a:pt x="1148" y="1049184"/>
                </a:cubicBezTo>
                <a:lnTo>
                  <a:pt x="1148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BBFC0E-CAD9-4D19-B87C-553A86F825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4072" y="1097280"/>
            <a:ext cx="19833264" cy="1612669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l" defTabSz="914400">
              <a:lnSpc>
                <a:spcPct val="90000"/>
              </a:lnSpc>
              <a:spcBef>
                <a:spcPct val="0"/>
              </a:spcBef>
            </a:pPr>
            <a:r>
              <a:rPr lang="en-US" sz="8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Цели</a:t>
            </a:r>
            <a:r>
              <a:rPr lang="en-US" sz="8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 и </a:t>
            </a:r>
            <a:r>
              <a:rPr lang="en-US" sz="8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задачи</a:t>
            </a:r>
            <a:br>
              <a:rPr lang="en-US" sz="44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</a:br>
            <a:endParaRPr lang="en-US" sz="4400" kern="12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3D04C02-DD80-43A8-8848-6557B974BE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09949" y="4821382"/>
            <a:ext cx="17758077" cy="8129846"/>
          </a:xfrm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indent="-228600" defTabSz="914400" rtl="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3200" b="1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Цель</a:t>
            </a:r>
            <a:r>
              <a:rPr lang="en-US" sz="32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b="1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работы</a:t>
            </a:r>
            <a:r>
              <a:rPr lang="en-US" sz="32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: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исследование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особенностей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лексики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относящейся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к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категории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«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ложные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друзья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переводчика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»;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создание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пособия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в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помощь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учащимся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5-9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классов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для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избегания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ловушек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ложного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перевода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indent="-228600" defTabSz="914400" rtl="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3200" b="1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Задачи</a:t>
            </a:r>
            <a:r>
              <a:rPr lang="en-US" sz="32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3200" b="1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работы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:</a:t>
            </a:r>
          </a:p>
          <a:p>
            <a:pPr indent="-228600" defTabSz="914400" rtl="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1.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Изучить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теорию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данному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вопросу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indent="-228600" defTabSz="914400" rtl="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2.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Экспериментальным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путем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выяснить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насколько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актуальна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эта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проблема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для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учащихся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нашей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школы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indent="-228600" defTabSz="914400" rtl="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3.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Проанализировать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учебник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английского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языка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для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5-9х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классов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и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создать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учебное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пособие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(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игру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)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для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снятия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трудностей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в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переводе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«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ложных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друзей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переводчика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»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для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этого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учебника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(в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помощь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учащимся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).</a:t>
            </a:r>
          </a:p>
          <a:p>
            <a:pPr indent="-228600" defTabSz="914400" rtl="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4.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Разработать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рекомендации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для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учащихся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indent="-228600" defTabSz="914400" rtl="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3200" kern="12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cs"/>
            </a:endParaRPr>
          </a:p>
          <a:p>
            <a:pPr indent="-228600" defTabSz="914400" rtl="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2500" kern="12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29704938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7">
            <a:extLst>
              <a:ext uri="{FF2B5EF4-FFF2-40B4-BE49-F238E27FC236}">
                <a16:creationId xmlns:a16="http://schemas.microsoft.com/office/drawing/2014/main" id="{C9A36457-A5F4-4103-A443-02581C0918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4384000" cy="13716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9">
            <a:extLst>
              <a:ext uri="{FF2B5EF4-FFF2-40B4-BE49-F238E27FC236}">
                <a16:creationId xmlns:a16="http://schemas.microsoft.com/office/drawing/2014/main" id="{DC5FB7E8-B636-40FA-BE8D-48145C0F5C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"/>
            <a:ext cx="24384000" cy="4590476"/>
          </a:xfrm>
          <a:custGeom>
            <a:avLst/>
            <a:gdLst>
              <a:gd name="connsiteX0" fmla="*/ 12160143 w 12192000"/>
              <a:gd name="connsiteY0" fmla="*/ 831692 h 2079137"/>
              <a:gd name="connsiteX1" fmla="*/ 12159112 w 12192000"/>
              <a:gd name="connsiteY1" fmla="*/ 833361 h 2079137"/>
              <a:gd name="connsiteX2" fmla="*/ 12158912 w 12192000"/>
              <a:gd name="connsiteY2" fmla="*/ 832430 h 2079137"/>
              <a:gd name="connsiteX3" fmla="*/ 0 w 12192000"/>
              <a:gd name="connsiteY3" fmla="*/ 0 h 2079137"/>
              <a:gd name="connsiteX4" fmla="*/ 12192000 w 12192000"/>
              <a:gd name="connsiteY4" fmla="*/ 0 h 2079137"/>
              <a:gd name="connsiteX5" fmla="*/ 12192000 w 12192000"/>
              <a:gd name="connsiteY5" fmla="*/ 558063 h 2079137"/>
              <a:gd name="connsiteX6" fmla="*/ 12189259 w 12192000"/>
              <a:gd name="connsiteY6" fmla="*/ 810508 h 2079137"/>
              <a:gd name="connsiteX7" fmla="*/ 12170847 w 12192000"/>
              <a:gd name="connsiteY7" fmla="*/ 825280 h 2079137"/>
              <a:gd name="connsiteX8" fmla="*/ 12160143 w 12192000"/>
              <a:gd name="connsiteY8" fmla="*/ 831692 h 2079137"/>
              <a:gd name="connsiteX9" fmla="*/ 12163806 w 12192000"/>
              <a:gd name="connsiteY9" fmla="*/ 825759 h 2079137"/>
              <a:gd name="connsiteX10" fmla="*/ 12056557 w 12192000"/>
              <a:gd name="connsiteY10" fmla="*/ 810176 h 2079137"/>
              <a:gd name="connsiteX11" fmla="*/ 11900316 w 12192000"/>
              <a:gd name="connsiteY11" fmla="*/ 789618 h 2079137"/>
              <a:gd name="connsiteX12" fmla="*/ 11791206 w 12192000"/>
              <a:gd name="connsiteY12" fmla="*/ 824176 h 2079137"/>
              <a:gd name="connsiteX13" fmla="*/ 11659257 w 12192000"/>
              <a:gd name="connsiteY13" fmla="*/ 800841 h 2079137"/>
              <a:gd name="connsiteX14" fmla="*/ 11569789 w 12192000"/>
              <a:gd name="connsiteY14" fmla="*/ 797135 h 2079137"/>
              <a:gd name="connsiteX15" fmla="*/ 11367885 w 12192000"/>
              <a:gd name="connsiteY15" fmla="*/ 791985 h 2079137"/>
              <a:gd name="connsiteX16" fmla="*/ 11174663 w 12192000"/>
              <a:gd name="connsiteY16" fmla="*/ 788721 h 2079137"/>
              <a:gd name="connsiteX17" fmla="*/ 11068220 w 12192000"/>
              <a:gd name="connsiteY17" fmla="*/ 786994 h 2079137"/>
              <a:gd name="connsiteX18" fmla="*/ 10893266 w 12192000"/>
              <a:gd name="connsiteY18" fmla="*/ 794013 h 2079137"/>
              <a:gd name="connsiteX19" fmla="*/ 10844025 w 12192000"/>
              <a:gd name="connsiteY19" fmla="*/ 789857 h 2079137"/>
              <a:gd name="connsiteX20" fmla="*/ 10814353 w 12192000"/>
              <a:gd name="connsiteY20" fmla="*/ 789010 h 2079137"/>
              <a:gd name="connsiteX21" fmla="*/ 10748393 w 12192000"/>
              <a:gd name="connsiteY21" fmla="*/ 806738 h 2079137"/>
              <a:gd name="connsiteX22" fmla="*/ 10468256 w 12192000"/>
              <a:gd name="connsiteY22" fmla="*/ 778733 h 2079137"/>
              <a:gd name="connsiteX23" fmla="*/ 10256131 w 12192000"/>
              <a:gd name="connsiteY23" fmla="*/ 788332 h 2079137"/>
              <a:gd name="connsiteX24" fmla="*/ 10177442 w 12192000"/>
              <a:gd name="connsiteY24" fmla="*/ 777371 h 2079137"/>
              <a:gd name="connsiteX25" fmla="*/ 10006086 w 12192000"/>
              <a:gd name="connsiteY25" fmla="*/ 792651 h 2079137"/>
              <a:gd name="connsiteX26" fmla="*/ 9952382 w 12192000"/>
              <a:gd name="connsiteY26" fmla="*/ 815411 h 2079137"/>
              <a:gd name="connsiteX27" fmla="*/ 9926457 w 12192000"/>
              <a:gd name="connsiteY27" fmla="*/ 827295 h 2079137"/>
              <a:gd name="connsiteX28" fmla="*/ 9843405 w 12192000"/>
              <a:gd name="connsiteY28" fmla="*/ 867046 h 2079137"/>
              <a:gd name="connsiteX29" fmla="*/ 9830866 w 12192000"/>
              <a:gd name="connsiteY29" fmla="*/ 875047 h 2079137"/>
              <a:gd name="connsiteX30" fmla="*/ 9801807 w 12192000"/>
              <a:gd name="connsiteY30" fmla="*/ 872272 h 2079137"/>
              <a:gd name="connsiteX31" fmla="*/ 9785653 w 12192000"/>
              <a:gd name="connsiteY31" fmla="*/ 861743 h 2079137"/>
              <a:gd name="connsiteX32" fmla="*/ 9781177 w 12192000"/>
              <a:gd name="connsiteY32" fmla="*/ 864820 h 2079137"/>
              <a:gd name="connsiteX33" fmla="*/ 9768640 w 12192000"/>
              <a:gd name="connsiteY33" fmla="*/ 869379 h 2079137"/>
              <a:gd name="connsiteX34" fmla="*/ 9712211 w 12192000"/>
              <a:gd name="connsiteY34" fmla="*/ 900283 h 2079137"/>
              <a:gd name="connsiteX35" fmla="*/ 9689465 w 12192000"/>
              <a:gd name="connsiteY35" fmla="*/ 899268 h 2079137"/>
              <a:gd name="connsiteX36" fmla="*/ 9600339 w 12192000"/>
              <a:gd name="connsiteY36" fmla="*/ 922112 h 2079137"/>
              <a:gd name="connsiteX37" fmla="*/ 9582850 w 12192000"/>
              <a:gd name="connsiteY37" fmla="*/ 925510 h 2079137"/>
              <a:gd name="connsiteX38" fmla="*/ 9549638 w 12192000"/>
              <a:gd name="connsiteY38" fmla="*/ 940845 h 2079137"/>
              <a:gd name="connsiteX39" fmla="*/ 9539471 w 12192000"/>
              <a:gd name="connsiteY39" fmla="*/ 941799 h 2079137"/>
              <a:gd name="connsiteX40" fmla="*/ 9505592 w 12192000"/>
              <a:gd name="connsiteY40" fmla="*/ 955533 h 2079137"/>
              <a:gd name="connsiteX41" fmla="*/ 9432569 w 12192000"/>
              <a:gd name="connsiteY41" fmla="*/ 985377 h 2079137"/>
              <a:gd name="connsiteX42" fmla="*/ 9414216 w 12192000"/>
              <a:gd name="connsiteY42" fmla="*/ 992655 h 2079137"/>
              <a:gd name="connsiteX43" fmla="*/ 9397106 w 12192000"/>
              <a:gd name="connsiteY43" fmla="*/ 992980 h 2079137"/>
              <a:gd name="connsiteX44" fmla="*/ 9305108 w 12192000"/>
              <a:gd name="connsiteY44" fmla="*/ 1007767 h 2079137"/>
              <a:gd name="connsiteX45" fmla="*/ 9282434 w 12192000"/>
              <a:gd name="connsiteY45" fmla="*/ 1007523 h 2079137"/>
              <a:gd name="connsiteX46" fmla="*/ 9271941 w 12192000"/>
              <a:gd name="connsiteY46" fmla="*/ 1002839 h 2079137"/>
              <a:gd name="connsiteX47" fmla="*/ 9238227 w 12192000"/>
              <a:gd name="connsiteY47" fmla="*/ 1017668 h 2079137"/>
              <a:gd name="connsiteX48" fmla="*/ 9184265 w 12192000"/>
              <a:gd name="connsiteY48" fmla="*/ 1031275 h 2079137"/>
              <a:gd name="connsiteX49" fmla="*/ 9159000 w 12192000"/>
              <a:gd name="connsiteY49" fmla="*/ 1039569 h 2079137"/>
              <a:gd name="connsiteX50" fmla="*/ 9137031 w 12192000"/>
              <a:gd name="connsiteY50" fmla="*/ 1038699 h 2079137"/>
              <a:gd name="connsiteX51" fmla="*/ 9015702 w 12192000"/>
              <a:gd name="connsiteY51" fmla="*/ 1051400 h 2079137"/>
              <a:gd name="connsiteX52" fmla="*/ 8971403 w 12192000"/>
              <a:gd name="connsiteY52" fmla="*/ 1040542 h 2079137"/>
              <a:gd name="connsiteX53" fmla="*/ 8961826 w 12192000"/>
              <a:gd name="connsiteY53" fmla="*/ 1045364 h 2079137"/>
              <a:gd name="connsiteX54" fmla="*/ 8888623 w 12192000"/>
              <a:gd name="connsiteY54" fmla="*/ 1053908 h 2079137"/>
              <a:gd name="connsiteX55" fmla="*/ 8841066 w 12192000"/>
              <a:gd name="connsiteY55" fmla="*/ 1060421 h 2079137"/>
              <a:gd name="connsiteX56" fmla="*/ 8752342 w 12192000"/>
              <a:gd name="connsiteY56" fmla="*/ 1080646 h 2079137"/>
              <a:gd name="connsiteX57" fmla="*/ 8699139 w 12192000"/>
              <a:gd name="connsiteY57" fmla="*/ 1087885 h 2079137"/>
              <a:gd name="connsiteX58" fmla="*/ 8667273 w 12192000"/>
              <a:gd name="connsiteY58" fmla="*/ 1092062 h 2079137"/>
              <a:gd name="connsiteX59" fmla="*/ 8586064 w 12192000"/>
              <a:gd name="connsiteY59" fmla="*/ 1114603 h 2079137"/>
              <a:gd name="connsiteX60" fmla="*/ 8460312 w 12192000"/>
              <a:gd name="connsiteY60" fmla="*/ 1179878 h 2079137"/>
              <a:gd name="connsiteX61" fmla="*/ 8419023 w 12192000"/>
              <a:gd name="connsiteY61" fmla="*/ 1191748 h 2079137"/>
              <a:gd name="connsiteX62" fmla="*/ 8410939 w 12192000"/>
              <a:gd name="connsiteY62" fmla="*/ 1189696 h 2079137"/>
              <a:gd name="connsiteX63" fmla="*/ 8362040 w 12192000"/>
              <a:gd name="connsiteY63" fmla="*/ 1220820 h 2079137"/>
              <a:gd name="connsiteX64" fmla="*/ 8273677 w 12192000"/>
              <a:gd name="connsiteY64" fmla="*/ 1236495 h 2079137"/>
              <a:gd name="connsiteX65" fmla="*/ 8204283 w 12192000"/>
              <a:gd name="connsiteY65" fmla="*/ 1243537 h 2079137"/>
              <a:gd name="connsiteX66" fmla="*/ 8166550 w 12192000"/>
              <a:gd name="connsiteY66" fmla="*/ 1249551 h 2079137"/>
              <a:gd name="connsiteX67" fmla="*/ 8137785 w 12192000"/>
              <a:gd name="connsiteY67" fmla="*/ 1251636 h 2079137"/>
              <a:gd name="connsiteX68" fmla="*/ 8071596 w 12192000"/>
              <a:gd name="connsiteY68" fmla="*/ 1269274 h 2079137"/>
              <a:gd name="connsiteX69" fmla="*/ 7964816 w 12192000"/>
              <a:gd name="connsiteY69" fmla="*/ 1303668 h 2079137"/>
              <a:gd name="connsiteX70" fmla="*/ 7941495 w 12192000"/>
              <a:gd name="connsiteY70" fmla="*/ 1309821 h 2079137"/>
              <a:gd name="connsiteX71" fmla="*/ 7919123 w 12192000"/>
              <a:gd name="connsiteY71" fmla="*/ 1310466 h 2079137"/>
              <a:gd name="connsiteX72" fmla="*/ 7911902 w 12192000"/>
              <a:gd name="connsiteY72" fmla="*/ 1306569 h 2079137"/>
              <a:gd name="connsiteX73" fmla="*/ 7898703 w 12192000"/>
              <a:gd name="connsiteY73" fmla="*/ 1309208 h 2079137"/>
              <a:gd name="connsiteX74" fmla="*/ 7894703 w 12192000"/>
              <a:gd name="connsiteY74" fmla="*/ 1308939 h 2079137"/>
              <a:gd name="connsiteX75" fmla="*/ 7872267 w 12192000"/>
              <a:gd name="connsiteY75" fmla="*/ 1308370 h 2079137"/>
              <a:gd name="connsiteX76" fmla="*/ 7836454 w 12192000"/>
              <a:gd name="connsiteY76" fmla="*/ 1331265 h 2079137"/>
              <a:gd name="connsiteX77" fmla="*/ 7782451 w 12192000"/>
              <a:gd name="connsiteY77" fmla="*/ 1339601 h 2079137"/>
              <a:gd name="connsiteX78" fmla="*/ 7542969 w 12192000"/>
              <a:gd name="connsiteY78" fmla="*/ 1372495 h 2079137"/>
              <a:gd name="connsiteX79" fmla="*/ 7476832 w 12192000"/>
              <a:gd name="connsiteY79" fmla="*/ 1431655 h 2079137"/>
              <a:gd name="connsiteX80" fmla="*/ 7370237 w 12192000"/>
              <a:gd name="connsiteY80" fmla="*/ 1474339 h 2079137"/>
              <a:gd name="connsiteX81" fmla="*/ 7222223 w 12192000"/>
              <a:gd name="connsiteY81" fmla="*/ 1510199 h 2079137"/>
              <a:gd name="connsiteX82" fmla="*/ 7215703 w 12192000"/>
              <a:gd name="connsiteY82" fmla="*/ 1520424 h 2079137"/>
              <a:gd name="connsiteX83" fmla="*/ 7204548 w 12192000"/>
              <a:gd name="connsiteY83" fmla="*/ 1528145 h 2079137"/>
              <a:gd name="connsiteX84" fmla="*/ 7202038 w 12192000"/>
              <a:gd name="connsiteY84" fmla="*/ 1527954 h 2079137"/>
              <a:gd name="connsiteX85" fmla="*/ 7173860 w 12192000"/>
              <a:gd name="connsiteY85" fmla="*/ 1541605 h 2079137"/>
              <a:gd name="connsiteX86" fmla="*/ 7155079 w 12192000"/>
              <a:gd name="connsiteY86" fmla="*/ 1552495 h 2079137"/>
              <a:gd name="connsiteX87" fmla="*/ 7149757 w 12192000"/>
              <a:gd name="connsiteY87" fmla="*/ 1552732 h 2079137"/>
              <a:gd name="connsiteX88" fmla="*/ 7104804 w 12192000"/>
              <a:gd name="connsiteY88" fmla="*/ 1565792 h 2079137"/>
              <a:gd name="connsiteX89" fmla="*/ 7082824 w 12192000"/>
              <a:gd name="connsiteY89" fmla="*/ 1567947 h 2079137"/>
              <a:gd name="connsiteX90" fmla="*/ 7021520 w 12192000"/>
              <a:gd name="connsiteY90" fmla="*/ 1562334 h 2079137"/>
              <a:gd name="connsiteX91" fmla="*/ 6988956 w 12192000"/>
              <a:gd name="connsiteY91" fmla="*/ 1576442 h 2079137"/>
              <a:gd name="connsiteX92" fmla="*/ 6981922 w 12192000"/>
              <a:gd name="connsiteY92" fmla="*/ 1578821 h 2079137"/>
              <a:gd name="connsiteX93" fmla="*/ 6981583 w 12192000"/>
              <a:gd name="connsiteY93" fmla="*/ 1578678 h 2079137"/>
              <a:gd name="connsiteX94" fmla="*/ 6973762 w 12192000"/>
              <a:gd name="connsiteY94" fmla="*/ 1580811 h 2079137"/>
              <a:gd name="connsiteX95" fmla="*/ 6969093 w 12192000"/>
              <a:gd name="connsiteY95" fmla="*/ 1583157 h 2079137"/>
              <a:gd name="connsiteX96" fmla="*/ 6890037 w 12192000"/>
              <a:gd name="connsiteY96" fmla="*/ 1575825 h 2079137"/>
              <a:gd name="connsiteX97" fmla="*/ 6785054 w 12192000"/>
              <a:gd name="connsiteY97" fmla="*/ 1582200 h 2079137"/>
              <a:gd name="connsiteX98" fmla="*/ 6681692 w 12192000"/>
              <a:gd name="connsiteY98" fmla="*/ 1591296 h 2079137"/>
              <a:gd name="connsiteX99" fmla="*/ 6644556 w 12192000"/>
              <a:gd name="connsiteY99" fmla="*/ 1595940 h 2079137"/>
              <a:gd name="connsiteX100" fmla="*/ 6577106 w 12192000"/>
              <a:gd name="connsiteY100" fmla="*/ 1598261 h 2079137"/>
              <a:gd name="connsiteX101" fmla="*/ 6544183 w 12192000"/>
              <a:gd name="connsiteY101" fmla="*/ 1596149 h 2079137"/>
              <a:gd name="connsiteX102" fmla="*/ 6540921 w 12192000"/>
              <a:gd name="connsiteY102" fmla="*/ 1593857 h 2079137"/>
              <a:gd name="connsiteX103" fmla="*/ 6535046 w 12192000"/>
              <a:gd name="connsiteY103" fmla="*/ 1593283 h 2079137"/>
              <a:gd name="connsiteX104" fmla="*/ 6519853 w 12192000"/>
              <a:gd name="connsiteY104" fmla="*/ 1595771 h 2079137"/>
              <a:gd name="connsiteX105" fmla="*/ 6514280 w 12192000"/>
              <a:gd name="connsiteY105" fmla="*/ 1597376 h 2079137"/>
              <a:gd name="connsiteX106" fmla="*/ 6505824 w 12192000"/>
              <a:gd name="connsiteY106" fmla="*/ 1598298 h 2079137"/>
              <a:gd name="connsiteX107" fmla="*/ 6505573 w 12192000"/>
              <a:gd name="connsiteY107" fmla="*/ 1598109 h 2079137"/>
              <a:gd name="connsiteX108" fmla="*/ 6497741 w 12192000"/>
              <a:gd name="connsiteY108" fmla="*/ 1599392 h 2079137"/>
              <a:gd name="connsiteX109" fmla="*/ 6459992 w 12192000"/>
              <a:gd name="connsiteY109" fmla="*/ 1608358 h 2079137"/>
              <a:gd name="connsiteX110" fmla="*/ 6404572 w 12192000"/>
              <a:gd name="connsiteY110" fmla="*/ 1593771 h 2079137"/>
              <a:gd name="connsiteX111" fmla="*/ 6382671 w 12192000"/>
              <a:gd name="connsiteY111" fmla="*/ 1592612 h 2079137"/>
              <a:gd name="connsiteX112" fmla="*/ 6369843 w 12192000"/>
              <a:gd name="connsiteY112" fmla="*/ 1590015 h 2079137"/>
              <a:gd name="connsiteX113" fmla="*/ 6269740 w 12192000"/>
              <a:gd name="connsiteY113" fmla="*/ 1614633 h 2079137"/>
              <a:gd name="connsiteX114" fmla="*/ 6255405 w 12192000"/>
              <a:gd name="connsiteY114" fmla="*/ 1620529 h 2079137"/>
              <a:gd name="connsiteX115" fmla="*/ 6244248 w 12192000"/>
              <a:gd name="connsiteY115" fmla="*/ 1629561 h 2079137"/>
              <a:gd name="connsiteX116" fmla="*/ 6086396 w 12192000"/>
              <a:gd name="connsiteY116" fmla="*/ 1642666 h 2079137"/>
              <a:gd name="connsiteX117" fmla="*/ 5867429 w 12192000"/>
              <a:gd name="connsiteY117" fmla="*/ 1695554 h 2079137"/>
              <a:gd name="connsiteX118" fmla="*/ 5772864 w 12192000"/>
              <a:gd name="connsiteY118" fmla="*/ 1689002 h 2079137"/>
              <a:gd name="connsiteX119" fmla="*/ 5629833 w 12192000"/>
              <a:gd name="connsiteY119" fmla="*/ 1713273 h 2079137"/>
              <a:gd name="connsiteX120" fmla="*/ 5504771 w 12192000"/>
              <a:gd name="connsiteY120" fmla="*/ 1725744 h 2079137"/>
              <a:gd name="connsiteX121" fmla="*/ 5490967 w 12192000"/>
              <a:gd name="connsiteY121" fmla="*/ 1726367 h 2079137"/>
              <a:gd name="connsiteX122" fmla="*/ 5486015 w 12192000"/>
              <a:gd name="connsiteY122" fmla="*/ 1721481 h 2079137"/>
              <a:gd name="connsiteX123" fmla="*/ 5439364 w 12192000"/>
              <a:gd name="connsiteY123" fmla="*/ 1721349 h 2079137"/>
              <a:gd name="connsiteX124" fmla="*/ 5350025 w 12192000"/>
              <a:gd name="connsiteY124" fmla="*/ 1729885 h 2079137"/>
              <a:gd name="connsiteX125" fmla="*/ 5336104 w 12192000"/>
              <a:gd name="connsiteY125" fmla="*/ 1734377 h 2079137"/>
              <a:gd name="connsiteX126" fmla="*/ 5245234 w 12192000"/>
              <a:gd name="connsiteY126" fmla="*/ 1738520 h 2079137"/>
              <a:gd name="connsiteX127" fmla="*/ 5182955 w 12192000"/>
              <a:gd name="connsiteY127" fmla="*/ 1744622 h 2079137"/>
              <a:gd name="connsiteX128" fmla="*/ 5169506 w 12192000"/>
              <a:gd name="connsiteY128" fmla="*/ 1748993 h 2079137"/>
              <a:gd name="connsiteX129" fmla="*/ 5154299 w 12192000"/>
              <a:gd name="connsiteY129" fmla="*/ 1744080 h 2079137"/>
              <a:gd name="connsiteX130" fmla="*/ 5149917 w 12192000"/>
              <a:gd name="connsiteY130" fmla="*/ 1739727 h 2079137"/>
              <a:gd name="connsiteX131" fmla="*/ 5100319 w 12192000"/>
              <a:gd name="connsiteY131" fmla="*/ 1745797 h 2079137"/>
              <a:gd name="connsiteX132" fmla="*/ 5094361 w 12192000"/>
              <a:gd name="connsiteY132" fmla="*/ 1745767 h 2079137"/>
              <a:gd name="connsiteX133" fmla="*/ 5053410 w 12192000"/>
              <a:gd name="connsiteY133" fmla="*/ 1742790 h 2079137"/>
              <a:gd name="connsiteX134" fmla="*/ 4992711 w 12192000"/>
              <a:gd name="connsiteY134" fmla="*/ 1734075 h 2079137"/>
              <a:gd name="connsiteX135" fmla="*/ 4930098 w 12192000"/>
              <a:gd name="connsiteY135" fmla="*/ 1717312 h 2079137"/>
              <a:gd name="connsiteX136" fmla="*/ 4893834 w 12192000"/>
              <a:gd name="connsiteY136" fmla="*/ 1710028 h 2079137"/>
              <a:gd name="connsiteX137" fmla="*/ 4868730 w 12192000"/>
              <a:gd name="connsiteY137" fmla="*/ 1702384 h 2079137"/>
              <a:gd name="connsiteX138" fmla="*/ 4797925 w 12192000"/>
              <a:gd name="connsiteY138" fmla="*/ 1695535 h 2079137"/>
              <a:gd name="connsiteX139" fmla="*/ 4677670 w 12192000"/>
              <a:gd name="connsiteY139" fmla="*/ 1689453 h 2079137"/>
              <a:gd name="connsiteX140" fmla="*/ 4634248 w 12192000"/>
              <a:gd name="connsiteY140" fmla="*/ 1680227 h 2079137"/>
              <a:gd name="connsiteX141" fmla="*/ 4632434 w 12192000"/>
              <a:gd name="connsiteY141" fmla="*/ 1674607 h 2079137"/>
              <a:gd name="connsiteX142" fmla="*/ 4619204 w 12192000"/>
              <a:gd name="connsiteY142" fmla="*/ 1672507 h 2079137"/>
              <a:gd name="connsiteX143" fmla="*/ 4616283 w 12192000"/>
              <a:gd name="connsiteY143" fmla="*/ 1670977 h 2079137"/>
              <a:gd name="connsiteX144" fmla="*/ 4598926 w 12192000"/>
              <a:gd name="connsiteY144" fmla="*/ 1663178 h 2079137"/>
              <a:gd name="connsiteX145" fmla="*/ 4547069 w 12192000"/>
              <a:gd name="connsiteY145" fmla="*/ 1670642 h 2079137"/>
              <a:gd name="connsiteX146" fmla="*/ 4523516 w 12192000"/>
              <a:gd name="connsiteY146" fmla="*/ 1669785 h 2079137"/>
              <a:gd name="connsiteX147" fmla="*/ 4500586 w 12192000"/>
              <a:gd name="connsiteY147" fmla="*/ 1675912 h 2079137"/>
              <a:gd name="connsiteX148" fmla="*/ 4488196 w 12192000"/>
              <a:gd name="connsiteY148" fmla="*/ 1683463 h 2079137"/>
              <a:gd name="connsiteX149" fmla="*/ 4445463 w 12192000"/>
              <a:gd name="connsiteY149" fmla="*/ 1695634 h 2079137"/>
              <a:gd name="connsiteX150" fmla="*/ 4446550 w 12192000"/>
              <a:gd name="connsiteY150" fmla="*/ 1680538 h 2079137"/>
              <a:gd name="connsiteX151" fmla="*/ 4365375 w 12192000"/>
              <a:gd name="connsiteY151" fmla="*/ 1697935 h 2079137"/>
              <a:gd name="connsiteX152" fmla="*/ 4305123 w 12192000"/>
              <a:gd name="connsiteY152" fmla="*/ 1714185 h 2079137"/>
              <a:gd name="connsiteX153" fmla="*/ 4292665 w 12192000"/>
              <a:gd name="connsiteY153" fmla="*/ 1720703 h 2079137"/>
              <a:gd name="connsiteX154" fmla="*/ 4276789 w 12192000"/>
              <a:gd name="connsiteY154" fmla="*/ 1718367 h 2079137"/>
              <a:gd name="connsiteX155" fmla="*/ 4271683 w 12192000"/>
              <a:gd name="connsiteY155" fmla="*/ 1714801 h 2079137"/>
              <a:gd name="connsiteX156" fmla="*/ 4223918 w 12192000"/>
              <a:gd name="connsiteY156" fmla="*/ 1728936 h 2079137"/>
              <a:gd name="connsiteX157" fmla="*/ 4218039 w 12192000"/>
              <a:gd name="connsiteY157" fmla="*/ 1729885 h 2079137"/>
              <a:gd name="connsiteX158" fmla="*/ 4177153 w 12192000"/>
              <a:gd name="connsiteY158" fmla="*/ 1733691 h 2079137"/>
              <a:gd name="connsiteX159" fmla="*/ 4051032 w 12192000"/>
              <a:gd name="connsiteY159" fmla="*/ 1728886 h 2079137"/>
              <a:gd name="connsiteX160" fmla="*/ 4013978 w 12192000"/>
              <a:gd name="connsiteY160" fmla="*/ 1727679 h 2079137"/>
              <a:gd name="connsiteX161" fmla="*/ 3987857 w 12192000"/>
              <a:gd name="connsiteY161" fmla="*/ 1724282 h 2079137"/>
              <a:gd name="connsiteX162" fmla="*/ 3916852 w 12192000"/>
              <a:gd name="connsiteY162" fmla="*/ 1729184 h 2079137"/>
              <a:gd name="connsiteX163" fmla="*/ 3797263 w 12192000"/>
              <a:gd name="connsiteY163" fmla="*/ 1742976 h 2079137"/>
              <a:gd name="connsiteX164" fmla="*/ 3752806 w 12192000"/>
              <a:gd name="connsiteY164" fmla="*/ 1741033 h 2079137"/>
              <a:gd name="connsiteX165" fmla="*/ 3749997 w 12192000"/>
              <a:gd name="connsiteY165" fmla="*/ 1735799 h 2079137"/>
              <a:gd name="connsiteX166" fmla="*/ 3736582 w 12192000"/>
              <a:gd name="connsiteY166" fmla="*/ 1735907 h 2079137"/>
              <a:gd name="connsiteX167" fmla="*/ 3733428 w 12192000"/>
              <a:gd name="connsiteY167" fmla="*/ 1734881 h 2079137"/>
              <a:gd name="connsiteX168" fmla="*/ 3714911 w 12192000"/>
              <a:gd name="connsiteY168" fmla="*/ 1730056 h 2079137"/>
              <a:gd name="connsiteX169" fmla="*/ 3665172 w 12192000"/>
              <a:gd name="connsiteY169" fmla="*/ 1745936 h 2079137"/>
              <a:gd name="connsiteX170" fmla="*/ 3552006 w 12192000"/>
              <a:gd name="connsiteY170" fmla="*/ 1755220 h 2079137"/>
              <a:gd name="connsiteX171" fmla="*/ 3390301 w 12192000"/>
              <a:gd name="connsiteY171" fmla="*/ 1762546 h 2079137"/>
              <a:gd name="connsiteX172" fmla="*/ 3264312 w 12192000"/>
              <a:gd name="connsiteY172" fmla="*/ 1774620 h 2079137"/>
              <a:gd name="connsiteX173" fmla="*/ 3106901 w 12192000"/>
              <a:gd name="connsiteY173" fmla="*/ 1804264 h 2079137"/>
              <a:gd name="connsiteX174" fmla="*/ 2993303 w 12192000"/>
              <a:gd name="connsiteY174" fmla="*/ 1806542 h 2079137"/>
              <a:gd name="connsiteX175" fmla="*/ 2979115 w 12192000"/>
              <a:gd name="connsiteY175" fmla="*/ 1815432 h 2079137"/>
              <a:gd name="connsiteX176" fmla="*/ 2963118 w 12192000"/>
              <a:gd name="connsiteY176" fmla="*/ 1820962 h 2079137"/>
              <a:gd name="connsiteX177" fmla="*/ 2961156 w 12192000"/>
              <a:gd name="connsiteY177" fmla="*/ 1820297 h 2079137"/>
              <a:gd name="connsiteX178" fmla="*/ 2925719 w 12192000"/>
              <a:gd name="connsiteY178" fmla="*/ 1828468 h 2079137"/>
              <a:gd name="connsiteX179" fmla="*/ 2857951 w 12192000"/>
              <a:gd name="connsiteY179" fmla="*/ 1842496 h 2079137"/>
              <a:gd name="connsiteX180" fmla="*/ 2857427 w 12192000"/>
              <a:gd name="connsiteY180" fmla="*/ 1841591 h 2079137"/>
              <a:gd name="connsiteX181" fmla="*/ 2846731 w 12192000"/>
              <a:gd name="connsiteY181" fmla="*/ 1839316 h 2079137"/>
              <a:gd name="connsiteX182" fmla="*/ 2826290 w 12192000"/>
              <a:gd name="connsiteY182" fmla="*/ 1837274 h 2079137"/>
              <a:gd name="connsiteX183" fmla="*/ 2779146 w 12192000"/>
              <a:gd name="connsiteY183" fmla="*/ 1820071 h 2079137"/>
              <a:gd name="connsiteX184" fmla="*/ 2739608 w 12192000"/>
              <a:gd name="connsiteY184" fmla="*/ 1827861 h 2079137"/>
              <a:gd name="connsiteX185" fmla="*/ 2731631 w 12192000"/>
              <a:gd name="connsiteY185" fmla="*/ 1828881 h 2079137"/>
              <a:gd name="connsiteX186" fmla="*/ 2731464 w 12192000"/>
              <a:gd name="connsiteY186" fmla="*/ 1828677 h 2079137"/>
              <a:gd name="connsiteX187" fmla="*/ 2723037 w 12192000"/>
              <a:gd name="connsiteY187" fmla="*/ 1829303 h 2079137"/>
              <a:gd name="connsiteX188" fmla="*/ 2701616 w 12192000"/>
              <a:gd name="connsiteY188" fmla="*/ 1832725 h 2079137"/>
              <a:gd name="connsiteX189" fmla="*/ 2696239 w 12192000"/>
              <a:gd name="connsiteY189" fmla="*/ 1831904 h 2079137"/>
              <a:gd name="connsiteX190" fmla="*/ 2663445 w 12192000"/>
              <a:gd name="connsiteY190" fmla="*/ 1825958 h 2079137"/>
              <a:gd name="connsiteX191" fmla="*/ 2560925 w 12192000"/>
              <a:gd name="connsiteY191" fmla="*/ 1829094 h 2079137"/>
              <a:gd name="connsiteX192" fmla="*/ 2458739 w 12192000"/>
              <a:gd name="connsiteY192" fmla="*/ 1834479 h 2079137"/>
              <a:gd name="connsiteX193" fmla="*/ 2356074 w 12192000"/>
              <a:gd name="connsiteY193" fmla="*/ 1836991 h 2079137"/>
              <a:gd name="connsiteX194" fmla="*/ 2304241 w 12192000"/>
              <a:gd name="connsiteY194" fmla="*/ 1822021 h 2079137"/>
              <a:gd name="connsiteX195" fmla="*/ 2298362 w 12192000"/>
              <a:gd name="connsiteY195" fmla="*/ 1822125 h 2079137"/>
              <a:gd name="connsiteX196" fmla="*/ 2283527 w 12192000"/>
              <a:gd name="connsiteY196" fmla="*/ 1826361 h 2079137"/>
              <a:gd name="connsiteX197" fmla="*/ 2278150 w 12192000"/>
              <a:gd name="connsiteY197" fmla="*/ 1828604 h 2079137"/>
              <a:gd name="connsiteX198" fmla="*/ 2269853 w 12192000"/>
              <a:gd name="connsiteY198" fmla="*/ 1830502 h 2079137"/>
              <a:gd name="connsiteX199" fmla="*/ 2269585 w 12192000"/>
              <a:gd name="connsiteY199" fmla="*/ 1830341 h 2079137"/>
              <a:gd name="connsiteX200" fmla="*/ 2225332 w 12192000"/>
              <a:gd name="connsiteY200" fmla="*/ 1845825 h 2079137"/>
              <a:gd name="connsiteX201" fmla="*/ 2169048 w 12192000"/>
              <a:gd name="connsiteY201" fmla="*/ 1837658 h 2079137"/>
              <a:gd name="connsiteX202" fmla="*/ 2147231 w 12192000"/>
              <a:gd name="connsiteY202" fmla="*/ 1839027 h 2079137"/>
              <a:gd name="connsiteX203" fmla="*/ 2135241 w 12192000"/>
              <a:gd name="connsiteY203" fmla="*/ 1838652 h 2079137"/>
              <a:gd name="connsiteX204" fmla="*/ 2099215 w 12192000"/>
              <a:gd name="connsiteY204" fmla="*/ 1850768 h 2079137"/>
              <a:gd name="connsiteX205" fmla="*/ 2094046 w 12192000"/>
              <a:gd name="connsiteY205" fmla="*/ 1850806 h 2079137"/>
              <a:gd name="connsiteX206" fmla="*/ 2071850 w 12192000"/>
              <a:gd name="connsiteY206" fmla="*/ 1861319 h 2079137"/>
              <a:gd name="connsiteX207" fmla="*/ 2039607 w 12192000"/>
              <a:gd name="connsiteY207" fmla="*/ 1874318 h 2079137"/>
              <a:gd name="connsiteX208" fmla="*/ 2037289 w 12192000"/>
              <a:gd name="connsiteY208" fmla="*/ 1874025 h 2079137"/>
              <a:gd name="connsiteX209" fmla="*/ 2023615 w 12192000"/>
              <a:gd name="connsiteY209" fmla="*/ 1881562 h 2079137"/>
              <a:gd name="connsiteX210" fmla="*/ 1957176 w 12192000"/>
              <a:gd name="connsiteY210" fmla="*/ 1898709 h 2079137"/>
              <a:gd name="connsiteX211" fmla="*/ 1858081 w 12192000"/>
              <a:gd name="connsiteY211" fmla="*/ 1923144 h 2079137"/>
              <a:gd name="connsiteX212" fmla="*/ 1738865 w 12192000"/>
              <a:gd name="connsiteY212" fmla="*/ 1944965 h 2079137"/>
              <a:gd name="connsiteX213" fmla="*/ 1616692 w 12192000"/>
              <a:gd name="connsiteY213" fmla="*/ 1989107 h 2079137"/>
              <a:gd name="connsiteX214" fmla="*/ 1411898 w 12192000"/>
              <a:gd name="connsiteY214" fmla="*/ 2046254 h 2079137"/>
              <a:gd name="connsiteX215" fmla="*/ 1375780 w 12192000"/>
              <a:gd name="connsiteY215" fmla="*/ 2047961 h 2079137"/>
              <a:gd name="connsiteX216" fmla="*/ 1375707 w 12192000"/>
              <a:gd name="connsiteY216" fmla="*/ 2047981 h 2079137"/>
              <a:gd name="connsiteX217" fmla="*/ 1285585 w 12192000"/>
              <a:gd name="connsiteY217" fmla="*/ 2047113 h 2079137"/>
              <a:gd name="connsiteX218" fmla="*/ 1263658 w 12192000"/>
              <a:gd name="connsiteY218" fmla="*/ 2041397 h 2079137"/>
              <a:gd name="connsiteX219" fmla="*/ 1170403 w 12192000"/>
              <a:gd name="connsiteY219" fmla="*/ 2033399 h 2079137"/>
              <a:gd name="connsiteX220" fmla="*/ 1153718 w 12192000"/>
              <a:gd name="connsiteY220" fmla="*/ 2029576 h 2079137"/>
              <a:gd name="connsiteX221" fmla="*/ 1133937 w 12192000"/>
              <a:gd name="connsiteY221" fmla="*/ 2032149 h 2079137"/>
              <a:gd name="connsiteX222" fmla="*/ 1054999 w 12192000"/>
              <a:gd name="connsiteY222" fmla="*/ 2043242 h 2079137"/>
              <a:gd name="connsiteX223" fmla="*/ 1018405 w 12192000"/>
              <a:gd name="connsiteY223" fmla="*/ 2048281 h 2079137"/>
              <a:gd name="connsiteX224" fmla="*/ 1016563 w 12192000"/>
              <a:gd name="connsiteY224" fmla="*/ 2051718 h 2079137"/>
              <a:gd name="connsiteX225" fmla="*/ 1008284 w 12192000"/>
              <a:gd name="connsiteY225" fmla="*/ 2046742 h 2079137"/>
              <a:gd name="connsiteX226" fmla="*/ 981974 w 12192000"/>
              <a:gd name="connsiteY226" fmla="*/ 2048363 h 2079137"/>
              <a:gd name="connsiteX227" fmla="*/ 971903 w 12192000"/>
              <a:gd name="connsiteY227" fmla="*/ 2053484 h 2079137"/>
              <a:gd name="connsiteX228" fmla="*/ 954015 w 12192000"/>
              <a:gd name="connsiteY228" fmla="*/ 2052529 h 2079137"/>
              <a:gd name="connsiteX229" fmla="*/ 839571 w 12192000"/>
              <a:gd name="connsiteY229" fmla="*/ 2046509 h 2079137"/>
              <a:gd name="connsiteX230" fmla="*/ 823321 w 12192000"/>
              <a:gd name="connsiteY230" fmla="*/ 2054296 h 2079137"/>
              <a:gd name="connsiteX231" fmla="*/ 800990 w 12192000"/>
              <a:gd name="connsiteY231" fmla="*/ 2051523 h 2079137"/>
              <a:gd name="connsiteX232" fmla="*/ 776439 w 12192000"/>
              <a:gd name="connsiteY232" fmla="*/ 2062634 h 2079137"/>
              <a:gd name="connsiteX233" fmla="*/ 763041 w 12192000"/>
              <a:gd name="connsiteY233" fmla="*/ 2063995 h 2079137"/>
              <a:gd name="connsiteX234" fmla="*/ 757863 w 12192000"/>
              <a:gd name="connsiteY234" fmla="*/ 2065877 h 2079137"/>
              <a:gd name="connsiteX235" fmla="*/ 745053 w 12192000"/>
              <a:gd name="connsiteY235" fmla="*/ 2051831 h 2079137"/>
              <a:gd name="connsiteX236" fmla="*/ 722609 w 12192000"/>
              <a:gd name="connsiteY236" fmla="*/ 2049504 h 2079137"/>
              <a:gd name="connsiteX237" fmla="*/ 717618 w 12192000"/>
              <a:gd name="connsiteY237" fmla="*/ 2042131 h 2079137"/>
              <a:gd name="connsiteX238" fmla="*/ 703285 w 12192000"/>
              <a:gd name="connsiteY238" fmla="*/ 2046808 h 2079137"/>
              <a:gd name="connsiteX239" fmla="*/ 680199 w 12192000"/>
              <a:gd name="connsiteY239" fmla="*/ 2051947 h 2079137"/>
              <a:gd name="connsiteX240" fmla="*/ 667351 w 12192000"/>
              <a:gd name="connsiteY240" fmla="*/ 2054469 h 2079137"/>
              <a:gd name="connsiteX241" fmla="*/ 660961 w 12192000"/>
              <a:gd name="connsiteY241" fmla="*/ 2049404 h 2079137"/>
              <a:gd name="connsiteX242" fmla="*/ 638282 w 12192000"/>
              <a:gd name="connsiteY242" fmla="*/ 2060093 h 2079137"/>
              <a:gd name="connsiteX243" fmla="*/ 583551 w 12192000"/>
              <a:gd name="connsiteY243" fmla="*/ 2070197 h 2079137"/>
              <a:gd name="connsiteX244" fmla="*/ 525274 w 12192000"/>
              <a:gd name="connsiteY244" fmla="*/ 2079137 h 2079137"/>
              <a:gd name="connsiteX245" fmla="*/ 405635 w 12192000"/>
              <a:gd name="connsiteY245" fmla="*/ 2059339 h 2079137"/>
              <a:gd name="connsiteX246" fmla="*/ 281555 w 12192000"/>
              <a:gd name="connsiteY246" fmla="*/ 2022847 h 2079137"/>
              <a:gd name="connsiteX247" fmla="*/ 98513 w 12192000"/>
              <a:gd name="connsiteY247" fmla="*/ 1969504 h 2079137"/>
              <a:gd name="connsiteX248" fmla="*/ 56191 w 12192000"/>
              <a:gd name="connsiteY248" fmla="*/ 1950709 h 2079137"/>
              <a:gd name="connsiteX249" fmla="*/ 0 w 12192000"/>
              <a:gd name="connsiteY249" fmla="*/ 1935789 h 2079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</a:cxnLst>
            <a:rect l="l" t="t" r="r" b="b"/>
            <a:pathLst>
              <a:path w="12192000" h="2079137">
                <a:moveTo>
                  <a:pt x="12160143" y="831692"/>
                </a:moveTo>
                <a:lnTo>
                  <a:pt x="12159112" y="833361"/>
                </a:lnTo>
                <a:cubicBezTo>
                  <a:pt x="12157915" y="833832"/>
                  <a:pt x="12157402" y="833649"/>
                  <a:pt x="12158912" y="832430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558063"/>
                </a:lnTo>
                <a:lnTo>
                  <a:pt x="12189259" y="810508"/>
                </a:lnTo>
                <a:lnTo>
                  <a:pt x="12170847" y="825280"/>
                </a:lnTo>
                <a:lnTo>
                  <a:pt x="12160143" y="831692"/>
                </a:lnTo>
                <a:lnTo>
                  <a:pt x="12163806" y="825759"/>
                </a:lnTo>
                <a:cubicBezTo>
                  <a:pt x="12125449" y="821525"/>
                  <a:pt x="12082203" y="824698"/>
                  <a:pt x="12056557" y="810176"/>
                </a:cubicBezTo>
                <a:cubicBezTo>
                  <a:pt x="12050902" y="790976"/>
                  <a:pt x="11923731" y="799312"/>
                  <a:pt x="11900316" y="789618"/>
                </a:cubicBezTo>
                <a:cubicBezTo>
                  <a:pt x="11841702" y="803374"/>
                  <a:pt x="11823963" y="832645"/>
                  <a:pt x="11791206" y="824176"/>
                </a:cubicBezTo>
                <a:cubicBezTo>
                  <a:pt x="11768977" y="817380"/>
                  <a:pt x="11683857" y="828947"/>
                  <a:pt x="11659257" y="800841"/>
                </a:cubicBezTo>
                <a:cubicBezTo>
                  <a:pt x="11617173" y="818107"/>
                  <a:pt x="11602556" y="790694"/>
                  <a:pt x="11569789" y="797135"/>
                </a:cubicBezTo>
                <a:cubicBezTo>
                  <a:pt x="11498310" y="795094"/>
                  <a:pt x="11458472" y="819882"/>
                  <a:pt x="11367885" y="791985"/>
                </a:cubicBezTo>
                <a:cubicBezTo>
                  <a:pt x="11325508" y="798158"/>
                  <a:pt x="11266580" y="755023"/>
                  <a:pt x="11174663" y="788721"/>
                </a:cubicBezTo>
                <a:cubicBezTo>
                  <a:pt x="11122703" y="792192"/>
                  <a:pt x="11150009" y="775410"/>
                  <a:pt x="11068220" y="786994"/>
                </a:cubicBezTo>
                <a:cubicBezTo>
                  <a:pt x="11046931" y="759861"/>
                  <a:pt x="10919185" y="793102"/>
                  <a:pt x="10893266" y="794013"/>
                </a:cubicBezTo>
                <a:cubicBezTo>
                  <a:pt x="10874184" y="776189"/>
                  <a:pt x="10862860" y="788743"/>
                  <a:pt x="10844025" y="789857"/>
                </a:cubicBezTo>
                <a:cubicBezTo>
                  <a:pt x="10836453" y="779294"/>
                  <a:pt x="10820690" y="778184"/>
                  <a:pt x="10814353" y="789010"/>
                </a:cubicBezTo>
                <a:cubicBezTo>
                  <a:pt x="10819669" y="816016"/>
                  <a:pt x="10754019" y="789067"/>
                  <a:pt x="10748393" y="806738"/>
                </a:cubicBezTo>
                <a:cubicBezTo>
                  <a:pt x="10687156" y="807873"/>
                  <a:pt x="10550299" y="781800"/>
                  <a:pt x="10468256" y="778733"/>
                </a:cubicBezTo>
                <a:cubicBezTo>
                  <a:pt x="10436666" y="770025"/>
                  <a:pt x="10371995" y="797252"/>
                  <a:pt x="10256131" y="788332"/>
                </a:cubicBezTo>
                <a:cubicBezTo>
                  <a:pt x="10240995" y="781626"/>
                  <a:pt x="10182664" y="765742"/>
                  <a:pt x="10177442" y="777371"/>
                </a:cubicBezTo>
                <a:cubicBezTo>
                  <a:pt x="10141447" y="775683"/>
                  <a:pt x="10030323" y="810071"/>
                  <a:pt x="10006086" y="792651"/>
                </a:cubicBezTo>
                <a:cubicBezTo>
                  <a:pt x="10009448" y="818833"/>
                  <a:pt x="9960389" y="791426"/>
                  <a:pt x="9952382" y="815411"/>
                </a:cubicBezTo>
                <a:lnTo>
                  <a:pt x="9926457" y="827295"/>
                </a:lnTo>
                <a:lnTo>
                  <a:pt x="9843405" y="867046"/>
                </a:lnTo>
                <a:lnTo>
                  <a:pt x="9830866" y="875047"/>
                </a:lnTo>
                <a:lnTo>
                  <a:pt x="9801807" y="872272"/>
                </a:lnTo>
                <a:lnTo>
                  <a:pt x="9785653" y="861743"/>
                </a:lnTo>
                <a:lnTo>
                  <a:pt x="9781177" y="864820"/>
                </a:lnTo>
                <a:cubicBezTo>
                  <a:pt x="9776153" y="871003"/>
                  <a:pt x="9773556" y="874842"/>
                  <a:pt x="9768640" y="869379"/>
                </a:cubicBezTo>
                <a:lnTo>
                  <a:pt x="9712211" y="900283"/>
                </a:lnTo>
                <a:cubicBezTo>
                  <a:pt x="9706243" y="902750"/>
                  <a:pt x="9698952" y="902954"/>
                  <a:pt x="9689465" y="899268"/>
                </a:cubicBezTo>
                <a:cubicBezTo>
                  <a:pt x="9670819" y="902906"/>
                  <a:pt x="9618108" y="917739"/>
                  <a:pt x="9600339" y="922112"/>
                </a:cubicBezTo>
                <a:lnTo>
                  <a:pt x="9582850" y="925510"/>
                </a:lnTo>
                <a:cubicBezTo>
                  <a:pt x="9574400" y="928631"/>
                  <a:pt x="9556868" y="938130"/>
                  <a:pt x="9549638" y="940845"/>
                </a:cubicBezTo>
                <a:cubicBezTo>
                  <a:pt x="9543792" y="942327"/>
                  <a:pt x="9546812" y="939351"/>
                  <a:pt x="9539471" y="941799"/>
                </a:cubicBezTo>
                <a:cubicBezTo>
                  <a:pt x="9538994" y="947702"/>
                  <a:pt x="9536009" y="953248"/>
                  <a:pt x="9505592" y="955533"/>
                </a:cubicBezTo>
                <a:cubicBezTo>
                  <a:pt x="9486013" y="968563"/>
                  <a:pt x="9460860" y="978842"/>
                  <a:pt x="9432569" y="985377"/>
                </a:cubicBezTo>
                <a:cubicBezTo>
                  <a:pt x="9426990" y="980335"/>
                  <a:pt x="9418918" y="990185"/>
                  <a:pt x="9414216" y="992655"/>
                </a:cubicBezTo>
                <a:cubicBezTo>
                  <a:pt x="9412644" y="989014"/>
                  <a:pt x="9400057" y="989255"/>
                  <a:pt x="9397106" y="992980"/>
                </a:cubicBezTo>
                <a:cubicBezTo>
                  <a:pt x="9314093" y="1020862"/>
                  <a:pt x="9349678" y="978420"/>
                  <a:pt x="9305108" y="1007767"/>
                </a:cubicBezTo>
                <a:cubicBezTo>
                  <a:pt x="9296670" y="1010324"/>
                  <a:pt x="9289251" y="1009612"/>
                  <a:pt x="9282434" y="1007523"/>
                </a:cubicBezTo>
                <a:lnTo>
                  <a:pt x="9271941" y="1002839"/>
                </a:lnTo>
                <a:lnTo>
                  <a:pt x="9238227" y="1017668"/>
                </a:lnTo>
                <a:cubicBezTo>
                  <a:pt x="9221294" y="1023415"/>
                  <a:pt x="9203166" y="1027997"/>
                  <a:pt x="9184265" y="1031275"/>
                </a:cubicBezTo>
                <a:cubicBezTo>
                  <a:pt x="9178371" y="1024135"/>
                  <a:pt x="9165618" y="1036637"/>
                  <a:pt x="9159000" y="1039569"/>
                </a:cubicBezTo>
                <a:cubicBezTo>
                  <a:pt x="9157881" y="1034602"/>
                  <a:pt x="9141725" y="1033964"/>
                  <a:pt x="9137031" y="1038699"/>
                </a:cubicBezTo>
                <a:cubicBezTo>
                  <a:pt x="9023973" y="1069523"/>
                  <a:pt x="9079946" y="1015706"/>
                  <a:pt x="9015702" y="1051400"/>
                </a:cubicBezTo>
                <a:lnTo>
                  <a:pt x="8971403" y="1040542"/>
                </a:lnTo>
                <a:lnTo>
                  <a:pt x="8961826" y="1045364"/>
                </a:lnTo>
                <a:cubicBezTo>
                  <a:pt x="8922837" y="1050010"/>
                  <a:pt x="8909116" y="1040754"/>
                  <a:pt x="8888623" y="1053908"/>
                </a:cubicBezTo>
                <a:cubicBezTo>
                  <a:pt x="8850424" y="1035587"/>
                  <a:pt x="8865892" y="1054194"/>
                  <a:pt x="8841066" y="1060421"/>
                </a:cubicBezTo>
                <a:cubicBezTo>
                  <a:pt x="8818353" y="1064878"/>
                  <a:pt x="8775995" y="1076068"/>
                  <a:pt x="8752342" y="1080646"/>
                </a:cubicBezTo>
                <a:cubicBezTo>
                  <a:pt x="8736966" y="1099406"/>
                  <a:pt x="8723186" y="1079948"/>
                  <a:pt x="8699139" y="1087885"/>
                </a:cubicBezTo>
                <a:cubicBezTo>
                  <a:pt x="8688630" y="1095506"/>
                  <a:pt x="8680324" y="1097539"/>
                  <a:pt x="8667273" y="1092062"/>
                </a:cubicBezTo>
                <a:cubicBezTo>
                  <a:pt x="8619205" y="1128818"/>
                  <a:pt x="8634590" y="1097116"/>
                  <a:pt x="8586064" y="1114603"/>
                </a:cubicBezTo>
                <a:cubicBezTo>
                  <a:pt x="8544721" y="1131913"/>
                  <a:pt x="8496602" y="1145520"/>
                  <a:pt x="8460312" y="1179878"/>
                </a:cubicBezTo>
                <a:cubicBezTo>
                  <a:pt x="8454266" y="1189140"/>
                  <a:pt x="8435781" y="1194455"/>
                  <a:pt x="8419023" y="1191748"/>
                </a:cubicBezTo>
                <a:cubicBezTo>
                  <a:pt x="8416138" y="1191283"/>
                  <a:pt x="8413416" y="1190591"/>
                  <a:pt x="8410939" y="1189696"/>
                </a:cubicBezTo>
                <a:cubicBezTo>
                  <a:pt x="8390077" y="1213458"/>
                  <a:pt x="8370324" y="1205397"/>
                  <a:pt x="8362040" y="1220820"/>
                </a:cubicBezTo>
                <a:cubicBezTo>
                  <a:pt x="8320616" y="1231942"/>
                  <a:pt x="8281663" y="1222882"/>
                  <a:pt x="8273677" y="1236495"/>
                </a:cubicBezTo>
                <a:cubicBezTo>
                  <a:pt x="8251358" y="1238573"/>
                  <a:pt x="8216738" y="1228341"/>
                  <a:pt x="8204283" y="1243537"/>
                </a:cubicBezTo>
                <a:cubicBezTo>
                  <a:pt x="8198634" y="1233135"/>
                  <a:pt x="8181550" y="1254947"/>
                  <a:pt x="8166550" y="1249551"/>
                </a:cubicBezTo>
                <a:cubicBezTo>
                  <a:pt x="8155570" y="1244572"/>
                  <a:pt x="8147825" y="1250027"/>
                  <a:pt x="8137785" y="1251636"/>
                </a:cubicBezTo>
                <a:cubicBezTo>
                  <a:pt x="8123427" y="1248361"/>
                  <a:pt x="8081662" y="1261833"/>
                  <a:pt x="8071596" y="1269274"/>
                </a:cubicBezTo>
                <a:cubicBezTo>
                  <a:pt x="8048949" y="1293759"/>
                  <a:pt x="7983924" y="1284712"/>
                  <a:pt x="7964816" y="1303668"/>
                </a:cubicBezTo>
                <a:cubicBezTo>
                  <a:pt x="7957137" y="1306992"/>
                  <a:pt x="7949335" y="1308861"/>
                  <a:pt x="7941495" y="1309821"/>
                </a:cubicBezTo>
                <a:lnTo>
                  <a:pt x="7919123" y="1310466"/>
                </a:lnTo>
                <a:lnTo>
                  <a:pt x="7911902" y="1306569"/>
                </a:lnTo>
                <a:lnTo>
                  <a:pt x="7898703" y="1309208"/>
                </a:lnTo>
                <a:lnTo>
                  <a:pt x="7894703" y="1308939"/>
                </a:lnTo>
                <a:lnTo>
                  <a:pt x="7872267" y="1308370"/>
                </a:lnTo>
                <a:cubicBezTo>
                  <a:pt x="7886550" y="1330359"/>
                  <a:pt x="7812648" y="1314851"/>
                  <a:pt x="7836454" y="1331265"/>
                </a:cubicBezTo>
                <a:cubicBezTo>
                  <a:pt x="7798907" y="1336933"/>
                  <a:pt x="7831419" y="1351068"/>
                  <a:pt x="7782451" y="1339601"/>
                </a:cubicBezTo>
                <a:cubicBezTo>
                  <a:pt x="7727636" y="1365002"/>
                  <a:pt x="7583002" y="1338768"/>
                  <a:pt x="7542969" y="1372495"/>
                </a:cubicBezTo>
                <a:cubicBezTo>
                  <a:pt x="7546396" y="1360942"/>
                  <a:pt x="7492851" y="1424323"/>
                  <a:pt x="7476832" y="1431655"/>
                </a:cubicBezTo>
                <a:cubicBezTo>
                  <a:pt x="7439619" y="1443703"/>
                  <a:pt x="7425596" y="1454661"/>
                  <a:pt x="7370237" y="1474339"/>
                </a:cubicBezTo>
                <a:cubicBezTo>
                  <a:pt x="7316246" y="1485928"/>
                  <a:pt x="7281903" y="1512712"/>
                  <a:pt x="7222223" y="1510199"/>
                </a:cubicBezTo>
                <a:cubicBezTo>
                  <a:pt x="7221190" y="1514030"/>
                  <a:pt x="7218885" y="1517398"/>
                  <a:pt x="7215703" y="1520424"/>
                </a:cubicBezTo>
                <a:lnTo>
                  <a:pt x="7204548" y="1528145"/>
                </a:lnTo>
                <a:lnTo>
                  <a:pt x="7202038" y="1527954"/>
                </a:lnTo>
                <a:lnTo>
                  <a:pt x="7173860" y="1541605"/>
                </a:lnTo>
                <a:lnTo>
                  <a:pt x="7155079" y="1552495"/>
                </a:lnTo>
                <a:lnTo>
                  <a:pt x="7149757" y="1552732"/>
                </a:lnTo>
                <a:cubicBezTo>
                  <a:pt x="7141378" y="1554948"/>
                  <a:pt x="7115959" y="1563256"/>
                  <a:pt x="7104804" y="1565792"/>
                </a:cubicBezTo>
                <a:cubicBezTo>
                  <a:pt x="7099811" y="1550850"/>
                  <a:pt x="7096935" y="1561973"/>
                  <a:pt x="7082824" y="1567947"/>
                </a:cubicBezTo>
                <a:cubicBezTo>
                  <a:pt x="7071919" y="1546070"/>
                  <a:pt x="7039417" y="1570606"/>
                  <a:pt x="7021520" y="1562334"/>
                </a:cubicBezTo>
                <a:cubicBezTo>
                  <a:pt x="7011400" y="1567217"/>
                  <a:pt x="7000495" y="1571981"/>
                  <a:pt x="6988956" y="1576442"/>
                </a:cubicBezTo>
                <a:lnTo>
                  <a:pt x="6981922" y="1578821"/>
                </a:lnTo>
                <a:lnTo>
                  <a:pt x="6981583" y="1578678"/>
                </a:lnTo>
                <a:cubicBezTo>
                  <a:pt x="6979627" y="1578791"/>
                  <a:pt x="6977153" y="1579421"/>
                  <a:pt x="6973762" y="1580811"/>
                </a:cubicBezTo>
                <a:lnTo>
                  <a:pt x="6969093" y="1583157"/>
                </a:lnTo>
                <a:lnTo>
                  <a:pt x="6890037" y="1575825"/>
                </a:lnTo>
                <a:cubicBezTo>
                  <a:pt x="6849459" y="1579997"/>
                  <a:pt x="6820022" y="1566922"/>
                  <a:pt x="6785054" y="1582200"/>
                </a:cubicBezTo>
                <a:cubicBezTo>
                  <a:pt x="6747047" y="1586037"/>
                  <a:pt x="6712794" y="1582954"/>
                  <a:pt x="6681692" y="1591296"/>
                </a:cubicBezTo>
                <a:cubicBezTo>
                  <a:pt x="6667557" y="1587501"/>
                  <a:pt x="6654822" y="1586753"/>
                  <a:pt x="6644556" y="1595940"/>
                </a:cubicBezTo>
                <a:cubicBezTo>
                  <a:pt x="6608615" y="1597269"/>
                  <a:pt x="6597697" y="1587005"/>
                  <a:pt x="6577106" y="1598261"/>
                </a:cubicBezTo>
                <a:lnTo>
                  <a:pt x="6544183" y="1596149"/>
                </a:lnTo>
                <a:lnTo>
                  <a:pt x="6540921" y="1593857"/>
                </a:lnTo>
                <a:lnTo>
                  <a:pt x="6535046" y="1593283"/>
                </a:lnTo>
                <a:lnTo>
                  <a:pt x="6519853" y="1595771"/>
                </a:lnTo>
                <a:lnTo>
                  <a:pt x="6514280" y="1597376"/>
                </a:lnTo>
                <a:cubicBezTo>
                  <a:pt x="6510385" y="1598232"/>
                  <a:pt x="6507735" y="1598481"/>
                  <a:pt x="6505824" y="1598298"/>
                </a:cubicBezTo>
                <a:lnTo>
                  <a:pt x="6505573" y="1598109"/>
                </a:lnTo>
                <a:lnTo>
                  <a:pt x="6497741" y="1599392"/>
                </a:lnTo>
                <a:cubicBezTo>
                  <a:pt x="6484628" y="1602044"/>
                  <a:pt x="6471968" y="1605085"/>
                  <a:pt x="6459992" y="1608358"/>
                </a:cubicBezTo>
                <a:cubicBezTo>
                  <a:pt x="6447037" y="1597612"/>
                  <a:pt x="6404274" y="1616787"/>
                  <a:pt x="6404572" y="1593771"/>
                </a:cubicBezTo>
                <a:cubicBezTo>
                  <a:pt x="6388277" y="1597519"/>
                  <a:pt x="6380141" y="1607970"/>
                  <a:pt x="6382671" y="1592612"/>
                </a:cubicBezTo>
                <a:lnTo>
                  <a:pt x="6369843" y="1590015"/>
                </a:lnTo>
                <a:lnTo>
                  <a:pt x="6269740" y="1614633"/>
                </a:lnTo>
                <a:lnTo>
                  <a:pt x="6255405" y="1620529"/>
                </a:lnTo>
                <a:cubicBezTo>
                  <a:pt x="6250911" y="1623016"/>
                  <a:pt x="6247090" y="1625968"/>
                  <a:pt x="6244248" y="1629561"/>
                </a:cubicBezTo>
                <a:cubicBezTo>
                  <a:pt x="6188859" y="1618246"/>
                  <a:pt x="6143250" y="1639346"/>
                  <a:pt x="6086396" y="1642666"/>
                </a:cubicBezTo>
                <a:cubicBezTo>
                  <a:pt x="6024311" y="1653696"/>
                  <a:pt x="5889522" y="1686499"/>
                  <a:pt x="5867429" y="1695554"/>
                </a:cubicBezTo>
                <a:cubicBezTo>
                  <a:pt x="5848669" y="1700350"/>
                  <a:pt x="5763994" y="1699795"/>
                  <a:pt x="5772864" y="1689002"/>
                </a:cubicBezTo>
                <a:cubicBezTo>
                  <a:pt x="5718480" y="1716048"/>
                  <a:pt x="5694188" y="1696562"/>
                  <a:pt x="5629833" y="1713273"/>
                </a:cubicBezTo>
                <a:lnTo>
                  <a:pt x="5504771" y="1725744"/>
                </a:lnTo>
                <a:lnTo>
                  <a:pt x="5490967" y="1726367"/>
                </a:lnTo>
                <a:lnTo>
                  <a:pt x="5486015" y="1721481"/>
                </a:lnTo>
                <a:lnTo>
                  <a:pt x="5439364" y="1721349"/>
                </a:lnTo>
                <a:cubicBezTo>
                  <a:pt x="5418850" y="1733129"/>
                  <a:pt x="5381503" y="1725668"/>
                  <a:pt x="5350025" y="1729885"/>
                </a:cubicBezTo>
                <a:lnTo>
                  <a:pt x="5336104" y="1734377"/>
                </a:lnTo>
                <a:lnTo>
                  <a:pt x="5245234" y="1738520"/>
                </a:lnTo>
                <a:lnTo>
                  <a:pt x="5182955" y="1744622"/>
                </a:lnTo>
                <a:lnTo>
                  <a:pt x="5169506" y="1748993"/>
                </a:lnTo>
                <a:lnTo>
                  <a:pt x="5154299" y="1744080"/>
                </a:lnTo>
                <a:cubicBezTo>
                  <a:pt x="5152463" y="1742751"/>
                  <a:pt x="5150989" y="1741283"/>
                  <a:pt x="5149917" y="1739727"/>
                </a:cubicBezTo>
                <a:lnTo>
                  <a:pt x="5100319" y="1745797"/>
                </a:lnTo>
                <a:lnTo>
                  <a:pt x="5094361" y="1745767"/>
                </a:lnTo>
                <a:lnTo>
                  <a:pt x="5053410" y="1742790"/>
                </a:lnTo>
                <a:lnTo>
                  <a:pt x="4992711" y="1734075"/>
                </a:lnTo>
                <a:cubicBezTo>
                  <a:pt x="4972764" y="1728527"/>
                  <a:pt x="4955480" y="1708667"/>
                  <a:pt x="4930098" y="1717312"/>
                </a:cubicBezTo>
                <a:cubicBezTo>
                  <a:pt x="4936142" y="1706767"/>
                  <a:pt x="4900350" y="1719438"/>
                  <a:pt x="4893834" y="1710028"/>
                </a:cubicBezTo>
                <a:cubicBezTo>
                  <a:pt x="4890113" y="1702277"/>
                  <a:pt x="4878389" y="1704314"/>
                  <a:pt x="4868730" y="1702384"/>
                </a:cubicBezTo>
                <a:cubicBezTo>
                  <a:pt x="4860577" y="1694955"/>
                  <a:pt x="4813519" y="1692594"/>
                  <a:pt x="4797925" y="1695535"/>
                </a:cubicBezTo>
                <a:cubicBezTo>
                  <a:pt x="4754973" y="1708626"/>
                  <a:pt x="4712186" y="1679830"/>
                  <a:pt x="4677670" y="1689453"/>
                </a:cubicBezTo>
                <a:cubicBezTo>
                  <a:pt x="4650390" y="1686902"/>
                  <a:pt x="4641786" y="1682702"/>
                  <a:pt x="4634248" y="1680227"/>
                </a:cubicBezTo>
                <a:lnTo>
                  <a:pt x="4632434" y="1674607"/>
                </a:lnTo>
                <a:lnTo>
                  <a:pt x="4619204" y="1672507"/>
                </a:lnTo>
                <a:lnTo>
                  <a:pt x="4616283" y="1670977"/>
                </a:lnTo>
                <a:cubicBezTo>
                  <a:pt x="4610716" y="1668036"/>
                  <a:pt x="4605090" y="1665277"/>
                  <a:pt x="4598926" y="1663178"/>
                </a:cubicBezTo>
                <a:cubicBezTo>
                  <a:pt x="4588025" y="1686237"/>
                  <a:pt x="4544698" y="1649138"/>
                  <a:pt x="4547069" y="1670642"/>
                </a:cubicBezTo>
                <a:lnTo>
                  <a:pt x="4523516" y="1669785"/>
                </a:lnTo>
                <a:lnTo>
                  <a:pt x="4500586" y="1675912"/>
                </a:lnTo>
                <a:lnTo>
                  <a:pt x="4488196" y="1683463"/>
                </a:lnTo>
                <a:lnTo>
                  <a:pt x="4445463" y="1695634"/>
                </a:lnTo>
                <a:lnTo>
                  <a:pt x="4446550" y="1680538"/>
                </a:lnTo>
                <a:lnTo>
                  <a:pt x="4365375" y="1697935"/>
                </a:lnTo>
                <a:lnTo>
                  <a:pt x="4305123" y="1714185"/>
                </a:lnTo>
                <a:lnTo>
                  <a:pt x="4292665" y="1720703"/>
                </a:lnTo>
                <a:lnTo>
                  <a:pt x="4276789" y="1718367"/>
                </a:lnTo>
                <a:cubicBezTo>
                  <a:pt x="4274740" y="1717359"/>
                  <a:pt x="4273021" y="1716157"/>
                  <a:pt x="4271683" y="1714801"/>
                </a:cubicBezTo>
                <a:lnTo>
                  <a:pt x="4223918" y="1728936"/>
                </a:lnTo>
                <a:lnTo>
                  <a:pt x="4218039" y="1729885"/>
                </a:lnTo>
                <a:lnTo>
                  <a:pt x="4177153" y="1733691"/>
                </a:lnTo>
                <a:lnTo>
                  <a:pt x="4051032" y="1728886"/>
                </a:lnTo>
                <a:cubicBezTo>
                  <a:pt x="4055072" y="1717510"/>
                  <a:pt x="4022108" y="1735873"/>
                  <a:pt x="4013978" y="1727679"/>
                </a:cubicBezTo>
                <a:cubicBezTo>
                  <a:pt x="4008905" y="1720660"/>
                  <a:pt x="3997723" y="1724594"/>
                  <a:pt x="3987857" y="1724282"/>
                </a:cubicBezTo>
                <a:cubicBezTo>
                  <a:pt x="3978476" y="1718309"/>
                  <a:pt x="3931683" y="1723723"/>
                  <a:pt x="3916852" y="1729184"/>
                </a:cubicBezTo>
                <a:cubicBezTo>
                  <a:pt x="3876910" y="1749138"/>
                  <a:pt x="3829523" y="1727824"/>
                  <a:pt x="3797263" y="1742976"/>
                </a:cubicBezTo>
                <a:cubicBezTo>
                  <a:pt x="3769922" y="1744951"/>
                  <a:pt x="3760682" y="1742230"/>
                  <a:pt x="3752806" y="1741033"/>
                </a:cubicBezTo>
                <a:lnTo>
                  <a:pt x="3749997" y="1735799"/>
                </a:lnTo>
                <a:lnTo>
                  <a:pt x="3736582" y="1735907"/>
                </a:lnTo>
                <a:lnTo>
                  <a:pt x="3733428" y="1734881"/>
                </a:lnTo>
                <a:cubicBezTo>
                  <a:pt x="3727408" y="1732899"/>
                  <a:pt x="3721365" y="1731108"/>
                  <a:pt x="3714911" y="1730056"/>
                </a:cubicBezTo>
                <a:cubicBezTo>
                  <a:pt x="3708355" y="1754554"/>
                  <a:pt x="3658933" y="1725152"/>
                  <a:pt x="3665172" y="1745936"/>
                </a:cubicBezTo>
                <a:cubicBezTo>
                  <a:pt x="3628569" y="1744420"/>
                  <a:pt x="3583742" y="1775884"/>
                  <a:pt x="3552006" y="1755220"/>
                </a:cubicBezTo>
                <a:cubicBezTo>
                  <a:pt x="3497522" y="1758390"/>
                  <a:pt x="3448310" y="1757433"/>
                  <a:pt x="3390301" y="1762546"/>
                </a:cubicBezTo>
                <a:cubicBezTo>
                  <a:pt x="3345266" y="1774524"/>
                  <a:pt x="3297039" y="1758531"/>
                  <a:pt x="3264312" y="1774620"/>
                </a:cubicBezTo>
                <a:cubicBezTo>
                  <a:pt x="3212634" y="1771139"/>
                  <a:pt x="3147905" y="1780248"/>
                  <a:pt x="3106901" y="1804264"/>
                </a:cubicBezTo>
                <a:cubicBezTo>
                  <a:pt x="3051355" y="1805490"/>
                  <a:pt x="3041708" y="1820368"/>
                  <a:pt x="2993303" y="1806542"/>
                </a:cubicBezTo>
                <a:cubicBezTo>
                  <a:pt x="2989182" y="1810139"/>
                  <a:pt x="2984377" y="1813039"/>
                  <a:pt x="2979115" y="1815432"/>
                </a:cubicBezTo>
                <a:lnTo>
                  <a:pt x="2963118" y="1820962"/>
                </a:lnTo>
                <a:lnTo>
                  <a:pt x="2961156" y="1820297"/>
                </a:lnTo>
                <a:lnTo>
                  <a:pt x="2925719" y="1828468"/>
                </a:lnTo>
                <a:lnTo>
                  <a:pt x="2857951" y="1842496"/>
                </a:lnTo>
                <a:lnTo>
                  <a:pt x="2857427" y="1841591"/>
                </a:lnTo>
                <a:cubicBezTo>
                  <a:pt x="2855386" y="1839734"/>
                  <a:pt x="2852250" y="1838690"/>
                  <a:pt x="2846731" y="1839316"/>
                </a:cubicBezTo>
                <a:cubicBezTo>
                  <a:pt x="2855175" y="1823564"/>
                  <a:pt x="2843311" y="1834035"/>
                  <a:pt x="2826290" y="1837274"/>
                </a:cubicBezTo>
                <a:cubicBezTo>
                  <a:pt x="2835609" y="1813530"/>
                  <a:pt x="2787284" y="1831665"/>
                  <a:pt x="2779146" y="1820071"/>
                </a:cubicBezTo>
                <a:cubicBezTo>
                  <a:pt x="2766432" y="1822985"/>
                  <a:pt x="2753158" y="1825635"/>
                  <a:pt x="2739608" y="1827861"/>
                </a:cubicBezTo>
                <a:lnTo>
                  <a:pt x="2731631" y="1828881"/>
                </a:lnTo>
                <a:cubicBezTo>
                  <a:pt x="2731575" y="1828813"/>
                  <a:pt x="2731521" y="1828744"/>
                  <a:pt x="2731464" y="1828677"/>
                </a:cubicBezTo>
                <a:cubicBezTo>
                  <a:pt x="2729715" y="1828415"/>
                  <a:pt x="2727085" y="1828569"/>
                  <a:pt x="2723037" y="1829303"/>
                </a:cubicBezTo>
                <a:lnTo>
                  <a:pt x="2701616" y="1832725"/>
                </a:lnTo>
                <a:lnTo>
                  <a:pt x="2696239" y="1831904"/>
                </a:lnTo>
                <a:lnTo>
                  <a:pt x="2663445" y="1825958"/>
                </a:lnTo>
                <a:cubicBezTo>
                  <a:pt x="2641260" y="1825904"/>
                  <a:pt x="2595040" y="1827674"/>
                  <a:pt x="2560925" y="1829094"/>
                </a:cubicBezTo>
                <a:cubicBezTo>
                  <a:pt x="2527977" y="1836499"/>
                  <a:pt x="2496507" y="1831991"/>
                  <a:pt x="2458739" y="1834479"/>
                </a:cubicBezTo>
                <a:cubicBezTo>
                  <a:pt x="2419379" y="1848893"/>
                  <a:pt x="2396428" y="1834257"/>
                  <a:pt x="2356074" y="1836991"/>
                </a:cubicBezTo>
                <a:cubicBezTo>
                  <a:pt x="2323435" y="1857644"/>
                  <a:pt x="2325610" y="1826053"/>
                  <a:pt x="2304241" y="1822021"/>
                </a:cubicBezTo>
                <a:lnTo>
                  <a:pt x="2298362" y="1822125"/>
                </a:lnTo>
                <a:lnTo>
                  <a:pt x="2283527" y="1826361"/>
                </a:lnTo>
                <a:lnTo>
                  <a:pt x="2278150" y="1828604"/>
                </a:lnTo>
                <a:cubicBezTo>
                  <a:pt x="2274371" y="1829907"/>
                  <a:pt x="2271762" y="1830461"/>
                  <a:pt x="2269853" y="1830502"/>
                </a:cubicBezTo>
                <a:lnTo>
                  <a:pt x="2269585" y="1830341"/>
                </a:lnTo>
                <a:lnTo>
                  <a:pt x="2225332" y="1845825"/>
                </a:lnTo>
                <a:cubicBezTo>
                  <a:pt x="2211505" y="1836594"/>
                  <a:pt x="2170867" y="1860661"/>
                  <a:pt x="2169048" y="1837658"/>
                </a:cubicBezTo>
                <a:cubicBezTo>
                  <a:pt x="2153238" y="1843278"/>
                  <a:pt x="2146132" y="1854645"/>
                  <a:pt x="2147231" y="1839027"/>
                </a:cubicBezTo>
                <a:cubicBezTo>
                  <a:pt x="2141901" y="1840465"/>
                  <a:pt x="2138205" y="1840014"/>
                  <a:pt x="2135241" y="1838652"/>
                </a:cubicBezTo>
                <a:lnTo>
                  <a:pt x="2099215" y="1850768"/>
                </a:lnTo>
                <a:lnTo>
                  <a:pt x="2094046" y="1850806"/>
                </a:lnTo>
                <a:lnTo>
                  <a:pt x="2071850" y="1861319"/>
                </a:lnTo>
                <a:lnTo>
                  <a:pt x="2039607" y="1874318"/>
                </a:lnTo>
                <a:lnTo>
                  <a:pt x="2037289" y="1874025"/>
                </a:lnTo>
                <a:lnTo>
                  <a:pt x="2023615" y="1881562"/>
                </a:lnTo>
                <a:cubicBezTo>
                  <a:pt x="2019390" y="1884562"/>
                  <a:pt x="1959668" y="1894795"/>
                  <a:pt x="1957176" y="1898709"/>
                </a:cubicBezTo>
                <a:cubicBezTo>
                  <a:pt x="1901224" y="1893805"/>
                  <a:pt x="1914145" y="1913274"/>
                  <a:pt x="1858081" y="1923144"/>
                </a:cubicBezTo>
                <a:cubicBezTo>
                  <a:pt x="1819487" y="1923227"/>
                  <a:pt x="1798952" y="1929741"/>
                  <a:pt x="1738865" y="1944965"/>
                </a:cubicBezTo>
                <a:cubicBezTo>
                  <a:pt x="1698633" y="1955957"/>
                  <a:pt x="1670491" y="1978862"/>
                  <a:pt x="1616692" y="1989107"/>
                </a:cubicBezTo>
                <a:cubicBezTo>
                  <a:pt x="1565257" y="2022368"/>
                  <a:pt x="1474172" y="2022156"/>
                  <a:pt x="1411898" y="2046254"/>
                </a:cubicBezTo>
                <a:cubicBezTo>
                  <a:pt x="1380237" y="2035952"/>
                  <a:pt x="1386648" y="2042292"/>
                  <a:pt x="1375780" y="2047961"/>
                </a:cubicBezTo>
                <a:cubicBezTo>
                  <a:pt x="1375756" y="2047968"/>
                  <a:pt x="1375731" y="2047974"/>
                  <a:pt x="1375707" y="2047981"/>
                </a:cubicBezTo>
                <a:lnTo>
                  <a:pt x="1285585" y="2047113"/>
                </a:lnTo>
                <a:cubicBezTo>
                  <a:pt x="1279541" y="2043453"/>
                  <a:pt x="1272537" y="2040974"/>
                  <a:pt x="1263658" y="2041397"/>
                </a:cubicBezTo>
                <a:cubicBezTo>
                  <a:pt x="1212454" y="2058890"/>
                  <a:pt x="1258499" y="2026611"/>
                  <a:pt x="1170403" y="2033399"/>
                </a:cubicBezTo>
                <a:cubicBezTo>
                  <a:pt x="1166530" y="2036274"/>
                  <a:pt x="1154254" y="2033463"/>
                  <a:pt x="1153718" y="2029576"/>
                </a:cubicBezTo>
                <a:cubicBezTo>
                  <a:pt x="1148486" y="2030819"/>
                  <a:pt x="1137980" y="2038354"/>
                  <a:pt x="1133937" y="2032149"/>
                </a:cubicBezTo>
                <a:cubicBezTo>
                  <a:pt x="1104720" y="2031606"/>
                  <a:pt x="1077532" y="2035424"/>
                  <a:pt x="1054999" y="2043242"/>
                </a:cubicBezTo>
                <a:cubicBezTo>
                  <a:pt x="1024875" y="2038090"/>
                  <a:pt x="1020473" y="2042711"/>
                  <a:pt x="1018405" y="2048281"/>
                </a:cubicBezTo>
                <a:lnTo>
                  <a:pt x="1016563" y="2051718"/>
                </a:lnTo>
                <a:lnTo>
                  <a:pt x="1008284" y="2046742"/>
                </a:lnTo>
                <a:cubicBezTo>
                  <a:pt x="999244" y="2043620"/>
                  <a:pt x="990505" y="2044937"/>
                  <a:pt x="981974" y="2048363"/>
                </a:cubicBezTo>
                <a:lnTo>
                  <a:pt x="971903" y="2053484"/>
                </a:lnTo>
                <a:lnTo>
                  <a:pt x="954015" y="2052529"/>
                </a:lnTo>
                <a:cubicBezTo>
                  <a:pt x="931960" y="2051365"/>
                  <a:pt x="861352" y="2046214"/>
                  <a:pt x="839571" y="2046509"/>
                </a:cubicBezTo>
                <a:lnTo>
                  <a:pt x="823321" y="2054296"/>
                </a:lnTo>
                <a:lnTo>
                  <a:pt x="800990" y="2051523"/>
                </a:lnTo>
                <a:cubicBezTo>
                  <a:pt x="790723" y="2052171"/>
                  <a:pt x="782268" y="2055403"/>
                  <a:pt x="776439" y="2062634"/>
                </a:cubicBezTo>
                <a:cubicBezTo>
                  <a:pt x="773155" y="2056184"/>
                  <a:pt x="769593" y="2059253"/>
                  <a:pt x="763041" y="2063995"/>
                </a:cubicBezTo>
                <a:lnTo>
                  <a:pt x="757863" y="2065877"/>
                </a:lnTo>
                <a:lnTo>
                  <a:pt x="745053" y="2051831"/>
                </a:lnTo>
                <a:lnTo>
                  <a:pt x="722609" y="2049504"/>
                </a:lnTo>
                <a:lnTo>
                  <a:pt x="717618" y="2042131"/>
                </a:lnTo>
                <a:lnTo>
                  <a:pt x="703285" y="2046808"/>
                </a:lnTo>
                <a:cubicBezTo>
                  <a:pt x="698219" y="2048137"/>
                  <a:pt x="690058" y="2049926"/>
                  <a:pt x="680199" y="2051947"/>
                </a:cubicBezTo>
                <a:lnTo>
                  <a:pt x="667351" y="2054469"/>
                </a:lnTo>
                <a:lnTo>
                  <a:pt x="660961" y="2049404"/>
                </a:lnTo>
                <a:lnTo>
                  <a:pt x="638282" y="2060093"/>
                </a:lnTo>
                <a:lnTo>
                  <a:pt x="583551" y="2070197"/>
                </a:lnTo>
                <a:cubicBezTo>
                  <a:pt x="569268" y="2091365"/>
                  <a:pt x="529124" y="2053106"/>
                  <a:pt x="525274" y="2079137"/>
                </a:cubicBezTo>
                <a:cubicBezTo>
                  <a:pt x="506495" y="2056498"/>
                  <a:pt x="440091" y="2069666"/>
                  <a:pt x="405635" y="2059339"/>
                </a:cubicBezTo>
                <a:cubicBezTo>
                  <a:pt x="397410" y="2069278"/>
                  <a:pt x="294416" y="2032966"/>
                  <a:pt x="281555" y="2022847"/>
                </a:cubicBezTo>
                <a:cubicBezTo>
                  <a:pt x="171589" y="1986245"/>
                  <a:pt x="126791" y="1985528"/>
                  <a:pt x="98513" y="1969504"/>
                </a:cubicBezTo>
                <a:cubicBezTo>
                  <a:pt x="85544" y="1965247"/>
                  <a:pt x="73324" y="1958000"/>
                  <a:pt x="56191" y="1950709"/>
                </a:cubicBezTo>
                <a:lnTo>
                  <a:pt x="0" y="1935789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3BD77B-9389-4904-9C48-35F82F243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4072" y="1097280"/>
            <a:ext cx="19086810" cy="128016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 defTabSz="914400">
              <a:lnSpc>
                <a:spcPct val="90000"/>
              </a:lnSpc>
              <a:spcBef>
                <a:spcPct val="0"/>
              </a:spcBef>
            </a:pPr>
            <a:r>
              <a:rPr lang="en-US" sz="80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Исследование</a:t>
            </a:r>
            <a:r>
              <a:rPr lang="en-US" sz="80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 и </a:t>
            </a:r>
            <a:r>
              <a:rPr lang="en-US" sz="80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актуальность</a:t>
            </a:r>
            <a:r>
              <a:rPr lang="en-US" sz="80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80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работы</a:t>
            </a:r>
            <a:endParaRPr lang="en-US" sz="8000" kern="12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7692199-754D-4586-AAB8-5285085CAB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15974" y="2693323"/>
            <a:ext cx="16552052" cy="1032440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indent="-228600" defTabSz="914400" rtl="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3200" b="1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Предмет</a:t>
            </a:r>
            <a:r>
              <a:rPr lang="en-US" sz="32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b="1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данного</a:t>
            </a:r>
            <a:r>
              <a:rPr lang="en-US" sz="32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b="1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исследования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 -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изучение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восприятия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учениками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7-9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классов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«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ложных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друзей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переводчика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».</a:t>
            </a:r>
          </a:p>
          <a:p>
            <a:pPr indent="-228600" defTabSz="914400" rtl="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3200" b="1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Объект</a:t>
            </a:r>
            <a:r>
              <a:rPr lang="en-US" sz="32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b="1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исследования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- «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ложные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друзья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переводчика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»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из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учебников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английского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языка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УМК «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Английский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в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фокусе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»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для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5-9х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классов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indent="-228600" defTabSz="914400" rtl="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3200" b="1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Перед</a:t>
            </a:r>
            <a:r>
              <a:rPr lang="en-US" sz="32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b="1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началом</a:t>
            </a:r>
            <a:r>
              <a:rPr lang="en-US" sz="32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b="1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исследования</a:t>
            </a:r>
            <a:r>
              <a:rPr lang="en-US" sz="32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b="1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мною</a:t>
            </a:r>
            <a:r>
              <a:rPr lang="en-US" sz="32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b="1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была</a:t>
            </a:r>
            <a:r>
              <a:rPr lang="en-US" sz="32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b="1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выдвинута</a:t>
            </a:r>
            <a:r>
              <a:rPr lang="en-US" sz="3200" b="1" i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b="1" i="1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гипотеза</a:t>
            </a:r>
            <a:r>
              <a:rPr lang="en-US" sz="3200" b="1" i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: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ученики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неправильно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переведут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«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ложные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друзья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переводчика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»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на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русский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язык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так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как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будут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опираться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на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родной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язык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indent="-228600" defTabSz="914400" rtl="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В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процессе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работы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я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использовала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следующие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 </a:t>
            </a:r>
            <a:r>
              <a:rPr lang="en-US" sz="3200" b="1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методы</a:t>
            </a:r>
            <a:r>
              <a:rPr lang="en-US" sz="32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:</a:t>
            </a:r>
            <a:endParaRPr lang="en-US" sz="3200" kern="12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cs"/>
            </a:endParaRPr>
          </a:p>
          <a:p>
            <a:pPr indent="-228600" defTabSz="914400" rtl="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1)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теоретические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(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анализ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литературы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обобщение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систематизация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);</a:t>
            </a:r>
          </a:p>
          <a:p>
            <a:pPr indent="-228600" defTabSz="914400" rtl="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2)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практические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(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анкетирование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)</a:t>
            </a:r>
          </a:p>
          <a:p>
            <a:pPr marL="0" indent="-228600" defTabSz="914400" rtl="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2200" kern="12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42DCE2C-2863-46FA-9BE7-24365A24D9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49172" y="11941792"/>
            <a:ext cx="19934832" cy="1774208"/>
          </a:xfrm>
          <a:custGeom>
            <a:avLst/>
            <a:gdLst>
              <a:gd name="connsiteX0" fmla="*/ 4686423 w 9517857"/>
              <a:gd name="connsiteY0" fmla="*/ 247919 h 918356"/>
              <a:gd name="connsiteX1" fmla="*/ 4689051 w 9517857"/>
              <a:gd name="connsiteY1" fmla="*/ 250968 h 918356"/>
              <a:gd name="connsiteX2" fmla="*/ 4687244 w 9517857"/>
              <a:gd name="connsiteY2" fmla="*/ 251298 h 918356"/>
              <a:gd name="connsiteX3" fmla="*/ 4685225 w 9517857"/>
              <a:gd name="connsiteY3" fmla="*/ 246530 h 918356"/>
              <a:gd name="connsiteX4" fmla="*/ 4686133 w 9517857"/>
              <a:gd name="connsiteY4" fmla="*/ 246727 h 918356"/>
              <a:gd name="connsiteX5" fmla="*/ 4686423 w 9517857"/>
              <a:gd name="connsiteY5" fmla="*/ 247919 h 918356"/>
              <a:gd name="connsiteX6" fmla="*/ 9517856 w 9517857"/>
              <a:gd name="connsiteY6" fmla="*/ 0 h 918356"/>
              <a:gd name="connsiteX7" fmla="*/ 9517857 w 9517857"/>
              <a:gd name="connsiteY7" fmla="*/ 12 h 918356"/>
              <a:gd name="connsiteX8" fmla="*/ 9517857 w 9517857"/>
              <a:gd name="connsiteY8" fmla="*/ 918356 h 918356"/>
              <a:gd name="connsiteX9" fmla="*/ 14604 w 9517857"/>
              <a:gd name="connsiteY9" fmla="*/ 918356 h 918356"/>
              <a:gd name="connsiteX10" fmla="*/ 12841 w 9517857"/>
              <a:gd name="connsiteY10" fmla="*/ 917763 h 918356"/>
              <a:gd name="connsiteX11" fmla="*/ 93 w 9517857"/>
              <a:gd name="connsiteY11" fmla="*/ 912471 h 918356"/>
              <a:gd name="connsiteX12" fmla="*/ 58674 w 9517857"/>
              <a:gd name="connsiteY12" fmla="*/ 890322 h 918356"/>
              <a:gd name="connsiteX13" fmla="*/ 275005 w 9517857"/>
              <a:gd name="connsiteY13" fmla="*/ 807229 h 918356"/>
              <a:gd name="connsiteX14" fmla="*/ 587824 w 9517857"/>
              <a:gd name="connsiteY14" fmla="*/ 798195 h 918356"/>
              <a:gd name="connsiteX15" fmla="*/ 651826 w 9517857"/>
              <a:gd name="connsiteY15" fmla="*/ 738338 h 918356"/>
              <a:gd name="connsiteX16" fmla="*/ 727985 w 9517857"/>
              <a:gd name="connsiteY16" fmla="*/ 719826 h 918356"/>
              <a:gd name="connsiteX17" fmla="*/ 778982 w 9517857"/>
              <a:gd name="connsiteY17" fmla="*/ 710142 h 918356"/>
              <a:gd name="connsiteX18" fmla="*/ 849944 w 9517857"/>
              <a:gd name="connsiteY18" fmla="*/ 717987 h 918356"/>
              <a:gd name="connsiteX19" fmla="*/ 921659 w 9517857"/>
              <a:gd name="connsiteY19" fmla="*/ 712695 h 918356"/>
              <a:gd name="connsiteX20" fmla="*/ 930946 w 9517857"/>
              <a:gd name="connsiteY20" fmla="*/ 734046 h 918356"/>
              <a:gd name="connsiteX21" fmla="*/ 986250 w 9517857"/>
              <a:gd name="connsiteY21" fmla="*/ 713530 h 918356"/>
              <a:gd name="connsiteX22" fmla="*/ 1013752 w 9517857"/>
              <a:gd name="connsiteY22" fmla="*/ 713361 h 918356"/>
              <a:gd name="connsiteX23" fmla="*/ 1023734 w 9517857"/>
              <a:gd name="connsiteY23" fmla="*/ 718571 h 918356"/>
              <a:gd name="connsiteX24" fmla="*/ 1063207 w 9517857"/>
              <a:gd name="connsiteY24" fmla="*/ 715651 h 918356"/>
              <a:gd name="connsiteX25" fmla="*/ 1081980 w 9517857"/>
              <a:gd name="connsiteY25" fmla="*/ 738455 h 918356"/>
              <a:gd name="connsiteX26" fmla="*/ 1218120 w 9517857"/>
              <a:gd name="connsiteY26" fmla="*/ 713280 h 918356"/>
              <a:gd name="connsiteX27" fmla="*/ 1397459 w 9517857"/>
              <a:gd name="connsiteY27" fmla="*/ 691190 h 918356"/>
              <a:gd name="connsiteX28" fmla="*/ 1580688 w 9517857"/>
              <a:gd name="connsiteY28" fmla="*/ 693697 h 918356"/>
              <a:gd name="connsiteX29" fmla="*/ 1772334 w 9517857"/>
              <a:gd name="connsiteY29" fmla="*/ 710640 h 918356"/>
              <a:gd name="connsiteX30" fmla="*/ 2002561 w 9517857"/>
              <a:gd name="connsiteY30" fmla="*/ 659917 h 918356"/>
              <a:gd name="connsiteX31" fmla="*/ 2135144 w 9517857"/>
              <a:gd name="connsiteY31" fmla="*/ 636501 h 918356"/>
              <a:gd name="connsiteX32" fmla="*/ 2440292 w 9517857"/>
              <a:gd name="connsiteY32" fmla="*/ 593862 h 918356"/>
              <a:gd name="connsiteX33" fmla="*/ 2547829 w 9517857"/>
              <a:gd name="connsiteY33" fmla="*/ 566150 h 918356"/>
              <a:gd name="connsiteX34" fmla="*/ 2658055 w 9517857"/>
              <a:gd name="connsiteY34" fmla="*/ 578727 h 918356"/>
              <a:gd name="connsiteX35" fmla="*/ 2693698 w 9517857"/>
              <a:gd name="connsiteY35" fmla="*/ 560029 h 918356"/>
              <a:gd name="connsiteX36" fmla="*/ 2699673 w 9517857"/>
              <a:gd name="connsiteY36" fmla="*/ 556400 h 918356"/>
              <a:gd name="connsiteX37" fmla="*/ 2727306 w 9517857"/>
              <a:gd name="connsiteY37" fmla="*/ 550698 h 918356"/>
              <a:gd name="connsiteX38" fmla="*/ 2730451 w 9517857"/>
              <a:gd name="connsiteY38" fmla="*/ 538058 h 918356"/>
              <a:gd name="connsiteX39" fmla="*/ 2768713 w 9517857"/>
              <a:gd name="connsiteY39" fmla="*/ 521575 h 918356"/>
              <a:gd name="connsiteX40" fmla="*/ 2820868 w 9517857"/>
              <a:gd name="connsiteY40" fmla="*/ 514160 h 918356"/>
              <a:gd name="connsiteX41" fmla="*/ 3073635 w 9517857"/>
              <a:gd name="connsiteY41" fmla="*/ 491294 h 918356"/>
              <a:gd name="connsiteX42" fmla="*/ 3222071 w 9517857"/>
              <a:gd name="connsiteY42" fmla="*/ 470559 h 918356"/>
              <a:gd name="connsiteX43" fmla="*/ 3274069 w 9517857"/>
              <a:gd name="connsiteY43" fmla="*/ 451605 h 918356"/>
              <a:gd name="connsiteX44" fmla="*/ 3349632 w 9517857"/>
              <a:gd name="connsiteY44" fmla="*/ 432583 h 918356"/>
              <a:gd name="connsiteX45" fmla="*/ 3479593 w 9517857"/>
              <a:gd name="connsiteY45" fmla="*/ 390437 h 918356"/>
              <a:gd name="connsiteX46" fmla="*/ 3660110 w 9517857"/>
              <a:gd name="connsiteY46" fmla="*/ 348726 h 918356"/>
              <a:gd name="connsiteX47" fmla="*/ 3750023 w 9517857"/>
              <a:gd name="connsiteY47" fmla="*/ 370678 h 918356"/>
              <a:gd name="connsiteX48" fmla="*/ 3844133 w 9517857"/>
              <a:gd name="connsiteY48" fmla="*/ 360648 h 918356"/>
              <a:gd name="connsiteX49" fmla="*/ 3913545 w 9517857"/>
              <a:gd name="connsiteY49" fmla="*/ 344235 h 918356"/>
              <a:gd name="connsiteX50" fmla="*/ 4266740 w 9517857"/>
              <a:gd name="connsiteY50" fmla="*/ 361454 h 918356"/>
              <a:gd name="connsiteX51" fmla="*/ 4430770 w 9517857"/>
              <a:gd name="connsiteY51" fmla="*/ 342643 h 918356"/>
              <a:gd name="connsiteX52" fmla="*/ 4512664 w 9517857"/>
              <a:gd name="connsiteY52" fmla="*/ 319948 h 918356"/>
              <a:gd name="connsiteX53" fmla="*/ 4616423 w 9517857"/>
              <a:gd name="connsiteY53" fmla="*/ 290914 h 918356"/>
              <a:gd name="connsiteX54" fmla="*/ 4691675 w 9517857"/>
              <a:gd name="connsiteY54" fmla="*/ 254011 h 918356"/>
              <a:gd name="connsiteX55" fmla="*/ 4689051 w 9517857"/>
              <a:gd name="connsiteY55" fmla="*/ 250968 h 918356"/>
              <a:gd name="connsiteX56" fmla="*/ 4719994 w 9517857"/>
              <a:gd name="connsiteY56" fmla="*/ 245307 h 918356"/>
              <a:gd name="connsiteX57" fmla="*/ 4752894 w 9517857"/>
              <a:gd name="connsiteY57" fmla="*/ 239875 h 918356"/>
              <a:gd name="connsiteX58" fmla="*/ 4769329 w 9517857"/>
              <a:gd name="connsiteY58" fmla="*/ 233585 h 918356"/>
              <a:gd name="connsiteX59" fmla="*/ 4775634 w 9517857"/>
              <a:gd name="connsiteY59" fmla="*/ 234063 h 918356"/>
              <a:gd name="connsiteX60" fmla="*/ 4790452 w 9517857"/>
              <a:gd name="connsiteY60" fmla="*/ 233572 h 918356"/>
              <a:gd name="connsiteX61" fmla="*/ 4789062 w 9517857"/>
              <a:gd name="connsiteY61" fmla="*/ 241924 h 918356"/>
              <a:gd name="connsiteX62" fmla="*/ 4827826 w 9517857"/>
              <a:gd name="connsiteY62" fmla="*/ 246977 h 918356"/>
              <a:gd name="connsiteX63" fmla="*/ 4892569 w 9517857"/>
              <a:gd name="connsiteY63" fmla="*/ 249933 h 918356"/>
              <a:gd name="connsiteX64" fmla="*/ 4896611 w 9517857"/>
              <a:gd name="connsiteY64" fmla="*/ 240448 h 918356"/>
              <a:gd name="connsiteX65" fmla="*/ 4917286 w 9517857"/>
              <a:gd name="connsiteY65" fmla="*/ 243659 h 918356"/>
              <a:gd name="connsiteX66" fmla="*/ 4981173 w 9517857"/>
              <a:gd name="connsiteY66" fmla="*/ 247103 h 918356"/>
              <a:gd name="connsiteX67" fmla="*/ 5060397 w 9517857"/>
              <a:gd name="connsiteY67" fmla="*/ 263688 h 918356"/>
              <a:gd name="connsiteX68" fmla="*/ 5252996 w 9517857"/>
              <a:gd name="connsiteY68" fmla="*/ 270655 h 918356"/>
              <a:gd name="connsiteX69" fmla="*/ 5358056 w 9517857"/>
              <a:gd name="connsiteY69" fmla="*/ 247248 h 918356"/>
              <a:gd name="connsiteX70" fmla="*/ 5426496 w 9517857"/>
              <a:gd name="connsiteY70" fmla="*/ 235142 h 918356"/>
              <a:gd name="connsiteX71" fmla="*/ 5497161 w 9517857"/>
              <a:gd name="connsiteY71" fmla="*/ 228808 h 918356"/>
              <a:gd name="connsiteX72" fmla="*/ 5826043 w 9517857"/>
              <a:gd name="connsiteY72" fmla="*/ 148073 h 918356"/>
              <a:gd name="connsiteX73" fmla="*/ 6013415 w 9517857"/>
              <a:gd name="connsiteY73" fmla="*/ 137316 h 918356"/>
              <a:gd name="connsiteX74" fmla="*/ 6080994 w 9517857"/>
              <a:gd name="connsiteY74" fmla="*/ 142938 h 918356"/>
              <a:gd name="connsiteX75" fmla="*/ 6194152 w 9517857"/>
              <a:gd name="connsiteY75" fmla="*/ 151772 h 918356"/>
              <a:gd name="connsiteX76" fmla="*/ 6281379 w 9517857"/>
              <a:gd name="connsiteY76" fmla="*/ 181626 h 918356"/>
              <a:gd name="connsiteX77" fmla="*/ 6374947 w 9517857"/>
              <a:gd name="connsiteY77" fmla="*/ 179799 h 918356"/>
              <a:gd name="connsiteX78" fmla="*/ 6448518 w 9517857"/>
              <a:gd name="connsiteY78" fmla="*/ 164378 h 918356"/>
              <a:gd name="connsiteX79" fmla="*/ 6544700 w 9517857"/>
              <a:gd name="connsiteY79" fmla="*/ 167161 h 918356"/>
              <a:gd name="connsiteX80" fmla="*/ 6648353 w 9517857"/>
              <a:gd name="connsiteY80" fmla="*/ 172250 h 918356"/>
              <a:gd name="connsiteX81" fmla="*/ 6736227 w 9517857"/>
              <a:gd name="connsiteY81" fmla="*/ 173216 h 918356"/>
              <a:gd name="connsiteX82" fmla="*/ 6977218 w 9517857"/>
              <a:gd name="connsiteY82" fmla="*/ 184289 h 918356"/>
              <a:gd name="connsiteX83" fmla="*/ 7065221 w 9517857"/>
              <a:gd name="connsiteY83" fmla="*/ 227531 h 918356"/>
              <a:gd name="connsiteX84" fmla="*/ 7366876 w 9517857"/>
              <a:gd name="connsiteY84" fmla="*/ 248468 h 918356"/>
              <a:gd name="connsiteX85" fmla="*/ 7565449 w 9517857"/>
              <a:gd name="connsiteY85" fmla="*/ 258950 h 918356"/>
              <a:gd name="connsiteX86" fmla="*/ 7599285 w 9517857"/>
              <a:gd name="connsiteY86" fmla="*/ 266021 h 918356"/>
              <a:gd name="connsiteX87" fmla="*/ 7644411 w 9517857"/>
              <a:gd name="connsiteY87" fmla="*/ 258986 h 918356"/>
              <a:gd name="connsiteX88" fmla="*/ 7825110 w 9517857"/>
              <a:gd name="connsiteY88" fmla="*/ 229109 h 918356"/>
              <a:gd name="connsiteX89" fmla="*/ 7965804 w 9517857"/>
              <a:gd name="connsiteY89" fmla="*/ 190545 h 918356"/>
              <a:gd name="connsiteX90" fmla="*/ 8147401 w 9517857"/>
              <a:gd name="connsiteY90" fmla="*/ 205617 h 918356"/>
              <a:gd name="connsiteX91" fmla="*/ 8256033 w 9517857"/>
              <a:gd name="connsiteY91" fmla="*/ 193713 h 918356"/>
              <a:gd name="connsiteX92" fmla="*/ 8410677 w 9517857"/>
              <a:gd name="connsiteY92" fmla="*/ 172167 h 918356"/>
              <a:gd name="connsiteX93" fmla="*/ 8617841 w 9517857"/>
              <a:gd name="connsiteY93" fmla="*/ 155167 h 918356"/>
              <a:gd name="connsiteX94" fmla="*/ 8715976 w 9517857"/>
              <a:gd name="connsiteY94" fmla="*/ 178374 h 918356"/>
              <a:gd name="connsiteX95" fmla="*/ 8778827 w 9517857"/>
              <a:gd name="connsiteY95" fmla="*/ 172936 h 918356"/>
              <a:gd name="connsiteX96" fmla="*/ 8840778 w 9517857"/>
              <a:gd name="connsiteY96" fmla="*/ 143149 h 918356"/>
              <a:gd name="connsiteX97" fmla="*/ 9010380 w 9517857"/>
              <a:gd name="connsiteY97" fmla="*/ 91891 h 918356"/>
              <a:gd name="connsiteX98" fmla="*/ 9110856 w 9517857"/>
              <a:gd name="connsiteY98" fmla="*/ 70997 h 918356"/>
              <a:gd name="connsiteX99" fmla="*/ 9268817 w 9517857"/>
              <a:gd name="connsiteY99" fmla="*/ 53082 h 918356"/>
              <a:gd name="connsiteX100" fmla="*/ 9316667 w 9517857"/>
              <a:gd name="connsiteY100" fmla="*/ 45047 h 918356"/>
              <a:gd name="connsiteX101" fmla="*/ 9428209 w 9517857"/>
              <a:gd name="connsiteY101" fmla="*/ 29923 h 918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9517857" h="918356">
                <a:moveTo>
                  <a:pt x="4686423" y="247919"/>
                </a:moveTo>
                <a:lnTo>
                  <a:pt x="4689051" y="250968"/>
                </a:lnTo>
                <a:lnTo>
                  <a:pt x="4687244" y="251298"/>
                </a:lnTo>
                <a:close/>
                <a:moveTo>
                  <a:pt x="4685225" y="246530"/>
                </a:moveTo>
                <a:cubicBezTo>
                  <a:pt x="4688837" y="243198"/>
                  <a:pt x="4687468" y="244598"/>
                  <a:pt x="4686133" y="246727"/>
                </a:cubicBezTo>
                <a:lnTo>
                  <a:pt x="4686423" y="247919"/>
                </a:lnTo>
                <a:close/>
                <a:moveTo>
                  <a:pt x="9517856" y="0"/>
                </a:moveTo>
                <a:lnTo>
                  <a:pt x="9517857" y="12"/>
                </a:lnTo>
                <a:lnTo>
                  <a:pt x="9517857" y="918356"/>
                </a:lnTo>
                <a:lnTo>
                  <a:pt x="14604" y="918356"/>
                </a:lnTo>
                <a:lnTo>
                  <a:pt x="12841" y="917763"/>
                </a:lnTo>
                <a:cubicBezTo>
                  <a:pt x="4532" y="914864"/>
                  <a:pt x="-773" y="912807"/>
                  <a:pt x="93" y="912471"/>
                </a:cubicBezTo>
                <a:cubicBezTo>
                  <a:pt x="172" y="912298"/>
                  <a:pt x="58594" y="890495"/>
                  <a:pt x="58674" y="890322"/>
                </a:cubicBezTo>
                <a:cubicBezTo>
                  <a:pt x="127436" y="929614"/>
                  <a:pt x="206243" y="828226"/>
                  <a:pt x="275005" y="807229"/>
                </a:cubicBezTo>
                <a:cubicBezTo>
                  <a:pt x="303983" y="806087"/>
                  <a:pt x="504960" y="777375"/>
                  <a:pt x="587824" y="798195"/>
                </a:cubicBezTo>
                <a:cubicBezTo>
                  <a:pt x="598733" y="769348"/>
                  <a:pt x="682904" y="785924"/>
                  <a:pt x="651826" y="738338"/>
                </a:cubicBezTo>
                <a:cubicBezTo>
                  <a:pt x="688440" y="737862"/>
                  <a:pt x="753255" y="750396"/>
                  <a:pt x="727985" y="719826"/>
                </a:cubicBezTo>
                <a:cubicBezTo>
                  <a:pt x="739648" y="718749"/>
                  <a:pt x="775717" y="715087"/>
                  <a:pt x="778982" y="710142"/>
                </a:cubicBezTo>
                <a:cubicBezTo>
                  <a:pt x="779189" y="709407"/>
                  <a:pt x="849736" y="718721"/>
                  <a:pt x="849944" y="717987"/>
                </a:cubicBezTo>
                <a:lnTo>
                  <a:pt x="921659" y="712695"/>
                </a:lnTo>
                <a:lnTo>
                  <a:pt x="930946" y="734046"/>
                </a:lnTo>
                <a:lnTo>
                  <a:pt x="986250" y="713530"/>
                </a:lnTo>
                <a:lnTo>
                  <a:pt x="1013752" y="713361"/>
                </a:lnTo>
                <a:lnTo>
                  <a:pt x="1023734" y="718571"/>
                </a:lnTo>
                <a:cubicBezTo>
                  <a:pt x="1033291" y="721276"/>
                  <a:pt x="1045398" y="721394"/>
                  <a:pt x="1063207" y="715651"/>
                </a:cubicBezTo>
                <a:lnTo>
                  <a:pt x="1081980" y="738455"/>
                </a:lnTo>
                <a:lnTo>
                  <a:pt x="1218120" y="713280"/>
                </a:lnTo>
                <a:cubicBezTo>
                  <a:pt x="1230137" y="716162"/>
                  <a:pt x="1387179" y="685179"/>
                  <a:pt x="1397459" y="691190"/>
                </a:cubicBezTo>
                <a:cubicBezTo>
                  <a:pt x="1490025" y="704984"/>
                  <a:pt x="1465878" y="715604"/>
                  <a:pt x="1580688" y="693697"/>
                </a:cubicBezTo>
                <a:cubicBezTo>
                  <a:pt x="1607067" y="704379"/>
                  <a:pt x="1719477" y="658239"/>
                  <a:pt x="1772334" y="710640"/>
                </a:cubicBezTo>
                <a:cubicBezTo>
                  <a:pt x="1745536" y="644824"/>
                  <a:pt x="1976078" y="716436"/>
                  <a:pt x="2002561" y="659917"/>
                </a:cubicBezTo>
                <a:cubicBezTo>
                  <a:pt x="2045346" y="660357"/>
                  <a:pt x="2166676" y="654391"/>
                  <a:pt x="2135144" y="636501"/>
                </a:cubicBezTo>
                <a:cubicBezTo>
                  <a:pt x="2276591" y="665055"/>
                  <a:pt x="2293173" y="591792"/>
                  <a:pt x="2440292" y="593862"/>
                </a:cubicBezTo>
                <a:cubicBezTo>
                  <a:pt x="2495160" y="534824"/>
                  <a:pt x="2473343" y="585644"/>
                  <a:pt x="2547829" y="566150"/>
                </a:cubicBezTo>
                <a:cubicBezTo>
                  <a:pt x="2545438" y="614169"/>
                  <a:pt x="2632278" y="528280"/>
                  <a:pt x="2658055" y="578727"/>
                </a:cubicBezTo>
                <a:cubicBezTo>
                  <a:pt x="2670795" y="573581"/>
                  <a:pt x="2682322" y="567005"/>
                  <a:pt x="2693698" y="560029"/>
                </a:cubicBezTo>
                <a:lnTo>
                  <a:pt x="2699673" y="556400"/>
                </a:lnTo>
                <a:lnTo>
                  <a:pt x="2727306" y="550698"/>
                </a:lnTo>
                <a:lnTo>
                  <a:pt x="2730451" y="538058"/>
                </a:lnTo>
                <a:lnTo>
                  <a:pt x="2768713" y="521575"/>
                </a:lnTo>
                <a:cubicBezTo>
                  <a:pt x="2783756" y="517104"/>
                  <a:pt x="2800788" y="514291"/>
                  <a:pt x="2820868" y="514160"/>
                </a:cubicBezTo>
                <a:cubicBezTo>
                  <a:pt x="2894791" y="532885"/>
                  <a:pt x="2981506" y="465507"/>
                  <a:pt x="3073635" y="491294"/>
                </a:cubicBezTo>
                <a:cubicBezTo>
                  <a:pt x="3106872" y="496624"/>
                  <a:pt x="3205785" y="487718"/>
                  <a:pt x="3222071" y="470559"/>
                </a:cubicBezTo>
                <a:cubicBezTo>
                  <a:pt x="3242193" y="465514"/>
                  <a:pt x="3267163" y="469136"/>
                  <a:pt x="3274069" y="451605"/>
                </a:cubicBezTo>
                <a:cubicBezTo>
                  <a:pt x="3286659" y="430165"/>
                  <a:pt x="3363648" y="455571"/>
                  <a:pt x="3349632" y="432583"/>
                </a:cubicBezTo>
                <a:cubicBezTo>
                  <a:pt x="3404182" y="449847"/>
                  <a:pt x="3438210" y="404323"/>
                  <a:pt x="3479593" y="390437"/>
                </a:cubicBezTo>
                <a:cubicBezTo>
                  <a:pt x="3523240" y="408403"/>
                  <a:pt x="3567027" y="361554"/>
                  <a:pt x="3660110" y="348726"/>
                </a:cubicBezTo>
                <a:cubicBezTo>
                  <a:pt x="3708299" y="369683"/>
                  <a:pt x="3662447" y="344775"/>
                  <a:pt x="3750023" y="370678"/>
                </a:cubicBezTo>
                <a:cubicBezTo>
                  <a:pt x="3752092" y="367132"/>
                  <a:pt x="3816880" y="365055"/>
                  <a:pt x="3844133" y="360648"/>
                </a:cubicBezTo>
                <a:cubicBezTo>
                  <a:pt x="3871386" y="356240"/>
                  <a:pt x="3882848" y="332490"/>
                  <a:pt x="3913545" y="344235"/>
                </a:cubicBezTo>
                <a:cubicBezTo>
                  <a:pt x="4050255" y="376864"/>
                  <a:pt x="4159924" y="363190"/>
                  <a:pt x="4266740" y="361454"/>
                </a:cubicBezTo>
                <a:cubicBezTo>
                  <a:pt x="4385770" y="354374"/>
                  <a:pt x="4314535" y="340143"/>
                  <a:pt x="4430770" y="342643"/>
                </a:cubicBezTo>
                <a:cubicBezTo>
                  <a:pt x="4439969" y="322594"/>
                  <a:pt x="4478290" y="314645"/>
                  <a:pt x="4512664" y="319948"/>
                </a:cubicBezTo>
                <a:cubicBezTo>
                  <a:pt x="4570011" y="315138"/>
                  <a:pt x="4549085" y="269599"/>
                  <a:pt x="4616423" y="290914"/>
                </a:cubicBezTo>
                <a:cubicBezTo>
                  <a:pt x="4599641" y="270277"/>
                  <a:pt x="4692085" y="269216"/>
                  <a:pt x="4691675" y="254011"/>
                </a:cubicBezTo>
                <a:lnTo>
                  <a:pt x="4689051" y="250968"/>
                </a:lnTo>
                <a:lnTo>
                  <a:pt x="4719994" y="245307"/>
                </a:lnTo>
                <a:cubicBezTo>
                  <a:pt x="4732635" y="242775"/>
                  <a:pt x="4745300" y="240335"/>
                  <a:pt x="4752894" y="239875"/>
                </a:cubicBezTo>
                <a:lnTo>
                  <a:pt x="4769329" y="233585"/>
                </a:lnTo>
                <a:lnTo>
                  <a:pt x="4775634" y="234063"/>
                </a:lnTo>
                <a:lnTo>
                  <a:pt x="4790452" y="233572"/>
                </a:lnTo>
                <a:cubicBezTo>
                  <a:pt x="4789989" y="236356"/>
                  <a:pt x="4789525" y="239141"/>
                  <a:pt x="4789062" y="241924"/>
                </a:cubicBezTo>
                <a:cubicBezTo>
                  <a:pt x="4786342" y="249932"/>
                  <a:pt x="4804560" y="248631"/>
                  <a:pt x="4827826" y="246977"/>
                </a:cubicBezTo>
                <a:cubicBezTo>
                  <a:pt x="4875782" y="239569"/>
                  <a:pt x="4874112" y="283413"/>
                  <a:pt x="4892569" y="249933"/>
                </a:cubicBezTo>
                <a:lnTo>
                  <a:pt x="4896611" y="240448"/>
                </a:lnTo>
                <a:lnTo>
                  <a:pt x="4917286" y="243659"/>
                </a:lnTo>
                <a:cubicBezTo>
                  <a:pt x="4923060" y="243799"/>
                  <a:pt x="4981729" y="240979"/>
                  <a:pt x="4981173" y="247103"/>
                </a:cubicBezTo>
                <a:cubicBezTo>
                  <a:pt x="5024880" y="220690"/>
                  <a:pt x="5014146" y="257963"/>
                  <a:pt x="5060397" y="263688"/>
                </a:cubicBezTo>
                <a:cubicBezTo>
                  <a:pt x="5093356" y="238589"/>
                  <a:pt x="5157892" y="275351"/>
                  <a:pt x="5252996" y="270655"/>
                </a:cubicBezTo>
                <a:cubicBezTo>
                  <a:pt x="5288840" y="241872"/>
                  <a:pt x="5287005" y="287921"/>
                  <a:pt x="5358056" y="247248"/>
                </a:cubicBezTo>
                <a:cubicBezTo>
                  <a:pt x="5361752" y="250257"/>
                  <a:pt x="5403312" y="238215"/>
                  <a:pt x="5426496" y="235142"/>
                </a:cubicBezTo>
                <a:cubicBezTo>
                  <a:pt x="5449679" y="232069"/>
                  <a:pt x="5473549" y="245611"/>
                  <a:pt x="5497161" y="228808"/>
                </a:cubicBezTo>
                <a:cubicBezTo>
                  <a:pt x="5611861" y="172767"/>
                  <a:pt x="5723211" y="165860"/>
                  <a:pt x="5826043" y="148073"/>
                </a:cubicBezTo>
                <a:cubicBezTo>
                  <a:pt x="5943127" y="133166"/>
                  <a:pt x="5872659" y="193078"/>
                  <a:pt x="6013415" y="137316"/>
                </a:cubicBezTo>
                <a:cubicBezTo>
                  <a:pt x="6031924" y="154783"/>
                  <a:pt x="6050745" y="154258"/>
                  <a:pt x="6080994" y="142938"/>
                </a:cubicBezTo>
                <a:cubicBezTo>
                  <a:pt x="6138083" y="137090"/>
                  <a:pt x="6140195" y="184383"/>
                  <a:pt x="6194152" y="151772"/>
                </a:cubicBezTo>
                <a:cubicBezTo>
                  <a:pt x="6187280" y="177783"/>
                  <a:pt x="6304222" y="153410"/>
                  <a:pt x="6281379" y="181626"/>
                </a:cubicBezTo>
                <a:cubicBezTo>
                  <a:pt x="6321899" y="201819"/>
                  <a:pt x="6335111" y="162590"/>
                  <a:pt x="6374947" y="179799"/>
                </a:cubicBezTo>
                <a:cubicBezTo>
                  <a:pt x="6417404" y="181336"/>
                  <a:pt x="6402484" y="169694"/>
                  <a:pt x="6448518" y="164378"/>
                </a:cubicBezTo>
                <a:cubicBezTo>
                  <a:pt x="6504958" y="162488"/>
                  <a:pt x="6493438" y="111203"/>
                  <a:pt x="6544700" y="167161"/>
                </a:cubicBezTo>
                <a:cubicBezTo>
                  <a:pt x="6601507" y="148697"/>
                  <a:pt x="6566269" y="164386"/>
                  <a:pt x="6648353" y="172250"/>
                </a:cubicBezTo>
                <a:cubicBezTo>
                  <a:pt x="6680008" y="155223"/>
                  <a:pt x="6707960" y="160673"/>
                  <a:pt x="6736227" y="173216"/>
                </a:cubicBezTo>
                <a:cubicBezTo>
                  <a:pt x="6813963" y="164284"/>
                  <a:pt x="6888143" y="181296"/>
                  <a:pt x="6977218" y="184289"/>
                </a:cubicBezTo>
                <a:cubicBezTo>
                  <a:pt x="7040424" y="188318"/>
                  <a:pt x="7000278" y="216835"/>
                  <a:pt x="7065221" y="227531"/>
                </a:cubicBezTo>
                <a:cubicBezTo>
                  <a:pt x="7130163" y="238228"/>
                  <a:pt x="7291878" y="238208"/>
                  <a:pt x="7366876" y="248468"/>
                </a:cubicBezTo>
                <a:cubicBezTo>
                  <a:pt x="7491356" y="206752"/>
                  <a:pt x="7367734" y="280166"/>
                  <a:pt x="7565449" y="258950"/>
                </a:cubicBezTo>
                <a:cubicBezTo>
                  <a:pt x="7575959" y="252432"/>
                  <a:pt x="7600854" y="257628"/>
                  <a:pt x="7599285" y="266021"/>
                </a:cubicBezTo>
                <a:cubicBezTo>
                  <a:pt x="7611616" y="262940"/>
                  <a:pt x="7639946" y="245819"/>
                  <a:pt x="7644411" y="258986"/>
                </a:cubicBezTo>
                <a:cubicBezTo>
                  <a:pt x="7708015" y="258012"/>
                  <a:pt x="7770249" y="247724"/>
                  <a:pt x="7825110" y="229109"/>
                </a:cubicBezTo>
                <a:cubicBezTo>
                  <a:pt x="7949762" y="247028"/>
                  <a:pt x="7921956" y="197757"/>
                  <a:pt x="7965804" y="190545"/>
                </a:cubicBezTo>
                <a:cubicBezTo>
                  <a:pt x="8039439" y="213878"/>
                  <a:pt x="8063651" y="191475"/>
                  <a:pt x="8147401" y="205617"/>
                </a:cubicBezTo>
                <a:cubicBezTo>
                  <a:pt x="8166453" y="196610"/>
                  <a:pt x="8225048" y="207099"/>
                  <a:pt x="8256033" y="193713"/>
                </a:cubicBezTo>
                <a:cubicBezTo>
                  <a:pt x="8311388" y="242017"/>
                  <a:pt x="8350376" y="178592"/>
                  <a:pt x="8410677" y="172167"/>
                </a:cubicBezTo>
                <a:cubicBezTo>
                  <a:pt x="8470978" y="165743"/>
                  <a:pt x="8572470" y="206385"/>
                  <a:pt x="8617841" y="155167"/>
                </a:cubicBezTo>
                <a:cubicBezTo>
                  <a:pt x="8646050" y="160448"/>
                  <a:pt x="8664949" y="183631"/>
                  <a:pt x="8715976" y="178374"/>
                </a:cubicBezTo>
                <a:cubicBezTo>
                  <a:pt x="8737194" y="188216"/>
                  <a:pt x="8738009" y="189511"/>
                  <a:pt x="8778827" y="172936"/>
                </a:cubicBezTo>
                <a:cubicBezTo>
                  <a:pt x="8725277" y="146372"/>
                  <a:pt x="8850819" y="175612"/>
                  <a:pt x="8840778" y="143149"/>
                </a:cubicBezTo>
                <a:cubicBezTo>
                  <a:pt x="8903519" y="121096"/>
                  <a:pt x="9021861" y="150359"/>
                  <a:pt x="9010380" y="91891"/>
                </a:cubicBezTo>
                <a:cubicBezTo>
                  <a:pt x="9027103" y="56852"/>
                  <a:pt x="9112524" y="108357"/>
                  <a:pt x="9110856" y="70997"/>
                </a:cubicBezTo>
                <a:cubicBezTo>
                  <a:pt x="9148189" y="94250"/>
                  <a:pt x="9209809" y="53285"/>
                  <a:pt x="9268817" y="53082"/>
                </a:cubicBezTo>
                <a:cubicBezTo>
                  <a:pt x="9279135" y="35997"/>
                  <a:pt x="9292736" y="36520"/>
                  <a:pt x="9316667" y="45047"/>
                </a:cubicBezTo>
                <a:cubicBezTo>
                  <a:pt x="9352186" y="45862"/>
                  <a:pt x="9390008" y="39799"/>
                  <a:pt x="9428209" y="29923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179694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9A36457-A5F4-4103-A443-02581C0918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4384000" cy="13716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AA5CF486-D9E5-4A66-898A-F3D62B81B1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2294" y="-10"/>
            <a:ext cx="24386298" cy="4400128"/>
          </a:xfrm>
          <a:custGeom>
            <a:avLst/>
            <a:gdLst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57107 w 12192001"/>
              <a:gd name="connsiteY22" fmla="*/ 792050 h 2344739"/>
              <a:gd name="connsiteX23" fmla="*/ 11810326 w 12192001"/>
              <a:gd name="connsiteY23" fmla="*/ 799074 h 2344739"/>
              <a:gd name="connsiteX24" fmla="*/ 11550277 w 12192001"/>
              <a:gd name="connsiteY24" fmla="*/ 918898 h 2344739"/>
              <a:gd name="connsiteX25" fmla="*/ 11306392 w 12192001"/>
              <a:gd name="connsiteY25" fmla="*/ 1272239 h 2344739"/>
              <a:gd name="connsiteX26" fmla="*/ 11309326 w 12192001"/>
              <a:gd name="connsiteY26" fmla="*/ 1274846 h 2344739"/>
              <a:gd name="connsiteX27" fmla="*/ 11294224 w 12192001"/>
              <a:gd name="connsiteY27" fmla="*/ 1283683 h 2344739"/>
              <a:gd name="connsiteX28" fmla="*/ 11245526 w 12192001"/>
              <a:gd name="connsiteY28" fmla="*/ 1274060 h 2344739"/>
              <a:gd name="connsiteX29" fmla="*/ 11227161 w 12192001"/>
              <a:gd name="connsiteY29" fmla="*/ 1276236 h 2344739"/>
              <a:gd name="connsiteX30" fmla="*/ 11216939 w 12192001"/>
              <a:gd name="connsiteY30" fmla="*/ 1275961 h 2344739"/>
              <a:gd name="connsiteX31" fmla="*/ 11216036 w 12192001"/>
              <a:gd name="connsiteY31" fmla="*/ 1275018 h 2344739"/>
              <a:gd name="connsiteX32" fmla="*/ 11187737 w 12192001"/>
              <a:gd name="connsiteY32" fmla="*/ 1292383 h 2344739"/>
              <a:gd name="connsiteX33" fmla="*/ 11183353 w 12192001"/>
              <a:gd name="connsiteY33" fmla="*/ 1292525 h 2344739"/>
              <a:gd name="connsiteX34" fmla="*/ 11165706 w 12192001"/>
              <a:gd name="connsiteY34" fmla="*/ 1306612 h 2344739"/>
              <a:gd name="connsiteX35" fmla="*/ 11156163 w 12192001"/>
              <a:gd name="connsiteY35" fmla="*/ 1312414 h 2344739"/>
              <a:gd name="connsiteX36" fmla="*/ 11154348 w 12192001"/>
              <a:gd name="connsiteY36" fmla="*/ 1317097 h 2344739"/>
              <a:gd name="connsiteX37" fmla="*/ 11139813 w 12192001"/>
              <a:gd name="connsiteY37" fmla="*/ 1324115 h 2344739"/>
              <a:gd name="connsiteX38" fmla="*/ 11137813 w 12192001"/>
              <a:gd name="connsiteY38" fmla="*/ 1323772 h 2344739"/>
              <a:gd name="connsiteX39" fmla="*/ 11127060 w 12192001"/>
              <a:gd name="connsiteY39" fmla="*/ 1333832 h 2344739"/>
              <a:gd name="connsiteX40" fmla="*/ 11119543 w 12192001"/>
              <a:gd name="connsiteY40" fmla="*/ 1347424 h 2344739"/>
              <a:gd name="connsiteX41" fmla="*/ 10893535 w 12192001"/>
              <a:gd name="connsiteY41" fmla="*/ 1473399 h 2344739"/>
              <a:gd name="connsiteX42" fmla="*/ 10772152 w 12192001"/>
              <a:gd name="connsiteY42" fmla="*/ 1523191 h 2344739"/>
              <a:gd name="connsiteX43" fmla="*/ 10626520 w 12192001"/>
              <a:gd name="connsiteY43" fmla="*/ 1559229 h 2344739"/>
              <a:gd name="connsiteX44" fmla="*/ 10580747 w 12192001"/>
              <a:gd name="connsiteY44" fmla="*/ 1568689 h 2344739"/>
              <a:gd name="connsiteX45" fmla="*/ 10546642 w 12192001"/>
              <a:gd name="connsiteY45" fmla="*/ 1598423 h 2344739"/>
              <a:gd name="connsiteX46" fmla="*/ 10528495 w 12192001"/>
              <a:gd name="connsiteY46" fmla="*/ 1596907 h 2344739"/>
              <a:gd name="connsiteX47" fmla="*/ 10525298 w 12192001"/>
              <a:gd name="connsiteY47" fmla="*/ 1596411 h 2344739"/>
              <a:gd name="connsiteX48" fmla="*/ 10513981 w 12192001"/>
              <a:gd name="connsiteY48" fmla="*/ 1599537 h 2344739"/>
              <a:gd name="connsiteX49" fmla="*/ 10490587 w 12192001"/>
              <a:gd name="connsiteY49" fmla="*/ 1594156 h 2344739"/>
              <a:gd name="connsiteX50" fmla="*/ 10470270 w 12192001"/>
              <a:gd name="connsiteY50" fmla="*/ 1601693 h 2344739"/>
              <a:gd name="connsiteX51" fmla="*/ 10375894 w 12192001"/>
              <a:gd name="connsiteY51" fmla="*/ 1644598 h 2344739"/>
              <a:gd name="connsiteX52" fmla="*/ 10318190 w 12192001"/>
              <a:gd name="connsiteY52" fmla="*/ 1666221 h 2344739"/>
              <a:gd name="connsiteX53" fmla="*/ 10294319 w 12192001"/>
              <a:gd name="connsiteY53" fmla="*/ 1668079 h 2344739"/>
              <a:gd name="connsiteX54" fmla="*/ 10262295 w 12192001"/>
              <a:gd name="connsiteY54" fmla="*/ 1674948 h 2344739"/>
              <a:gd name="connsiteX55" fmla="*/ 10204270 w 12192001"/>
              <a:gd name="connsiteY55" fmla="*/ 1682149 h 2344739"/>
              <a:gd name="connsiteX56" fmla="*/ 10176611 w 12192001"/>
              <a:gd name="connsiteY56" fmla="*/ 1692943 h 2344739"/>
              <a:gd name="connsiteX57" fmla="*/ 10163922 w 12192001"/>
              <a:gd name="connsiteY57" fmla="*/ 1693739 h 2344739"/>
              <a:gd name="connsiteX58" fmla="*/ 10155160 w 12192001"/>
              <a:gd name="connsiteY58" fmla="*/ 1707487 h 2344739"/>
              <a:gd name="connsiteX59" fmla="*/ 10117119 w 12192001"/>
              <a:gd name="connsiteY59" fmla="*/ 1731142 h 2344739"/>
              <a:gd name="connsiteX60" fmla="*/ 10100445 w 12192001"/>
              <a:gd name="connsiteY60" fmla="*/ 1742432 h 2344739"/>
              <a:gd name="connsiteX61" fmla="*/ 10082169 w 12192001"/>
              <a:gd name="connsiteY61" fmla="*/ 1743296 h 2344739"/>
              <a:gd name="connsiteX62" fmla="*/ 10039240 w 12192001"/>
              <a:gd name="connsiteY62" fmla="*/ 1741632 h 2344739"/>
              <a:gd name="connsiteX63" fmla="*/ 9960019 w 12192001"/>
              <a:gd name="connsiteY63" fmla="*/ 1757147 h 2344739"/>
              <a:gd name="connsiteX64" fmla="*/ 9847792 w 12192001"/>
              <a:gd name="connsiteY64" fmla="*/ 1763915 h 2344739"/>
              <a:gd name="connsiteX65" fmla="*/ 9728309 w 12192001"/>
              <a:gd name="connsiteY65" fmla="*/ 1784122 h 2344739"/>
              <a:gd name="connsiteX66" fmla="*/ 9584507 w 12192001"/>
              <a:gd name="connsiteY66" fmla="*/ 1795542 h 2344739"/>
              <a:gd name="connsiteX67" fmla="*/ 9343052 w 12192001"/>
              <a:gd name="connsiteY67" fmla="*/ 1841244 h 2344739"/>
              <a:gd name="connsiteX68" fmla="*/ 9231370 w 12192001"/>
              <a:gd name="connsiteY68" fmla="*/ 1893149 h 2344739"/>
              <a:gd name="connsiteX69" fmla="*/ 9194810 w 12192001"/>
              <a:gd name="connsiteY69" fmla="*/ 1903228 h 2344739"/>
              <a:gd name="connsiteX70" fmla="*/ 9189246 w 12192001"/>
              <a:gd name="connsiteY70" fmla="*/ 1912467 h 2344739"/>
              <a:gd name="connsiteX71" fmla="*/ 9151232 w 12192001"/>
              <a:gd name="connsiteY71" fmla="*/ 1923669 h 2344739"/>
              <a:gd name="connsiteX72" fmla="*/ 9150210 w 12192001"/>
              <a:gd name="connsiteY72" fmla="*/ 1922604 h 2344739"/>
              <a:gd name="connsiteX73" fmla="*/ 9137318 w 12192001"/>
              <a:gd name="connsiteY73" fmla="*/ 1920435 h 2344739"/>
              <a:gd name="connsiteX74" fmla="*/ 9113812 w 12192001"/>
              <a:gd name="connsiteY74" fmla="*/ 1919069 h 2344739"/>
              <a:gd name="connsiteX75" fmla="*/ 9053453 w 12192001"/>
              <a:gd name="connsiteY75" fmla="*/ 1910755 h 2344739"/>
              <a:gd name="connsiteX76" fmla="*/ 9005486 w 12192001"/>
              <a:gd name="connsiteY76" fmla="*/ 1914040 h 2344739"/>
              <a:gd name="connsiteX77" fmla="*/ 9005201 w 12192001"/>
              <a:gd name="connsiteY77" fmla="*/ 1913800 h 2344739"/>
              <a:gd name="connsiteX78" fmla="*/ 8996232 w 12192001"/>
              <a:gd name="connsiteY78" fmla="*/ 1915011 h 2344739"/>
              <a:gd name="connsiteX79" fmla="*/ 8990394 w 12192001"/>
              <a:gd name="connsiteY79" fmla="*/ 1917072 h 2344739"/>
              <a:gd name="connsiteX80" fmla="*/ 8974337 w 12192001"/>
              <a:gd name="connsiteY80" fmla="*/ 1920298 h 2344739"/>
              <a:gd name="connsiteX81" fmla="*/ 8968011 w 12192001"/>
              <a:gd name="connsiteY81" fmla="*/ 1919598 h 2344739"/>
              <a:gd name="connsiteX82" fmla="*/ 8963048 w 12192001"/>
              <a:gd name="connsiteY82" fmla="*/ 1917373 h 2344739"/>
              <a:gd name="connsiteX83" fmla="*/ 8928988 w 12192001"/>
              <a:gd name="connsiteY83" fmla="*/ 1914185 h 2344739"/>
              <a:gd name="connsiteX84" fmla="*/ 8752444 w 12192001"/>
              <a:gd name="connsiteY84" fmla="*/ 1933417 h 2344739"/>
              <a:gd name="connsiteX85" fmla="*/ 8707847 w 12192001"/>
              <a:gd name="connsiteY85" fmla="*/ 1935518 h 2344739"/>
              <a:gd name="connsiteX86" fmla="*/ 8596071 w 12192001"/>
              <a:gd name="connsiteY86" fmla="*/ 1944090 h 2344739"/>
              <a:gd name="connsiteX87" fmla="*/ 8525230 w 12192001"/>
              <a:gd name="connsiteY87" fmla="*/ 1929248 h 2344739"/>
              <a:gd name="connsiteX88" fmla="*/ 8510983 w 12192001"/>
              <a:gd name="connsiteY88" fmla="*/ 1935163 h 2344739"/>
              <a:gd name="connsiteX89" fmla="*/ 8506167 w 12192001"/>
              <a:gd name="connsiteY89" fmla="*/ 1938164 h 2344739"/>
              <a:gd name="connsiteX90" fmla="*/ 8497968 w 12192001"/>
              <a:gd name="connsiteY90" fmla="*/ 1940902 h 2344739"/>
              <a:gd name="connsiteX91" fmla="*/ 8497594 w 12192001"/>
              <a:gd name="connsiteY91" fmla="*/ 1940723 h 2344739"/>
              <a:gd name="connsiteX92" fmla="*/ 8490249 w 12192001"/>
              <a:gd name="connsiteY92" fmla="*/ 1943773 h 2344739"/>
              <a:gd name="connsiteX93" fmla="*/ 8367182 w 12192001"/>
              <a:gd name="connsiteY93" fmla="*/ 1957815 h 2344739"/>
              <a:gd name="connsiteX94" fmla="*/ 8353799 w 12192001"/>
              <a:gd name="connsiteY94" fmla="*/ 1958009 h 2344739"/>
              <a:gd name="connsiteX95" fmla="*/ 8352373 w 12192001"/>
              <a:gd name="connsiteY95" fmla="*/ 1957169 h 2344739"/>
              <a:gd name="connsiteX96" fmla="*/ 8320104 w 12192001"/>
              <a:gd name="connsiteY96" fmla="*/ 1974587 h 2344739"/>
              <a:gd name="connsiteX97" fmla="*/ 8314433 w 12192001"/>
              <a:gd name="connsiteY97" fmla="*/ 1974913 h 2344739"/>
              <a:gd name="connsiteX98" fmla="*/ 8295174 w 12192001"/>
              <a:gd name="connsiteY98" fmla="*/ 1988808 h 2344739"/>
              <a:gd name="connsiteX99" fmla="*/ 8284276 w 12192001"/>
              <a:gd name="connsiteY99" fmla="*/ 1994631 h 2344739"/>
              <a:gd name="connsiteX100" fmla="*/ 8283150 w 12192001"/>
              <a:gd name="connsiteY100" fmla="*/ 1999074 h 2344739"/>
              <a:gd name="connsiteX101" fmla="*/ 8266076 w 12192001"/>
              <a:gd name="connsiteY101" fmla="*/ 2006249 h 2344739"/>
              <a:gd name="connsiteX102" fmla="*/ 8263377 w 12192001"/>
              <a:gd name="connsiteY102" fmla="*/ 2006019 h 2344739"/>
              <a:gd name="connsiteX103" fmla="*/ 8252033 w 12192001"/>
              <a:gd name="connsiteY103" fmla="*/ 2015862 h 2344739"/>
              <a:gd name="connsiteX104" fmla="*/ 8245834 w 12192001"/>
              <a:gd name="connsiteY104" fmla="*/ 2028854 h 2344739"/>
              <a:gd name="connsiteX105" fmla="*/ 8090272 w 12192001"/>
              <a:gd name="connsiteY105" fmla="*/ 2075015 h 2344739"/>
              <a:gd name="connsiteX106" fmla="*/ 7905407 w 12192001"/>
              <a:gd name="connsiteY106" fmla="*/ 2116988 h 2344739"/>
              <a:gd name="connsiteX107" fmla="*/ 7718745 w 12192001"/>
              <a:gd name="connsiteY107" fmla="*/ 2142703 h 2344739"/>
              <a:gd name="connsiteX108" fmla="*/ 7614347 w 12192001"/>
              <a:gd name="connsiteY108" fmla="*/ 2139232 h 2344739"/>
              <a:gd name="connsiteX109" fmla="*/ 7527543 w 12192001"/>
              <a:gd name="connsiteY109" fmla="*/ 2145060 h 2344739"/>
              <a:gd name="connsiteX110" fmla="*/ 7519571 w 12192001"/>
              <a:gd name="connsiteY110" fmla="*/ 2147613 h 2344739"/>
              <a:gd name="connsiteX111" fmla="*/ 7507411 w 12192001"/>
              <a:gd name="connsiteY111" fmla="*/ 2148948 h 2344739"/>
              <a:gd name="connsiteX112" fmla="*/ 7507040 w 12192001"/>
              <a:gd name="connsiteY112" fmla="*/ 2148621 h 2344739"/>
              <a:gd name="connsiteX113" fmla="*/ 7495795 w 12192001"/>
              <a:gd name="connsiteY113" fmla="*/ 2150573 h 2344739"/>
              <a:gd name="connsiteX114" fmla="*/ 7405391 w 12192001"/>
              <a:gd name="connsiteY114" fmla="*/ 2142468 h 2344739"/>
              <a:gd name="connsiteX115" fmla="*/ 7312180 w 12192001"/>
              <a:gd name="connsiteY115" fmla="*/ 2132873 h 2344739"/>
              <a:gd name="connsiteX116" fmla="*/ 7310853 w 12192001"/>
              <a:gd name="connsiteY116" fmla="*/ 2131431 h 2344739"/>
              <a:gd name="connsiteX117" fmla="*/ 7218559 w 12192001"/>
              <a:gd name="connsiteY117" fmla="*/ 2156680 h 2344739"/>
              <a:gd name="connsiteX118" fmla="*/ 7201101 w 12192001"/>
              <a:gd name="connsiteY118" fmla="*/ 2161230 h 2344739"/>
              <a:gd name="connsiteX119" fmla="*/ 7197004 w 12192001"/>
              <a:gd name="connsiteY119" fmla="*/ 2166588 h 2344739"/>
              <a:gd name="connsiteX120" fmla="*/ 7170808 w 12192001"/>
              <a:gd name="connsiteY120" fmla="*/ 2171236 h 2344739"/>
              <a:gd name="connsiteX121" fmla="*/ 7096988 w 12192001"/>
              <a:gd name="connsiteY121" fmla="*/ 2183464 h 2344739"/>
              <a:gd name="connsiteX122" fmla="*/ 7018496 w 12192001"/>
              <a:gd name="connsiteY122" fmla="*/ 2183090 h 2344739"/>
              <a:gd name="connsiteX123" fmla="*/ 6904146 w 12192001"/>
              <a:gd name="connsiteY123" fmla="*/ 2212596 h 2344739"/>
              <a:gd name="connsiteX124" fmla="*/ 6708222 w 12192001"/>
              <a:gd name="connsiteY124" fmla="*/ 2240551 h 2344739"/>
              <a:gd name="connsiteX125" fmla="*/ 6549454 w 12192001"/>
              <a:gd name="connsiteY125" fmla="*/ 2269327 h 2344739"/>
              <a:gd name="connsiteX126" fmla="*/ 6317560 w 12192001"/>
              <a:gd name="connsiteY126" fmla="*/ 2316127 h 2344739"/>
              <a:gd name="connsiteX127" fmla="*/ 6168674 w 12192001"/>
              <a:gd name="connsiteY127" fmla="*/ 2318214 h 2344739"/>
              <a:gd name="connsiteX128" fmla="*/ 6073848 w 12192001"/>
              <a:gd name="connsiteY128" fmla="*/ 2338676 h 2344739"/>
              <a:gd name="connsiteX129" fmla="*/ 6068529 w 12192001"/>
              <a:gd name="connsiteY129" fmla="*/ 2337139 h 2344739"/>
              <a:gd name="connsiteX130" fmla="*/ 6048638 w 12192001"/>
              <a:gd name="connsiteY130" fmla="*/ 2337822 h 2344739"/>
              <a:gd name="connsiteX131" fmla="*/ 6041285 w 12192001"/>
              <a:gd name="connsiteY131" fmla="*/ 2329473 h 2344739"/>
              <a:gd name="connsiteX132" fmla="*/ 6010090 w 12192001"/>
              <a:gd name="connsiteY132" fmla="*/ 2324380 h 2344739"/>
              <a:gd name="connsiteX133" fmla="*/ 5957375 w 12192001"/>
              <a:gd name="connsiteY133" fmla="*/ 2328024 h 2344739"/>
              <a:gd name="connsiteX134" fmla="*/ 5758919 w 12192001"/>
              <a:gd name="connsiteY134" fmla="*/ 2343716 h 2344739"/>
              <a:gd name="connsiteX135" fmla="*/ 5626960 w 12192001"/>
              <a:gd name="connsiteY135" fmla="*/ 2344739 h 2344739"/>
              <a:gd name="connsiteX136" fmla="*/ 5470906 w 12192001"/>
              <a:gd name="connsiteY136" fmla="*/ 2330719 h 2344739"/>
              <a:gd name="connsiteX137" fmla="*/ 5432761 w 12192001"/>
              <a:gd name="connsiteY137" fmla="*/ 2319466 h 2344739"/>
              <a:gd name="connsiteX138" fmla="*/ 5381669 w 12192001"/>
              <a:gd name="connsiteY138" fmla="*/ 2301764 h 2344739"/>
              <a:gd name="connsiteX139" fmla="*/ 5261764 w 12192001"/>
              <a:gd name="connsiteY139" fmla="*/ 2281347 h 2344739"/>
              <a:gd name="connsiteX140" fmla="*/ 5222961 w 12192001"/>
              <a:gd name="connsiteY140" fmla="*/ 2270223 h 2344739"/>
              <a:gd name="connsiteX141" fmla="*/ 5174660 w 12192001"/>
              <a:gd name="connsiteY141" fmla="*/ 2267233 h 2344739"/>
              <a:gd name="connsiteX142" fmla="*/ 5156554 w 12192001"/>
              <a:gd name="connsiteY142" fmla="*/ 2260010 h 2344739"/>
              <a:gd name="connsiteX143" fmla="*/ 5142599 w 12192001"/>
              <a:gd name="connsiteY143" fmla="*/ 2256610 h 2344739"/>
              <a:gd name="connsiteX144" fmla="*/ 5139596 w 12192001"/>
              <a:gd name="connsiteY144" fmla="*/ 2254509 h 2344739"/>
              <a:gd name="connsiteX145" fmla="*/ 5121659 w 12192001"/>
              <a:gd name="connsiteY145" fmla="*/ 2243656 h 2344739"/>
              <a:gd name="connsiteX146" fmla="*/ 5065790 w 12192001"/>
              <a:gd name="connsiteY146" fmla="*/ 2250227 h 2344739"/>
              <a:gd name="connsiteX147" fmla="*/ 5011514 w 12192001"/>
              <a:gd name="connsiteY147" fmla="*/ 2233846 h 2344739"/>
              <a:gd name="connsiteX148" fmla="*/ 4840441 w 12192001"/>
              <a:gd name="connsiteY148" fmla="*/ 2209829 h 2344739"/>
              <a:gd name="connsiteX149" fmla="*/ 4762447 w 12192001"/>
              <a:gd name="connsiteY149" fmla="*/ 2182061 h 2344739"/>
              <a:gd name="connsiteX150" fmla="*/ 4723186 w 12192001"/>
              <a:gd name="connsiteY150" fmla="*/ 2173047 h 2344739"/>
              <a:gd name="connsiteX151" fmla="*/ 4721176 w 12192001"/>
              <a:gd name="connsiteY151" fmla="*/ 2172298 h 2344739"/>
              <a:gd name="connsiteX152" fmla="*/ 4722111 w 12192001"/>
              <a:gd name="connsiteY152" fmla="*/ 2172087 h 2344739"/>
              <a:gd name="connsiteX153" fmla="*/ 4717202 w 12192001"/>
              <a:gd name="connsiteY153" fmla="*/ 2170817 h 2344739"/>
              <a:gd name="connsiteX154" fmla="*/ 4721176 w 12192001"/>
              <a:gd name="connsiteY154" fmla="*/ 2172298 h 2344739"/>
              <a:gd name="connsiteX155" fmla="*/ 4715526 w 12192001"/>
              <a:gd name="connsiteY155" fmla="*/ 2173573 h 2344739"/>
              <a:gd name="connsiteX156" fmla="*/ 4515814 w 12192001"/>
              <a:gd name="connsiteY156" fmla="*/ 2163671 h 2344739"/>
              <a:gd name="connsiteX157" fmla="*/ 4428543 w 12192001"/>
              <a:gd name="connsiteY157" fmla="*/ 2153020 h 2344739"/>
              <a:gd name="connsiteX158" fmla="*/ 4362875 w 12192001"/>
              <a:gd name="connsiteY158" fmla="*/ 2151674 h 2344739"/>
              <a:gd name="connsiteX159" fmla="*/ 4316966 w 12192001"/>
              <a:gd name="connsiteY159" fmla="*/ 2158289 h 2344739"/>
              <a:gd name="connsiteX160" fmla="*/ 4315110 w 12192001"/>
              <a:gd name="connsiteY160" fmla="*/ 2156948 h 2344739"/>
              <a:gd name="connsiteX161" fmla="*/ 4295144 w 12192001"/>
              <a:gd name="connsiteY161" fmla="*/ 2155069 h 2344739"/>
              <a:gd name="connsiteX162" fmla="*/ 4290064 w 12192001"/>
              <a:gd name="connsiteY162" fmla="*/ 2157986 h 2344739"/>
              <a:gd name="connsiteX163" fmla="*/ 4276142 w 12192001"/>
              <a:gd name="connsiteY163" fmla="*/ 2157740 h 2344739"/>
              <a:gd name="connsiteX164" fmla="*/ 4248117 w 12192001"/>
              <a:gd name="connsiteY164" fmla="*/ 2160064 h 2344739"/>
              <a:gd name="connsiteX165" fmla="*/ 4202051 w 12192001"/>
              <a:gd name="connsiteY165" fmla="*/ 2157269 h 2344739"/>
              <a:gd name="connsiteX166" fmla="*/ 4201745 w 12192001"/>
              <a:gd name="connsiteY166" fmla="*/ 2156010 h 2344739"/>
              <a:gd name="connsiteX167" fmla="*/ 4191248 w 12192001"/>
              <a:gd name="connsiteY167" fmla="*/ 2150376 h 2344739"/>
              <a:gd name="connsiteX168" fmla="*/ 4142745 w 12192001"/>
              <a:gd name="connsiteY168" fmla="*/ 2134511 h 2344739"/>
              <a:gd name="connsiteX169" fmla="*/ 4083097 w 12192001"/>
              <a:gd name="connsiteY169" fmla="*/ 2107978 h 2344739"/>
              <a:gd name="connsiteX170" fmla="*/ 4074546 w 12192001"/>
              <a:gd name="connsiteY170" fmla="*/ 2107143 h 2344739"/>
              <a:gd name="connsiteX171" fmla="*/ 4074427 w 12192001"/>
              <a:gd name="connsiteY171" fmla="*/ 2106844 h 2344739"/>
              <a:gd name="connsiteX172" fmla="*/ 4065510 w 12192001"/>
              <a:gd name="connsiteY172" fmla="*/ 2105400 h 2344739"/>
              <a:gd name="connsiteX173" fmla="*/ 4058954 w 12192001"/>
              <a:gd name="connsiteY173" fmla="*/ 2105618 h 2344739"/>
              <a:gd name="connsiteX174" fmla="*/ 4042364 w 12192001"/>
              <a:gd name="connsiteY174" fmla="*/ 2103997 h 2344739"/>
              <a:gd name="connsiteX175" fmla="*/ 4036997 w 12192001"/>
              <a:gd name="connsiteY175" fmla="*/ 2101563 h 2344739"/>
              <a:gd name="connsiteX176" fmla="*/ 4035363 w 12192001"/>
              <a:gd name="connsiteY176" fmla="*/ 2097896 h 2344739"/>
              <a:gd name="connsiteX177" fmla="*/ 4033778 w 12192001"/>
              <a:gd name="connsiteY177" fmla="*/ 2098131 h 2344739"/>
              <a:gd name="connsiteX178" fmla="*/ 4004538 w 12192001"/>
              <a:gd name="connsiteY178" fmla="*/ 2085563 h 2344739"/>
              <a:gd name="connsiteX179" fmla="*/ 3936846 w 12192001"/>
              <a:gd name="connsiteY179" fmla="*/ 2068106 h 2344739"/>
              <a:gd name="connsiteX180" fmla="*/ 3897275 w 12192001"/>
              <a:gd name="connsiteY180" fmla="*/ 2062451 h 2344739"/>
              <a:gd name="connsiteX181" fmla="*/ 3789760 w 12192001"/>
              <a:gd name="connsiteY181" fmla="*/ 2042213 h 2344739"/>
              <a:gd name="connsiteX182" fmla="*/ 3682513 w 12192001"/>
              <a:gd name="connsiteY182" fmla="*/ 2018290 h 2344739"/>
              <a:gd name="connsiteX183" fmla="*/ 3610035 w 12192001"/>
              <a:gd name="connsiteY183" fmla="*/ 1986019 h 2344739"/>
              <a:gd name="connsiteX184" fmla="*/ 3603855 w 12192001"/>
              <a:gd name="connsiteY184" fmla="*/ 1987381 h 2344739"/>
              <a:gd name="connsiteX185" fmla="*/ 3594736 w 12192001"/>
              <a:gd name="connsiteY185" fmla="*/ 1987545 h 2344739"/>
              <a:gd name="connsiteX186" fmla="*/ 3594501 w 12192001"/>
              <a:gd name="connsiteY186" fmla="*/ 1987276 h 2344739"/>
              <a:gd name="connsiteX187" fmla="*/ 3585978 w 12192001"/>
              <a:gd name="connsiteY187" fmla="*/ 1987966 h 2344739"/>
              <a:gd name="connsiteX188" fmla="*/ 3536135 w 12192001"/>
              <a:gd name="connsiteY188" fmla="*/ 1978267 h 2344739"/>
              <a:gd name="connsiteX189" fmla="*/ 3473223 w 12192001"/>
              <a:gd name="connsiteY189" fmla="*/ 1974606 h 2344739"/>
              <a:gd name="connsiteX190" fmla="*/ 3400728 w 12192001"/>
              <a:gd name="connsiteY190" fmla="*/ 1962558 h 2344739"/>
              <a:gd name="connsiteX191" fmla="*/ 3363888 w 12192001"/>
              <a:gd name="connsiteY191" fmla="*/ 1979510 h 2344739"/>
              <a:gd name="connsiteX192" fmla="*/ 3344026 w 12192001"/>
              <a:gd name="connsiteY192" fmla="*/ 1981192 h 2344739"/>
              <a:gd name="connsiteX193" fmla="*/ 3341698 w 12192001"/>
              <a:gd name="connsiteY193" fmla="*/ 1980217 h 2344739"/>
              <a:gd name="connsiteX194" fmla="*/ 3262356 w 12192001"/>
              <a:gd name="connsiteY194" fmla="*/ 1986094 h 2344739"/>
              <a:gd name="connsiteX195" fmla="*/ 3142556 w 12192001"/>
              <a:gd name="connsiteY195" fmla="*/ 1993869 h 2344739"/>
              <a:gd name="connsiteX196" fmla="*/ 3030291 w 12192001"/>
              <a:gd name="connsiteY196" fmla="*/ 1996512 h 2344739"/>
              <a:gd name="connsiteX197" fmla="*/ 2781569 w 12192001"/>
              <a:gd name="connsiteY197" fmla="*/ 2018333 h 2344739"/>
              <a:gd name="connsiteX198" fmla="*/ 2646527 w 12192001"/>
              <a:gd name="connsiteY198" fmla="*/ 2028869 h 2344739"/>
              <a:gd name="connsiteX199" fmla="*/ 2568028 w 12192001"/>
              <a:gd name="connsiteY199" fmla="*/ 2002628 h 2344739"/>
              <a:gd name="connsiteX200" fmla="*/ 2443255 w 12192001"/>
              <a:gd name="connsiteY200" fmla="*/ 2016529 h 2344739"/>
              <a:gd name="connsiteX201" fmla="*/ 2315112 w 12192001"/>
              <a:gd name="connsiteY201" fmla="*/ 2024996 h 2344739"/>
              <a:gd name="connsiteX202" fmla="*/ 2208578 w 12192001"/>
              <a:gd name="connsiteY202" fmla="*/ 2019763 h 2344739"/>
              <a:gd name="connsiteX203" fmla="*/ 2094665 w 12192001"/>
              <a:gd name="connsiteY203" fmla="*/ 2003052 h 2344739"/>
              <a:gd name="connsiteX204" fmla="*/ 1997356 w 12192001"/>
              <a:gd name="connsiteY204" fmla="*/ 1995032 h 2344739"/>
              <a:gd name="connsiteX205" fmla="*/ 1928172 w 12192001"/>
              <a:gd name="connsiteY205" fmla="*/ 2016977 h 2344739"/>
              <a:gd name="connsiteX206" fmla="*/ 1921650 w 12192001"/>
              <a:gd name="connsiteY206" fmla="*/ 2012146 h 2344739"/>
              <a:gd name="connsiteX207" fmla="*/ 1873080 w 12192001"/>
              <a:gd name="connsiteY207" fmla="*/ 2013741 h 2344739"/>
              <a:gd name="connsiteX208" fmla="*/ 1786655 w 12192001"/>
              <a:gd name="connsiteY208" fmla="*/ 2041363 h 2344739"/>
              <a:gd name="connsiteX209" fmla="*/ 1738204 w 12192001"/>
              <a:gd name="connsiteY209" fmla="*/ 2036312 h 2344739"/>
              <a:gd name="connsiteX210" fmla="*/ 1675071 w 12192001"/>
              <a:gd name="connsiteY210" fmla="*/ 2019963 h 2344739"/>
              <a:gd name="connsiteX211" fmla="*/ 1608669 w 12192001"/>
              <a:gd name="connsiteY211" fmla="*/ 2013066 h 2344739"/>
              <a:gd name="connsiteX212" fmla="*/ 1496110 w 12192001"/>
              <a:gd name="connsiteY212" fmla="*/ 1987476 h 2344739"/>
              <a:gd name="connsiteX213" fmla="*/ 1149979 w 12192001"/>
              <a:gd name="connsiteY213" fmla="*/ 1938041 h 2344739"/>
              <a:gd name="connsiteX214" fmla="*/ 858269 w 12192001"/>
              <a:gd name="connsiteY214" fmla="*/ 1928608 h 2344739"/>
              <a:gd name="connsiteX215" fmla="*/ 837540 w 12192001"/>
              <a:gd name="connsiteY215" fmla="*/ 1929821 h 2344739"/>
              <a:gd name="connsiteX216" fmla="*/ 816809 w 12192001"/>
              <a:gd name="connsiteY216" fmla="*/ 1927857 h 2344739"/>
              <a:gd name="connsiteX217" fmla="*/ 811506 w 12192001"/>
              <a:gd name="connsiteY217" fmla="*/ 1930751 h 2344739"/>
              <a:gd name="connsiteX218" fmla="*/ 797041 w 12192001"/>
              <a:gd name="connsiteY218" fmla="*/ 1930446 h 2344739"/>
              <a:gd name="connsiteX219" fmla="*/ 767901 w 12192001"/>
              <a:gd name="connsiteY219" fmla="*/ 1932653 h 2344739"/>
              <a:gd name="connsiteX220" fmla="*/ 763053 w 12192001"/>
              <a:gd name="connsiteY220" fmla="*/ 1930432 h 2344739"/>
              <a:gd name="connsiteX221" fmla="*/ 720047 w 12192001"/>
              <a:gd name="connsiteY221" fmla="*/ 1929661 h 2344739"/>
              <a:gd name="connsiteX222" fmla="*/ 719742 w 12192001"/>
              <a:gd name="connsiteY222" fmla="*/ 1928399 h 2344739"/>
              <a:gd name="connsiteX223" fmla="*/ 708875 w 12192001"/>
              <a:gd name="connsiteY223" fmla="*/ 1922722 h 2344739"/>
              <a:gd name="connsiteX224" fmla="*/ 596792 w 12192001"/>
              <a:gd name="connsiteY224" fmla="*/ 1879864 h 2344739"/>
              <a:gd name="connsiteX225" fmla="*/ 578535 w 12192001"/>
              <a:gd name="connsiteY225" fmla="*/ 1877212 h 2344739"/>
              <a:gd name="connsiteX226" fmla="*/ 571717 w 12192001"/>
              <a:gd name="connsiteY226" fmla="*/ 1877401 h 2344739"/>
              <a:gd name="connsiteX227" fmla="*/ 445099 w 12192001"/>
              <a:gd name="connsiteY227" fmla="*/ 1839371 h 2344739"/>
              <a:gd name="connsiteX228" fmla="*/ 404015 w 12192001"/>
              <a:gd name="connsiteY228" fmla="*/ 1833548 h 2344739"/>
              <a:gd name="connsiteX229" fmla="*/ 292435 w 12192001"/>
              <a:gd name="connsiteY229" fmla="*/ 1812852 h 2344739"/>
              <a:gd name="connsiteX230" fmla="*/ 118381 w 12192001"/>
              <a:gd name="connsiteY230" fmla="*/ 1761047 h 2344739"/>
              <a:gd name="connsiteX231" fmla="*/ 15526 w 12192001"/>
              <a:gd name="connsiteY231" fmla="*/ 1758191 h 2344739"/>
              <a:gd name="connsiteX232" fmla="*/ 2 w 12192001"/>
              <a:gd name="connsiteY232" fmla="*/ 1752722 h 2344739"/>
              <a:gd name="connsiteX233" fmla="*/ 1 w 12192001"/>
              <a:gd name="connsiteY233" fmla="*/ 762497 h 2344739"/>
              <a:gd name="connsiteX234" fmla="*/ 0 w 12192001"/>
              <a:gd name="connsiteY234" fmla="*/ 762497 h 2344739"/>
              <a:gd name="connsiteX235" fmla="*/ 0 w 12192001"/>
              <a:gd name="connsiteY235" fmla="*/ 222213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57107 w 12192001"/>
              <a:gd name="connsiteY22" fmla="*/ 792050 h 2344739"/>
              <a:gd name="connsiteX23" fmla="*/ 11810326 w 12192001"/>
              <a:gd name="connsiteY23" fmla="*/ 799074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309326 w 12192001"/>
              <a:gd name="connsiteY26" fmla="*/ 1274846 h 2344739"/>
              <a:gd name="connsiteX27" fmla="*/ 11294224 w 12192001"/>
              <a:gd name="connsiteY27" fmla="*/ 1283683 h 2344739"/>
              <a:gd name="connsiteX28" fmla="*/ 11245526 w 12192001"/>
              <a:gd name="connsiteY28" fmla="*/ 1274060 h 2344739"/>
              <a:gd name="connsiteX29" fmla="*/ 11227161 w 12192001"/>
              <a:gd name="connsiteY29" fmla="*/ 1276236 h 2344739"/>
              <a:gd name="connsiteX30" fmla="*/ 11216939 w 12192001"/>
              <a:gd name="connsiteY30" fmla="*/ 1275961 h 2344739"/>
              <a:gd name="connsiteX31" fmla="*/ 11216036 w 12192001"/>
              <a:gd name="connsiteY31" fmla="*/ 1275018 h 2344739"/>
              <a:gd name="connsiteX32" fmla="*/ 11187737 w 12192001"/>
              <a:gd name="connsiteY32" fmla="*/ 1292383 h 2344739"/>
              <a:gd name="connsiteX33" fmla="*/ 11183353 w 12192001"/>
              <a:gd name="connsiteY33" fmla="*/ 1292525 h 2344739"/>
              <a:gd name="connsiteX34" fmla="*/ 11165706 w 12192001"/>
              <a:gd name="connsiteY34" fmla="*/ 1306612 h 2344739"/>
              <a:gd name="connsiteX35" fmla="*/ 11156163 w 12192001"/>
              <a:gd name="connsiteY35" fmla="*/ 1312414 h 2344739"/>
              <a:gd name="connsiteX36" fmla="*/ 11154348 w 12192001"/>
              <a:gd name="connsiteY36" fmla="*/ 1317097 h 2344739"/>
              <a:gd name="connsiteX37" fmla="*/ 11139813 w 12192001"/>
              <a:gd name="connsiteY37" fmla="*/ 1324115 h 2344739"/>
              <a:gd name="connsiteX38" fmla="*/ 11137813 w 12192001"/>
              <a:gd name="connsiteY38" fmla="*/ 1323772 h 2344739"/>
              <a:gd name="connsiteX39" fmla="*/ 11127060 w 12192001"/>
              <a:gd name="connsiteY39" fmla="*/ 1333832 h 2344739"/>
              <a:gd name="connsiteX40" fmla="*/ 11119543 w 12192001"/>
              <a:gd name="connsiteY40" fmla="*/ 1347424 h 2344739"/>
              <a:gd name="connsiteX41" fmla="*/ 10893535 w 12192001"/>
              <a:gd name="connsiteY41" fmla="*/ 1473399 h 2344739"/>
              <a:gd name="connsiteX42" fmla="*/ 10772152 w 12192001"/>
              <a:gd name="connsiteY42" fmla="*/ 1523191 h 2344739"/>
              <a:gd name="connsiteX43" fmla="*/ 10626520 w 12192001"/>
              <a:gd name="connsiteY43" fmla="*/ 1559229 h 2344739"/>
              <a:gd name="connsiteX44" fmla="*/ 10580747 w 12192001"/>
              <a:gd name="connsiteY44" fmla="*/ 1568689 h 2344739"/>
              <a:gd name="connsiteX45" fmla="*/ 10546642 w 12192001"/>
              <a:gd name="connsiteY45" fmla="*/ 1598423 h 2344739"/>
              <a:gd name="connsiteX46" fmla="*/ 10528495 w 12192001"/>
              <a:gd name="connsiteY46" fmla="*/ 1596907 h 2344739"/>
              <a:gd name="connsiteX47" fmla="*/ 10525298 w 12192001"/>
              <a:gd name="connsiteY47" fmla="*/ 1596411 h 2344739"/>
              <a:gd name="connsiteX48" fmla="*/ 10513981 w 12192001"/>
              <a:gd name="connsiteY48" fmla="*/ 1599537 h 2344739"/>
              <a:gd name="connsiteX49" fmla="*/ 10490587 w 12192001"/>
              <a:gd name="connsiteY49" fmla="*/ 1594156 h 2344739"/>
              <a:gd name="connsiteX50" fmla="*/ 10470270 w 12192001"/>
              <a:gd name="connsiteY50" fmla="*/ 1601693 h 2344739"/>
              <a:gd name="connsiteX51" fmla="*/ 10375894 w 12192001"/>
              <a:gd name="connsiteY51" fmla="*/ 1644598 h 2344739"/>
              <a:gd name="connsiteX52" fmla="*/ 10318190 w 12192001"/>
              <a:gd name="connsiteY52" fmla="*/ 1666221 h 2344739"/>
              <a:gd name="connsiteX53" fmla="*/ 10294319 w 12192001"/>
              <a:gd name="connsiteY53" fmla="*/ 1668079 h 2344739"/>
              <a:gd name="connsiteX54" fmla="*/ 10262295 w 12192001"/>
              <a:gd name="connsiteY54" fmla="*/ 1674948 h 2344739"/>
              <a:gd name="connsiteX55" fmla="*/ 10204270 w 12192001"/>
              <a:gd name="connsiteY55" fmla="*/ 1682149 h 2344739"/>
              <a:gd name="connsiteX56" fmla="*/ 10176611 w 12192001"/>
              <a:gd name="connsiteY56" fmla="*/ 1692943 h 2344739"/>
              <a:gd name="connsiteX57" fmla="*/ 10163922 w 12192001"/>
              <a:gd name="connsiteY57" fmla="*/ 1693739 h 2344739"/>
              <a:gd name="connsiteX58" fmla="*/ 10155160 w 12192001"/>
              <a:gd name="connsiteY58" fmla="*/ 1707487 h 2344739"/>
              <a:gd name="connsiteX59" fmla="*/ 10117119 w 12192001"/>
              <a:gd name="connsiteY59" fmla="*/ 1731142 h 2344739"/>
              <a:gd name="connsiteX60" fmla="*/ 10100445 w 12192001"/>
              <a:gd name="connsiteY60" fmla="*/ 1742432 h 2344739"/>
              <a:gd name="connsiteX61" fmla="*/ 10082169 w 12192001"/>
              <a:gd name="connsiteY61" fmla="*/ 1743296 h 2344739"/>
              <a:gd name="connsiteX62" fmla="*/ 10039240 w 12192001"/>
              <a:gd name="connsiteY62" fmla="*/ 1741632 h 2344739"/>
              <a:gd name="connsiteX63" fmla="*/ 9960019 w 12192001"/>
              <a:gd name="connsiteY63" fmla="*/ 1757147 h 2344739"/>
              <a:gd name="connsiteX64" fmla="*/ 9847792 w 12192001"/>
              <a:gd name="connsiteY64" fmla="*/ 1763915 h 2344739"/>
              <a:gd name="connsiteX65" fmla="*/ 9728309 w 12192001"/>
              <a:gd name="connsiteY65" fmla="*/ 1784122 h 2344739"/>
              <a:gd name="connsiteX66" fmla="*/ 9584507 w 12192001"/>
              <a:gd name="connsiteY66" fmla="*/ 1795542 h 2344739"/>
              <a:gd name="connsiteX67" fmla="*/ 9343052 w 12192001"/>
              <a:gd name="connsiteY67" fmla="*/ 1841244 h 2344739"/>
              <a:gd name="connsiteX68" fmla="*/ 9231370 w 12192001"/>
              <a:gd name="connsiteY68" fmla="*/ 1893149 h 2344739"/>
              <a:gd name="connsiteX69" fmla="*/ 9194810 w 12192001"/>
              <a:gd name="connsiteY69" fmla="*/ 1903228 h 2344739"/>
              <a:gd name="connsiteX70" fmla="*/ 9189246 w 12192001"/>
              <a:gd name="connsiteY70" fmla="*/ 1912467 h 2344739"/>
              <a:gd name="connsiteX71" fmla="*/ 9151232 w 12192001"/>
              <a:gd name="connsiteY71" fmla="*/ 1923669 h 2344739"/>
              <a:gd name="connsiteX72" fmla="*/ 9150210 w 12192001"/>
              <a:gd name="connsiteY72" fmla="*/ 1922604 h 2344739"/>
              <a:gd name="connsiteX73" fmla="*/ 9137318 w 12192001"/>
              <a:gd name="connsiteY73" fmla="*/ 1920435 h 2344739"/>
              <a:gd name="connsiteX74" fmla="*/ 9113812 w 12192001"/>
              <a:gd name="connsiteY74" fmla="*/ 1919069 h 2344739"/>
              <a:gd name="connsiteX75" fmla="*/ 9053453 w 12192001"/>
              <a:gd name="connsiteY75" fmla="*/ 1910755 h 2344739"/>
              <a:gd name="connsiteX76" fmla="*/ 9005486 w 12192001"/>
              <a:gd name="connsiteY76" fmla="*/ 1914040 h 2344739"/>
              <a:gd name="connsiteX77" fmla="*/ 9005201 w 12192001"/>
              <a:gd name="connsiteY77" fmla="*/ 1913800 h 2344739"/>
              <a:gd name="connsiteX78" fmla="*/ 8996232 w 12192001"/>
              <a:gd name="connsiteY78" fmla="*/ 1915011 h 2344739"/>
              <a:gd name="connsiteX79" fmla="*/ 8990394 w 12192001"/>
              <a:gd name="connsiteY79" fmla="*/ 1917072 h 2344739"/>
              <a:gd name="connsiteX80" fmla="*/ 8974337 w 12192001"/>
              <a:gd name="connsiteY80" fmla="*/ 1920298 h 2344739"/>
              <a:gd name="connsiteX81" fmla="*/ 8968011 w 12192001"/>
              <a:gd name="connsiteY81" fmla="*/ 1919598 h 2344739"/>
              <a:gd name="connsiteX82" fmla="*/ 8963048 w 12192001"/>
              <a:gd name="connsiteY82" fmla="*/ 1917373 h 2344739"/>
              <a:gd name="connsiteX83" fmla="*/ 8928988 w 12192001"/>
              <a:gd name="connsiteY83" fmla="*/ 1914185 h 2344739"/>
              <a:gd name="connsiteX84" fmla="*/ 8752444 w 12192001"/>
              <a:gd name="connsiteY84" fmla="*/ 1933417 h 2344739"/>
              <a:gd name="connsiteX85" fmla="*/ 8707847 w 12192001"/>
              <a:gd name="connsiteY85" fmla="*/ 1935518 h 2344739"/>
              <a:gd name="connsiteX86" fmla="*/ 8596071 w 12192001"/>
              <a:gd name="connsiteY86" fmla="*/ 1944090 h 2344739"/>
              <a:gd name="connsiteX87" fmla="*/ 8525230 w 12192001"/>
              <a:gd name="connsiteY87" fmla="*/ 1929248 h 2344739"/>
              <a:gd name="connsiteX88" fmla="*/ 8510983 w 12192001"/>
              <a:gd name="connsiteY88" fmla="*/ 1935163 h 2344739"/>
              <a:gd name="connsiteX89" fmla="*/ 8506167 w 12192001"/>
              <a:gd name="connsiteY89" fmla="*/ 1938164 h 2344739"/>
              <a:gd name="connsiteX90" fmla="*/ 8497968 w 12192001"/>
              <a:gd name="connsiteY90" fmla="*/ 1940902 h 2344739"/>
              <a:gd name="connsiteX91" fmla="*/ 8497594 w 12192001"/>
              <a:gd name="connsiteY91" fmla="*/ 1940723 h 2344739"/>
              <a:gd name="connsiteX92" fmla="*/ 8490249 w 12192001"/>
              <a:gd name="connsiteY92" fmla="*/ 1943773 h 2344739"/>
              <a:gd name="connsiteX93" fmla="*/ 8367182 w 12192001"/>
              <a:gd name="connsiteY93" fmla="*/ 1957815 h 2344739"/>
              <a:gd name="connsiteX94" fmla="*/ 8353799 w 12192001"/>
              <a:gd name="connsiteY94" fmla="*/ 1958009 h 2344739"/>
              <a:gd name="connsiteX95" fmla="*/ 8352373 w 12192001"/>
              <a:gd name="connsiteY95" fmla="*/ 1957169 h 2344739"/>
              <a:gd name="connsiteX96" fmla="*/ 8320104 w 12192001"/>
              <a:gd name="connsiteY96" fmla="*/ 1974587 h 2344739"/>
              <a:gd name="connsiteX97" fmla="*/ 8314433 w 12192001"/>
              <a:gd name="connsiteY97" fmla="*/ 1974913 h 2344739"/>
              <a:gd name="connsiteX98" fmla="*/ 8295174 w 12192001"/>
              <a:gd name="connsiteY98" fmla="*/ 1988808 h 2344739"/>
              <a:gd name="connsiteX99" fmla="*/ 8284276 w 12192001"/>
              <a:gd name="connsiteY99" fmla="*/ 1994631 h 2344739"/>
              <a:gd name="connsiteX100" fmla="*/ 8283150 w 12192001"/>
              <a:gd name="connsiteY100" fmla="*/ 1999074 h 2344739"/>
              <a:gd name="connsiteX101" fmla="*/ 8266076 w 12192001"/>
              <a:gd name="connsiteY101" fmla="*/ 2006249 h 2344739"/>
              <a:gd name="connsiteX102" fmla="*/ 8263377 w 12192001"/>
              <a:gd name="connsiteY102" fmla="*/ 2006019 h 2344739"/>
              <a:gd name="connsiteX103" fmla="*/ 8252033 w 12192001"/>
              <a:gd name="connsiteY103" fmla="*/ 2015862 h 2344739"/>
              <a:gd name="connsiteX104" fmla="*/ 8245834 w 12192001"/>
              <a:gd name="connsiteY104" fmla="*/ 2028854 h 2344739"/>
              <a:gd name="connsiteX105" fmla="*/ 8090272 w 12192001"/>
              <a:gd name="connsiteY105" fmla="*/ 2075015 h 2344739"/>
              <a:gd name="connsiteX106" fmla="*/ 7905407 w 12192001"/>
              <a:gd name="connsiteY106" fmla="*/ 2116988 h 2344739"/>
              <a:gd name="connsiteX107" fmla="*/ 7718745 w 12192001"/>
              <a:gd name="connsiteY107" fmla="*/ 2142703 h 2344739"/>
              <a:gd name="connsiteX108" fmla="*/ 7614347 w 12192001"/>
              <a:gd name="connsiteY108" fmla="*/ 2139232 h 2344739"/>
              <a:gd name="connsiteX109" fmla="*/ 7527543 w 12192001"/>
              <a:gd name="connsiteY109" fmla="*/ 2145060 h 2344739"/>
              <a:gd name="connsiteX110" fmla="*/ 7519571 w 12192001"/>
              <a:gd name="connsiteY110" fmla="*/ 2147613 h 2344739"/>
              <a:gd name="connsiteX111" fmla="*/ 7507411 w 12192001"/>
              <a:gd name="connsiteY111" fmla="*/ 2148948 h 2344739"/>
              <a:gd name="connsiteX112" fmla="*/ 7507040 w 12192001"/>
              <a:gd name="connsiteY112" fmla="*/ 2148621 h 2344739"/>
              <a:gd name="connsiteX113" fmla="*/ 7495795 w 12192001"/>
              <a:gd name="connsiteY113" fmla="*/ 2150573 h 2344739"/>
              <a:gd name="connsiteX114" fmla="*/ 7405391 w 12192001"/>
              <a:gd name="connsiteY114" fmla="*/ 2142468 h 2344739"/>
              <a:gd name="connsiteX115" fmla="*/ 7312180 w 12192001"/>
              <a:gd name="connsiteY115" fmla="*/ 2132873 h 2344739"/>
              <a:gd name="connsiteX116" fmla="*/ 7310853 w 12192001"/>
              <a:gd name="connsiteY116" fmla="*/ 2131431 h 2344739"/>
              <a:gd name="connsiteX117" fmla="*/ 7218559 w 12192001"/>
              <a:gd name="connsiteY117" fmla="*/ 2156680 h 2344739"/>
              <a:gd name="connsiteX118" fmla="*/ 7201101 w 12192001"/>
              <a:gd name="connsiteY118" fmla="*/ 2161230 h 2344739"/>
              <a:gd name="connsiteX119" fmla="*/ 7197004 w 12192001"/>
              <a:gd name="connsiteY119" fmla="*/ 2166588 h 2344739"/>
              <a:gd name="connsiteX120" fmla="*/ 7170808 w 12192001"/>
              <a:gd name="connsiteY120" fmla="*/ 2171236 h 2344739"/>
              <a:gd name="connsiteX121" fmla="*/ 7096988 w 12192001"/>
              <a:gd name="connsiteY121" fmla="*/ 2183464 h 2344739"/>
              <a:gd name="connsiteX122" fmla="*/ 7018496 w 12192001"/>
              <a:gd name="connsiteY122" fmla="*/ 2183090 h 2344739"/>
              <a:gd name="connsiteX123" fmla="*/ 6904146 w 12192001"/>
              <a:gd name="connsiteY123" fmla="*/ 2212596 h 2344739"/>
              <a:gd name="connsiteX124" fmla="*/ 6708222 w 12192001"/>
              <a:gd name="connsiteY124" fmla="*/ 2240551 h 2344739"/>
              <a:gd name="connsiteX125" fmla="*/ 6549454 w 12192001"/>
              <a:gd name="connsiteY125" fmla="*/ 2269327 h 2344739"/>
              <a:gd name="connsiteX126" fmla="*/ 6317560 w 12192001"/>
              <a:gd name="connsiteY126" fmla="*/ 2316127 h 2344739"/>
              <a:gd name="connsiteX127" fmla="*/ 6168674 w 12192001"/>
              <a:gd name="connsiteY127" fmla="*/ 2318214 h 2344739"/>
              <a:gd name="connsiteX128" fmla="*/ 6073848 w 12192001"/>
              <a:gd name="connsiteY128" fmla="*/ 2338676 h 2344739"/>
              <a:gd name="connsiteX129" fmla="*/ 6068529 w 12192001"/>
              <a:gd name="connsiteY129" fmla="*/ 2337139 h 2344739"/>
              <a:gd name="connsiteX130" fmla="*/ 6048638 w 12192001"/>
              <a:gd name="connsiteY130" fmla="*/ 2337822 h 2344739"/>
              <a:gd name="connsiteX131" fmla="*/ 6041285 w 12192001"/>
              <a:gd name="connsiteY131" fmla="*/ 2329473 h 2344739"/>
              <a:gd name="connsiteX132" fmla="*/ 6010090 w 12192001"/>
              <a:gd name="connsiteY132" fmla="*/ 2324380 h 2344739"/>
              <a:gd name="connsiteX133" fmla="*/ 5957375 w 12192001"/>
              <a:gd name="connsiteY133" fmla="*/ 2328024 h 2344739"/>
              <a:gd name="connsiteX134" fmla="*/ 5758919 w 12192001"/>
              <a:gd name="connsiteY134" fmla="*/ 2343716 h 2344739"/>
              <a:gd name="connsiteX135" fmla="*/ 5626960 w 12192001"/>
              <a:gd name="connsiteY135" fmla="*/ 2344739 h 2344739"/>
              <a:gd name="connsiteX136" fmla="*/ 5470906 w 12192001"/>
              <a:gd name="connsiteY136" fmla="*/ 2330719 h 2344739"/>
              <a:gd name="connsiteX137" fmla="*/ 5432761 w 12192001"/>
              <a:gd name="connsiteY137" fmla="*/ 2319466 h 2344739"/>
              <a:gd name="connsiteX138" fmla="*/ 5381669 w 12192001"/>
              <a:gd name="connsiteY138" fmla="*/ 2301764 h 2344739"/>
              <a:gd name="connsiteX139" fmla="*/ 5261764 w 12192001"/>
              <a:gd name="connsiteY139" fmla="*/ 2281347 h 2344739"/>
              <a:gd name="connsiteX140" fmla="*/ 5222961 w 12192001"/>
              <a:gd name="connsiteY140" fmla="*/ 2270223 h 2344739"/>
              <a:gd name="connsiteX141" fmla="*/ 5174660 w 12192001"/>
              <a:gd name="connsiteY141" fmla="*/ 2267233 h 2344739"/>
              <a:gd name="connsiteX142" fmla="*/ 5156554 w 12192001"/>
              <a:gd name="connsiteY142" fmla="*/ 2260010 h 2344739"/>
              <a:gd name="connsiteX143" fmla="*/ 5142599 w 12192001"/>
              <a:gd name="connsiteY143" fmla="*/ 2256610 h 2344739"/>
              <a:gd name="connsiteX144" fmla="*/ 5139596 w 12192001"/>
              <a:gd name="connsiteY144" fmla="*/ 2254509 h 2344739"/>
              <a:gd name="connsiteX145" fmla="*/ 5121659 w 12192001"/>
              <a:gd name="connsiteY145" fmla="*/ 2243656 h 2344739"/>
              <a:gd name="connsiteX146" fmla="*/ 5065790 w 12192001"/>
              <a:gd name="connsiteY146" fmla="*/ 2250227 h 2344739"/>
              <a:gd name="connsiteX147" fmla="*/ 5011514 w 12192001"/>
              <a:gd name="connsiteY147" fmla="*/ 2233846 h 2344739"/>
              <a:gd name="connsiteX148" fmla="*/ 4840441 w 12192001"/>
              <a:gd name="connsiteY148" fmla="*/ 2209829 h 2344739"/>
              <a:gd name="connsiteX149" fmla="*/ 4762447 w 12192001"/>
              <a:gd name="connsiteY149" fmla="*/ 2182061 h 2344739"/>
              <a:gd name="connsiteX150" fmla="*/ 4723186 w 12192001"/>
              <a:gd name="connsiteY150" fmla="*/ 2173047 h 2344739"/>
              <a:gd name="connsiteX151" fmla="*/ 4721176 w 12192001"/>
              <a:gd name="connsiteY151" fmla="*/ 2172298 h 2344739"/>
              <a:gd name="connsiteX152" fmla="*/ 4722111 w 12192001"/>
              <a:gd name="connsiteY152" fmla="*/ 2172087 h 2344739"/>
              <a:gd name="connsiteX153" fmla="*/ 4717202 w 12192001"/>
              <a:gd name="connsiteY153" fmla="*/ 2170817 h 2344739"/>
              <a:gd name="connsiteX154" fmla="*/ 4721176 w 12192001"/>
              <a:gd name="connsiteY154" fmla="*/ 2172298 h 2344739"/>
              <a:gd name="connsiteX155" fmla="*/ 4715526 w 12192001"/>
              <a:gd name="connsiteY155" fmla="*/ 2173573 h 2344739"/>
              <a:gd name="connsiteX156" fmla="*/ 4515814 w 12192001"/>
              <a:gd name="connsiteY156" fmla="*/ 2163671 h 2344739"/>
              <a:gd name="connsiteX157" fmla="*/ 4428543 w 12192001"/>
              <a:gd name="connsiteY157" fmla="*/ 2153020 h 2344739"/>
              <a:gd name="connsiteX158" fmla="*/ 4362875 w 12192001"/>
              <a:gd name="connsiteY158" fmla="*/ 2151674 h 2344739"/>
              <a:gd name="connsiteX159" fmla="*/ 4316966 w 12192001"/>
              <a:gd name="connsiteY159" fmla="*/ 2158289 h 2344739"/>
              <a:gd name="connsiteX160" fmla="*/ 4315110 w 12192001"/>
              <a:gd name="connsiteY160" fmla="*/ 2156948 h 2344739"/>
              <a:gd name="connsiteX161" fmla="*/ 4295144 w 12192001"/>
              <a:gd name="connsiteY161" fmla="*/ 2155069 h 2344739"/>
              <a:gd name="connsiteX162" fmla="*/ 4290064 w 12192001"/>
              <a:gd name="connsiteY162" fmla="*/ 2157986 h 2344739"/>
              <a:gd name="connsiteX163" fmla="*/ 4276142 w 12192001"/>
              <a:gd name="connsiteY163" fmla="*/ 2157740 h 2344739"/>
              <a:gd name="connsiteX164" fmla="*/ 4248117 w 12192001"/>
              <a:gd name="connsiteY164" fmla="*/ 2160064 h 2344739"/>
              <a:gd name="connsiteX165" fmla="*/ 4202051 w 12192001"/>
              <a:gd name="connsiteY165" fmla="*/ 2157269 h 2344739"/>
              <a:gd name="connsiteX166" fmla="*/ 4201745 w 12192001"/>
              <a:gd name="connsiteY166" fmla="*/ 2156010 h 2344739"/>
              <a:gd name="connsiteX167" fmla="*/ 4191248 w 12192001"/>
              <a:gd name="connsiteY167" fmla="*/ 2150376 h 2344739"/>
              <a:gd name="connsiteX168" fmla="*/ 4142745 w 12192001"/>
              <a:gd name="connsiteY168" fmla="*/ 2134511 h 2344739"/>
              <a:gd name="connsiteX169" fmla="*/ 4083097 w 12192001"/>
              <a:gd name="connsiteY169" fmla="*/ 2107978 h 2344739"/>
              <a:gd name="connsiteX170" fmla="*/ 4074546 w 12192001"/>
              <a:gd name="connsiteY170" fmla="*/ 2107143 h 2344739"/>
              <a:gd name="connsiteX171" fmla="*/ 4074427 w 12192001"/>
              <a:gd name="connsiteY171" fmla="*/ 2106844 h 2344739"/>
              <a:gd name="connsiteX172" fmla="*/ 4065510 w 12192001"/>
              <a:gd name="connsiteY172" fmla="*/ 2105400 h 2344739"/>
              <a:gd name="connsiteX173" fmla="*/ 4058954 w 12192001"/>
              <a:gd name="connsiteY173" fmla="*/ 2105618 h 2344739"/>
              <a:gd name="connsiteX174" fmla="*/ 4042364 w 12192001"/>
              <a:gd name="connsiteY174" fmla="*/ 2103997 h 2344739"/>
              <a:gd name="connsiteX175" fmla="*/ 4036997 w 12192001"/>
              <a:gd name="connsiteY175" fmla="*/ 2101563 h 2344739"/>
              <a:gd name="connsiteX176" fmla="*/ 4035363 w 12192001"/>
              <a:gd name="connsiteY176" fmla="*/ 2097896 h 2344739"/>
              <a:gd name="connsiteX177" fmla="*/ 4033778 w 12192001"/>
              <a:gd name="connsiteY177" fmla="*/ 2098131 h 2344739"/>
              <a:gd name="connsiteX178" fmla="*/ 4004538 w 12192001"/>
              <a:gd name="connsiteY178" fmla="*/ 2085563 h 2344739"/>
              <a:gd name="connsiteX179" fmla="*/ 3936846 w 12192001"/>
              <a:gd name="connsiteY179" fmla="*/ 2068106 h 2344739"/>
              <a:gd name="connsiteX180" fmla="*/ 3897275 w 12192001"/>
              <a:gd name="connsiteY180" fmla="*/ 2062451 h 2344739"/>
              <a:gd name="connsiteX181" fmla="*/ 3789760 w 12192001"/>
              <a:gd name="connsiteY181" fmla="*/ 2042213 h 2344739"/>
              <a:gd name="connsiteX182" fmla="*/ 3682513 w 12192001"/>
              <a:gd name="connsiteY182" fmla="*/ 2018290 h 2344739"/>
              <a:gd name="connsiteX183" fmla="*/ 3610035 w 12192001"/>
              <a:gd name="connsiteY183" fmla="*/ 1986019 h 2344739"/>
              <a:gd name="connsiteX184" fmla="*/ 3603855 w 12192001"/>
              <a:gd name="connsiteY184" fmla="*/ 1987381 h 2344739"/>
              <a:gd name="connsiteX185" fmla="*/ 3594736 w 12192001"/>
              <a:gd name="connsiteY185" fmla="*/ 1987545 h 2344739"/>
              <a:gd name="connsiteX186" fmla="*/ 3594501 w 12192001"/>
              <a:gd name="connsiteY186" fmla="*/ 1987276 h 2344739"/>
              <a:gd name="connsiteX187" fmla="*/ 3585978 w 12192001"/>
              <a:gd name="connsiteY187" fmla="*/ 1987966 h 2344739"/>
              <a:gd name="connsiteX188" fmla="*/ 3536135 w 12192001"/>
              <a:gd name="connsiteY188" fmla="*/ 1978267 h 2344739"/>
              <a:gd name="connsiteX189" fmla="*/ 3473223 w 12192001"/>
              <a:gd name="connsiteY189" fmla="*/ 1974606 h 2344739"/>
              <a:gd name="connsiteX190" fmla="*/ 3400728 w 12192001"/>
              <a:gd name="connsiteY190" fmla="*/ 1962558 h 2344739"/>
              <a:gd name="connsiteX191" fmla="*/ 3363888 w 12192001"/>
              <a:gd name="connsiteY191" fmla="*/ 1979510 h 2344739"/>
              <a:gd name="connsiteX192" fmla="*/ 3344026 w 12192001"/>
              <a:gd name="connsiteY192" fmla="*/ 1981192 h 2344739"/>
              <a:gd name="connsiteX193" fmla="*/ 3341698 w 12192001"/>
              <a:gd name="connsiteY193" fmla="*/ 1980217 h 2344739"/>
              <a:gd name="connsiteX194" fmla="*/ 3262356 w 12192001"/>
              <a:gd name="connsiteY194" fmla="*/ 1986094 h 2344739"/>
              <a:gd name="connsiteX195" fmla="*/ 3142556 w 12192001"/>
              <a:gd name="connsiteY195" fmla="*/ 1993869 h 2344739"/>
              <a:gd name="connsiteX196" fmla="*/ 3030291 w 12192001"/>
              <a:gd name="connsiteY196" fmla="*/ 1996512 h 2344739"/>
              <a:gd name="connsiteX197" fmla="*/ 2781569 w 12192001"/>
              <a:gd name="connsiteY197" fmla="*/ 2018333 h 2344739"/>
              <a:gd name="connsiteX198" fmla="*/ 2646527 w 12192001"/>
              <a:gd name="connsiteY198" fmla="*/ 2028869 h 2344739"/>
              <a:gd name="connsiteX199" fmla="*/ 2568028 w 12192001"/>
              <a:gd name="connsiteY199" fmla="*/ 2002628 h 2344739"/>
              <a:gd name="connsiteX200" fmla="*/ 2443255 w 12192001"/>
              <a:gd name="connsiteY200" fmla="*/ 2016529 h 2344739"/>
              <a:gd name="connsiteX201" fmla="*/ 2315112 w 12192001"/>
              <a:gd name="connsiteY201" fmla="*/ 2024996 h 2344739"/>
              <a:gd name="connsiteX202" fmla="*/ 2208578 w 12192001"/>
              <a:gd name="connsiteY202" fmla="*/ 2019763 h 2344739"/>
              <a:gd name="connsiteX203" fmla="*/ 2094665 w 12192001"/>
              <a:gd name="connsiteY203" fmla="*/ 2003052 h 2344739"/>
              <a:gd name="connsiteX204" fmla="*/ 1997356 w 12192001"/>
              <a:gd name="connsiteY204" fmla="*/ 1995032 h 2344739"/>
              <a:gd name="connsiteX205" fmla="*/ 1928172 w 12192001"/>
              <a:gd name="connsiteY205" fmla="*/ 2016977 h 2344739"/>
              <a:gd name="connsiteX206" fmla="*/ 1921650 w 12192001"/>
              <a:gd name="connsiteY206" fmla="*/ 2012146 h 2344739"/>
              <a:gd name="connsiteX207" fmla="*/ 1873080 w 12192001"/>
              <a:gd name="connsiteY207" fmla="*/ 2013741 h 2344739"/>
              <a:gd name="connsiteX208" fmla="*/ 1786655 w 12192001"/>
              <a:gd name="connsiteY208" fmla="*/ 2041363 h 2344739"/>
              <a:gd name="connsiteX209" fmla="*/ 1738204 w 12192001"/>
              <a:gd name="connsiteY209" fmla="*/ 2036312 h 2344739"/>
              <a:gd name="connsiteX210" fmla="*/ 1675071 w 12192001"/>
              <a:gd name="connsiteY210" fmla="*/ 2019963 h 2344739"/>
              <a:gd name="connsiteX211" fmla="*/ 1608669 w 12192001"/>
              <a:gd name="connsiteY211" fmla="*/ 2013066 h 2344739"/>
              <a:gd name="connsiteX212" fmla="*/ 1496110 w 12192001"/>
              <a:gd name="connsiteY212" fmla="*/ 1987476 h 2344739"/>
              <a:gd name="connsiteX213" fmla="*/ 1149979 w 12192001"/>
              <a:gd name="connsiteY213" fmla="*/ 1938041 h 2344739"/>
              <a:gd name="connsiteX214" fmla="*/ 858269 w 12192001"/>
              <a:gd name="connsiteY214" fmla="*/ 1928608 h 2344739"/>
              <a:gd name="connsiteX215" fmla="*/ 837540 w 12192001"/>
              <a:gd name="connsiteY215" fmla="*/ 1929821 h 2344739"/>
              <a:gd name="connsiteX216" fmla="*/ 816809 w 12192001"/>
              <a:gd name="connsiteY216" fmla="*/ 1927857 h 2344739"/>
              <a:gd name="connsiteX217" fmla="*/ 811506 w 12192001"/>
              <a:gd name="connsiteY217" fmla="*/ 1930751 h 2344739"/>
              <a:gd name="connsiteX218" fmla="*/ 797041 w 12192001"/>
              <a:gd name="connsiteY218" fmla="*/ 1930446 h 2344739"/>
              <a:gd name="connsiteX219" fmla="*/ 767901 w 12192001"/>
              <a:gd name="connsiteY219" fmla="*/ 1932653 h 2344739"/>
              <a:gd name="connsiteX220" fmla="*/ 763053 w 12192001"/>
              <a:gd name="connsiteY220" fmla="*/ 1930432 h 2344739"/>
              <a:gd name="connsiteX221" fmla="*/ 720047 w 12192001"/>
              <a:gd name="connsiteY221" fmla="*/ 1929661 h 2344739"/>
              <a:gd name="connsiteX222" fmla="*/ 719742 w 12192001"/>
              <a:gd name="connsiteY222" fmla="*/ 1928399 h 2344739"/>
              <a:gd name="connsiteX223" fmla="*/ 708875 w 12192001"/>
              <a:gd name="connsiteY223" fmla="*/ 1922722 h 2344739"/>
              <a:gd name="connsiteX224" fmla="*/ 596792 w 12192001"/>
              <a:gd name="connsiteY224" fmla="*/ 1879864 h 2344739"/>
              <a:gd name="connsiteX225" fmla="*/ 578535 w 12192001"/>
              <a:gd name="connsiteY225" fmla="*/ 1877212 h 2344739"/>
              <a:gd name="connsiteX226" fmla="*/ 571717 w 12192001"/>
              <a:gd name="connsiteY226" fmla="*/ 1877401 h 2344739"/>
              <a:gd name="connsiteX227" fmla="*/ 445099 w 12192001"/>
              <a:gd name="connsiteY227" fmla="*/ 1839371 h 2344739"/>
              <a:gd name="connsiteX228" fmla="*/ 404015 w 12192001"/>
              <a:gd name="connsiteY228" fmla="*/ 1833548 h 2344739"/>
              <a:gd name="connsiteX229" fmla="*/ 292435 w 12192001"/>
              <a:gd name="connsiteY229" fmla="*/ 1812852 h 2344739"/>
              <a:gd name="connsiteX230" fmla="*/ 118381 w 12192001"/>
              <a:gd name="connsiteY230" fmla="*/ 1761047 h 2344739"/>
              <a:gd name="connsiteX231" fmla="*/ 15526 w 12192001"/>
              <a:gd name="connsiteY231" fmla="*/ 1758191 h 2344739"/>
              <a:gd name="connsiteX232" fmla="*/ 2 w 12192001"/>
              <a:gd name="connsiteY232" fmla="*/ 1752722 h 2344739"/>
              <a:gd name="connsiteX233" fmla="*/ 1 w 12192001"/>
              <a:gd name="connsiteY233" fmla="*/ 762497 h 2344739"/>
              <a:gd name="connsiteX234" fmla="*/ 0 w 12192001"/>
              <a:gd name="connsiteY234" fmla="*/ 762497 h 2344739"/>
              <a:gd name="connsiteX235" fmla="*/ 0 w 12192001"/>
              <a:gd name="connsiteY235" fmla="*/ 222213 h 2344739"/>
              <a:gd name="connsiteX236" fmla="*/ 0 w 12192001"/>
              <a:gd name="connsiteY236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57107 w 12192001"/>
              <a:gd name="connsiteY22" fmla="*/ 792050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309326 w 12192001"/>
              <a:gd name="connsiteY26" fmla="*/ 1274846 h 2344739"/>
              <a:gd name="connsiteX27" fmla="*/ 11294224 w 12192001"/>
              <a:gd name="connsiteY27" fmla="*/ 1283683 h 2344739"/>
              <a:gd name="connsiteX28" fmla="*/ 11245526 w 12192001"/>
              <a:gd name="connsiteY28" fmla="*/ 1274060 h 2344739"/>
              <a:gd name="connsiteX29" fmla="*/ 11227161 w 12192001"/>
              <a:gd name="connsiteY29" fmla="*/ 1276236 h 2344739"/>
              <a:gd name="connsiteX30" fmla="*/ 11216939 w 12192001"/>
              <a:gd name="connsiteY30" fmla="*/ 1275961 h 2344739"/>
              <a:gd name="connsiteX31" fmla="*/ 11216036 w 12192001"/>
              <a:gd name="connsiteY31" fmla="*/ 1275018 h 2344739"/>
              <a:gd name="connsiteX32" fmla="*/ 11187737 w 12192001"/>
              <a:gd name="connsiteY32" fmla="*/ 1292383 h 2344739"/>
              <a:gd name="connsiteX33" fmla="*/ 11183353 w 12192001"/>
              <a:gd name="connsiteY33" fmla="*/ 1292525 h 2344739"/>
              <a:gd name="connsiteX34" fmla="*/ 11165706 w 12192001"/>
              <a:gd name="connsiteY34" fmla="*/ 1306612 h 2344739"/>
              <a:gd name="connsiteX35" fmla="*/ 11156163 w 12192001"/>
              <a:gd name="connsiteY35" fmla="*/ 1312414 h 2344739"/>
              <a:gd name="connsiteX36" fmla="*/ 11154348 w 12192001"/>
              <a:gd name="connsiteY36" fmla="*/ 1317097 h 2344739"/>
              <a:gd name="connsiteX37" fmla="*/ 11139813 w 12192001"/>
              <a:gd name="connsiteY37" fmla="*/ 1324115 h 2344739"/>
              <a:gd name="connsiteX38" fmla="*/ 11137813 w 12192001"/>
              <a:gd name="connsiteY38" fmla="*/ 1323772 h 2344739"/>
              <a:gd name="connsiteX39" fmla="*/ 11127060 w 12192001"/>
              <a:gd name="connsiteY39" fmla="*/ 1333832 h 2344739"/>
              <a:gd name="connsiteX40" fmla="*/ 11119543 w 12192001"/>
              <a:gd name="connsiteY40" fmla="*/ 1347424 h 2344739"/>
              <a:gd name="connsiteX41" fmla="*/ 10893535 w 12192001"/>
              <a:gd name="connsiteY41" fmla="*/ 1473399 h 2344739"/>
              <a:gd name="connsiteX42" fmla="*/ 10772152 w 12192001"/>
              <a:gd name="connsiteY42" fmla="*/ 1523191 h 2344739"/>
              <a:gd name="connsiteX43" fmla="*/ 10626520 w 12192001"/>
              <a:gd name="connsiteY43" fmla="*/ 1559229 h 2344739"/>
              <a:gd name="connsiteX44" fmla="*/ 10580747 w 12192001"/>
              <a:gd name="connsiteY44" fmla="*/ 1568689 h 2344739"/>
              <a:gd name="connsiteX45" fmla="*/ 10546642 w 12192001"/>
              <a:gd name="connsiteY45" fmla="*/ 1598423 h 2344739"/>
              <a:gd name="connsiteX46" fmla="*/ 10528495 w 12192001"/>
              <a:gd name="connsiteY46" fmla="*/ 1596907 h 2344739"/>
              <a:gd name="connsiteX47" fmla="*/ 10525298 w 12192001"/>
              <a:gd name="connsiteY47" fmla="*/ 1596411 h 2344739"/>
              <a:gd name="connsiteX48" fmla="*/ 10513981 w 12192001"/>
              <a:gd name="connsiteY48" fmla="*/ 1599537 h 2344739"/>
              <a:gd name="connsiteX49" fmla="*/ 10490587 w 12192001"/>
              <a:gd name="connsiteY49" fmla="*/ 1594156 h 2344739"/>
              <a:gd name="connsiteX50" fmla="*/ 10470270 w 12192001"/>
              <a:gd name="connsiteY50" fmla="*/ 1601693 h 2344739"/>
              <a:gd name="connsiteX51" fmla="*/ 10375894 w 12192001"/>
              <a:gd name="connsiteY51" fmla="*/ 1644598 h 2344739"/>
              <a:gd name="connsiteX52" fmla="*/ 10318190 w 12192001"/>
              <a:gd name="connsiteY52" fmla="*/ 1666221 h 2344739"/>
              <a:gd name="connsiteX53" fmla="*/ 10294319 w 12192001"/>
              <a:gd name="connsiteY53" fmla="*/ 1668079 h 2344739"/>
              <a:gd name="connsiteX54" fmla="*/ 10262295 w 12192001"/>
              <a:gd name="connsiteY54" fmla="*/ 1674948 h 2344739"/>
              <a:gd name="connsiteX55" fmla="*/ 10204270 w 12192001"/>
              <a:gd name="connsiteY55" fmla="*/ 1682149 h 2344739"/>
              <a:gd name="connsiteX56" fmla="*/ 10176611 w 12192001"/>
              <a:gd name="connsiteY56" fmla="*/ 1692943 h 2344739"/>
              <a:gd name="connsiteX57" fmla="*/ 10163922 w 12192001"/>
              <a:gd name="connsiteY57" fmla="*/ 1693739 h 2344739"/>
              <a:gd name="connsiteX58" fmla="*/ 10155160 w 12192001"/>
              <a:gd name="connsiteY58" fmla="*/ 1707487 h 2344739"/>
              <a:gd name="connsiteX59" fmla="*/ 10117119 w 12192001"/>
              <a:gd name="connsiteY59" fmla="*/ 1731142 h 2344739"/>
              <a:gd name="connsiteX60" fmla="*/ 10100445 w 12192001"/>
              <a:gd name="connsiteY60" fmla="*/ 1742432 h 2344739"/>
              <a:gd name="connsiteX61" fmla="*/ 10082169 w 12192001"/>
              <a:gd name="connsiteY61" fmla="*/ 1743296 h 2344739"/>
              <a:gd name="connsiteX62" fmla="*/ 10039240 w 12192001"/>
              <a:gd name="connsiteY62" fmla="*/ 1741632 h 2344739"/>
              <a:gd name="connsiteX63" fmla="*/ 9960019 w 12192001"/>
              <a:gd name="connsiteY63" fmla="*/ 1757147 h 2344739"/>
              <a:gd name="connsiteX64" fmla="*/ 9847792 w 12192001"/>
              <a:gd name="connsiteY64" fmla="*/ 1763915 h 2344739"/>
              <a:gd name="connsiteX65" fmla="*/ 9728309 w 12192001"/>
              <a:gd name="connsiteY65" fmla="*/ 1784122 h 2344739"/>
              <a:gd name="connsiteX66" fmla="*/ 9584507 w 12192001"/>
              <a:gd name="connsiteY66" fmla="*/ 1795542 h 2344739"/>
              <a:gd name="connsiteX67" fmla="*/ 9343052 w 12192001"/>
              <a:gd name="connsiteY67" fmla="*/ 1841244 h 2344739"/>
              <a:gd name="connsiteX68" fmla="*/ 9231370 w 12192001"/>
              <a:gd name="connsiteY68" fmla="*/ 1893149 h 2344739"/>
              <a:gd name="connsiteX69" fmla="*/ 9194810 w 12192001"/>
              <a:gd name="connsiteY69" fmla="*/ 1903228 h 2344739"/>
              <a:gd name="connsiteX70" fmla="*/ 9189246 w 12192001"/>
              <a:gd name="connsiteY70" fmla="*/ 1912467 h 2344739"/>
              <a:gd name="connsiteX71" fmla="*/ 9151232 w 12192001"/>
              <a:gd name="connsiteY71" fmla="*/ 1923669 h 2344739"/>
              <a:gd name="connsiteX72" fmla="*/ 9150210 w 12192001"/>
              <a:gd name="connsiteY72" fmla="*/ 1922604 h 2344739"/>
              <a:gd name="connsiteX73" fmla="*/ 9137318 w 12192001"/>
              <a:gd name="connsiteY73" fmla="*/ 1920435 h 2344739"/>
              <a:gd name="connsiteX74" fmla="*/ 9113812 w 12192001"/>
              <a:gd name="connsiteY74" fmla="*/ 1919069 h 2344739"/>
              <a:gd name="connsiteX75" fmla="*/ 9053453 w 12192001"/>
              <a:gd name="connsiteY75" fmla="*/ 1910755 h 2344739"/>
              <a:gd name="connsiteX76" fmla="*/ 9005486 w 12192001"/>
              <a:gd name="connsiteY76" fmla="*/ 1914040 h 2344739"/>
              <a:gd name="connsiteX77" fmla="*/ 9005201 w 12192001"/>
              <a:gd name="connsiteY77" fmla="*/ 1913800 h 2344739"/>
              <a:gd name="connsiteX78" fmla="*/ 8996232 w 12192001"/>
              <a:gd name="connsiteY78" fmla="*/ 1915011 h 2344739"/>
              <a:gd name="connsiteX79" fmla="*/ 8990394 w 12192001"/>
              <a:gd name="connsiteY79" fmla="*/ 1917072 h 2344739"/>
              <a:gd name="connsiteX80" fmla="*/ 8974337 w 12192001"/>
              <a:gd name="connsiteY80" fmla="*/ 1920298 h 2344739"/>
              <a:gd name="connsiteX81" fmla="*/ 8968011 w 12192001"/>
              <a:gd name="connsiteY81" fmla="*/ 1919598 h 2344739"/>
              <a:gd name="connsiteX82" fmla="*/ 8963048 w 12192001"/>
              <a:gd name="connsiteY82" fmla="*/ 1917373 h 2344739"/>
              <a:gd name="connsiteX83" fmla="*/ 8928988 w 12192001"/>
              <a:gd name="connsiteY83" fmla="*/ 1914185 h 2344739"/>
              <a:gd name="connsiteX84" fmla="*/ 8752444 w 12192001"/>
              <a:gd name="connsiteY84" fmla="*/ 1933417 h 2344739"/>
              <a:gd name="connsiteX85" fmla="*/ 8707847 w 12192001"/>
              <a:gd name="connsiteY85" fmla="*/ 1935518 h 2344739"/>
              <a:gd name="connsiteX86" fmla="*/ 8596071 w 12192001"/>
              <a:gd name="connsiteY86" fmla="*/ 1944090 h 2344739"/>
              <a:gd name="connsiteX87" fmla="*/ 8525230 w 12192001"/>
              <a:gd name="connsiteY87" fmla="*/ 1929248 h 2344739"/>
              <a:gd name="connsiteX88" fmla="*/ 8510983 w 12192001"/>
              <a:gd name="connsiteY88" fmla="*/ 1935163 h 2344739"/>
              <a:gd name="connsiteX89" fmla="*/ 8506167 w 12192001"/>
              <a:gd name="connsiteY89" fmla="*/ 1938164 h 2344739"/>
              <a:gd name="connsiteX90" fmla="*/ 8497968 w 12192001"/>
              <a:gd name="connsiteY90" fmla="*/ 1940902 h 2344739"/>
              <a:gd name="connsiteX91" fmla="*/ 8497594 w 12192001"/>
              <a:gd name="connsiteY91" fmla="*/ 1940723 h 2344739"/>
              <a:gd name="connsiteX92" fmla="*/ 8490249 w 12192001"/>
              <a:gd name="connsiteY92" fmla="*/ 1943773 h 2344739"/>
              <a:gd name="connsiteX93" fmla="*/ 8367182 w 12192001"/>
              <a:gd name="connsiteY93" fmla="*/ 1957815 h 2344739"/>
              <a:gd name="connsiteX94" fmla="*/ 8353799 w 12192001"/>
              <a:gd name="connsiteY94" fmla="*/ 1958009 h 2344739"/>
              <a:gd name="connsiteX95" fmla="*/ 8352373 w 12192001"/>
              <a:gd name="connsiteY95" fmla="*/ 1957169 h 2344739"/>
              <a:gd name="connsiteX96" fmla="*/ 8320104 w 12192001"/>
              <a:gd name="connsiteY96" fmla="*/ 1974587 h 2344739"/>
              <a:gd name="connsiteX97" fmla="*/ 8314433 w 12192001"/>
              <a:gd name="connsiteY97" fmla="*/ 1974913 h 2344739"/>
              <a:gd name="connsiteX98" fmla="*/ 8295174 w 12192001"/>
              <a:gd name="connsiteY98" fmla="*/ 1988808 h 2344739"/>
              <a:gd name="connsiteX99" fmla="*/ 8284276 w 12192001"/>
              <a:gd name="connsiteY99" fmla="*/ 1994631 h 2344739"/>
              <a:gd name="connsiteX100" fmla="*/ 8283150 w 12192001"/>
              <a:gd name="connsiteY100" fmla="*/ 1999074 h 2344739"/>
              <a:gd name="connsiteX101" fmla="*/ 8266076 w 12192001"/>
              <a:gd name="connsiteY101" fmla="*/ 2006249 h 2344739"/>
              <a:gd name="connsiteX102" fmla="*/ 8263377 w 12192001"/>
              <a:gd name="connsiteY102" fmla="*/ 2006019 h 2344739"/>
              <a:gd name="connsiteX103" fmla="*/ 8252033 w 12192001"/>
              <a:gd name="connsiteY103" fmla="*/ 2015862 h 2344739"/>
              <a:gd name="connsiteX104" fmla="*/ 8245834 w 12192001"/>
              <a:gd name="connsiteY104" fmla="*/ 2028854 h 2344739"/>
              <a:gd name="connsiteX105" fmla="*/ 8090272 w 12192001"/>
              <a:gd name="connsiteY105" fmla="*/ 2075015 h 2344739"/>
              <a:gd name="connsiteX106" fmla="*/ 7905407 w 12192001"/>
              <a:gd name="connsiteY106" fmla="*/ 2116988 h 2344739"/>
              <a:gd name="connsiteX107" fmla="*/ 7718745 w 12192001"/>
              <a:gd name="connsiteY107" fmla="*/ 2142703 h 2344739"/>
              <a:gd name="connsiteX108" fmla="*/ 7614347 w 12192001"/>
              <a:gd name="connsiteY108" fmla="*/ 2139232 h 2344739"/>
              <a:gd name="connsiteX109" fmla="*/ 7527543 w 12192001"/>
              <a:gd name="connsiteY109" fmla="*/ 2145060 h 2344739"/>
              <a:gd name="connsiteX110" fmla="*/ 7519571 w 12192001"/>
              <a:gd name="connsiteY110" fmla="*/ 2147613 h 2344739"/>
              <a:gd name="connsiteX111" fmla="*/ 7507411 w 12192001"/>
              <a:gd name="connsiteY111" fmla="*/ 2148948 h 2344739"/>
              <a:gd name="connsiteX112" fmla="*/ 7507040 w 12192001"/>
              <a:gd name="connsiteY112" fmla="*/ 2148621 h 2344739"/>
              <a:gd name="connsiteX113" fmla="*/ 7495795 w 12192001"/>
              <a:gd name="connsiteY113" fmla="*/ 2150573 h 2344739"/>
              <a:gd name="connsiteX114" fmla="*/ 7405391 w 12192001"/>
              <a:gd name="connsiteY114" fmla="*/ 2142468 h 2344739"/>
              <a:gd name="connsiteX115" fmla="*/ 7312180 w 12192001"/>
              <a:gd name="connsiteY115" fmla="*/ 2132873 h 2344739"/>
              <a:gd name="connsiteX116" fmla="*/ 7310853 w 12192001"/>
              <a:gd name="connsiteY116" fmla="*/ 2131431 h 2344739"/>
              <a:gd name="connsiteX117" fmla="*/ 7218559 w 12192001"/>
              <a:gd name="connsiteY117" fmla="*/ 2156680 h 2344739"/>
              <a:gd name="connsiteX118" fmla="*/ 7201101 w 12192001"/>
              <a:gd name="connsiteY118" fmla="*/ 2161230 h 2344739"/>
              <a:gd name="connsiteX119" fmla="*/ 7197004 w 12192001"/>
              <a:gd name="connsiteY119" fmla="*/ 2166588 h 2344739"/>
              <a:gd name="connsiteX120" fmla="*/ 7170808 w 12192001"/>
              <a:gd name="connsiteY120" fmla="*/ 2171236 h 2344739"/>
              <a:gd name="connsiteX121" fmla="*/ 7096988 w 12192001"/>
              <a:gd name="connsiteY121" fmla="*/ 2183464 h 2344739"/>
              <a:gd name="connsiteX122" fmla="*/ 7018496 w 12192001"/>
              <a:gd name="connsiteY122" fmla="*/ 2183090 h 2344739"/>
              <a:gd name="connsiteX123" fmla="*/ 6904146 w 12192001"/>
              <a:gd name="connsiteY123" fmla="*/ 2212596 h 2344739"/>
              <a:gd name="connsiteX124" fmla="*/ 6708222 w 12192001"/>
              <a:gd name="connsiteY124" fmla="*/ 2240551 h 2344739"/>
              <a:gd name="connsiteX125" fmla="*/ 6549454 w 12192001"/>
              <a:gd name="connsiteY125" fmla="*/ 2269327 h 2344739"/>
              <a:gd name="connsiteX126" fmla="*/ 6317560 w 12192001"/>
              <a:gd name="connsiteY126" fmla="*/ 2316127 h 2344739"/>
              <a:gd name="connsiteX127" fmla="*/ 6168674 w 12192001"/>
              <a:gd name="connsiteY127" fmla="*/ 2318214 h 2344739"/>
              <a:gd name="connsiteX128" fmla="*/ 6073848 w 12192001"/>
              <a:gd name="connsiteY128" fmla="*/ 2338676 h 2344739"/>
              <a:gd name="connsiteX129" fmla="*/ 6068529 w 12192001"/>
              <a:gd name="connsiteY129" fmla="*/ 2337139 h 2344739"/>
              <a:gd name="connsiteX130" fmla="*/ 6048638 w 12192001"/>
              <a:gd name="connsiteY130" fmla="*/ 2337822 h 2344739"/>
              <a:gd name="connsiteX131" fmla="*/ 6041285 w 12192001"/>
              <a:gd name="connsiteY131" fmla="*/ 2329473 h 2344739"/>
              <a:gd name="connsiteX132" fmla="*/ 6010090 w 12192001"/>
              <a:gd name="connsiteY132" fmla="*/ 2324380 h 2344739"/>
              <a:gd name="connsiteX133" fmla="*/ 5957375 w 12192001"/>
              <a:gd name="connsiteY133" fmla="*/ 2328024 h 2344739"/>
              <a:gd name="connsiteX134" fmla="*/ 5758919 w 12192001"/>
              <a:gd name="connsiteY134" fmla="*/ 2343716 h 2344739"/>
              <a:gd name="connsiteX135" fmla="*/ 5626960 w 12192001"/>
              <a:gd name="connsiteY135" fmla="*/ 2344739 h 2344739"/>
              <a:gd name="connsiteX136" fmla="*/ 5470906 w 12192001"/>
              <a:gd name="connsiteY136" fmla="*/ 2330719 h 2344739"/>
              <a:gd name="connsiteX137" fmla="*/ 5432761 w 12192001"/>
              <a:gd name="connsiteY137" fmla="*/ 2319466 h 2344739"/>
              <a:gd name="connsiteX138" fmla="*/ 5381669 w 12192001"/>
              <a:gd name="connsiteY138" fmla="*/ 2301764 h 2344739"/>
              <a:gd name="connsiteX139" fmla="*/ 5261764 w 12192001"/>
              <a:gd name="connsiteY139" fmla="*/ 2281347 h 2344739"/>
              <a:gd name="connsiteX140" fmla="*/ 5222961 w 12192001"/>
              <a:gd name="connsiteY140" fmla="*/ 2270223 h 2344739"/>
              <a:gd name="connsiteX141" fmla="*/ 5174660 w 12192001"/>
              <a:gd name="connsiteY141" fmla="*/ 2267233 h 2344739"/>
              <a:gd name="connsiteX142" fmla="*/ 5156554 w 12192001"/>
              <a:gd name="connsiteY142" fmla="*/ 2260010 h 2344739"/>
              <a:gd name="connsiteX143" fmla="*/ 5142599 w 12192001"/>
              <a:gd name="connsiteY143" fmla="*/ 2256610 h 2344739"/>
              <a:gd name="connsiteX144" fmla="*/ 5139596 w 12192001"/>
              <a:gd name="connsiteY144" fmla="*/ 2254509 h 2344739"/>
              <a:gd name="connsiteX145" fmla="*/ 5121659 w 12192001"/>
              <a:gd name="connsiteY145" fmla="*/ 2243656 h 2344739"/>
              <a:gd name="connsiteX146" fmla="*/ 5065790 w 12192001"/>
              <a:gd name="connsiteY146" fmla="*/ 2250227 h 2344739"/>
              <a:gd name="connsiteX147" fmla="*/ 5011514 w 12192001"/>
              <a:gd name="connsiteY147" fmla="*/ 2233846 h 2344739"/>
              <a:gd name="connsiteX148" fmla="*/ 4840441 w 12192001"/>
              <a:gd name="connsiteY148" fmla="*/ 2209829 h 2344739"/>
              <a:gd name="connsiteX149" fmla="*/ 4762447 w 12192001"/>
              <a:gd name="connsiteY149" fmla="*/ 2182061 h 2344739"/>
              <a:gd name="connsiteX150" fmla="*/ 4723186 w 12192001"/>
              <a:gd name="connsiteY150" fmla="*/ 2173047 h 2344739"/>
              <a:gd name="connsiteX151" fmla="*/ 4721176 w 12192001"/>
              <a:gd name="connsiteY151" fmla="*/ 2172298 h 2344739"/>
              <a:gd name="connsiteX152" fmla="*/ 4722111 w 12192001"/>
              <a:gd name="connsiteY152" fmla="*/ 2172087 h 2344739"/>
              <a:gd name="connsiteX153" fmla="*/ 4717202 w 12192001"/>
              <a:gd name="connsiteY153" fmla="*/ 2170817 h 2344739"/>
              <a:gd name="connsiteX154" fmla="*/ 4721176 w 12192001"/>
              <a:gd name="connsiteY154" fmla="*/ 2172298 h 2344739"/>
              <a:gd name="connsiteX155" fmla="*/ 4715526 w 12192001"/>
              <a:gd name="connsiteY155" fmla="*/ 2173573 h 2344739"/>
              <a:gd name="connsiteX156" fmla="*/ 4515814 w 12192001"/>
              <a:gd name="connsiteY156" fmla="*/ 2163671 h 2344739"/>
              <a:gd name="connsiteX157" fmla="*/ 4428543 w 12192001"/>
              <a:gd name="connsiteY157" fmla="*/ 2153020 h 2344739"/>
              <a:gd name="connsiteX158" fmla="*/ 4362875 w 12192001"/>
              <a:gd name="connsiteY158" fmla="*/ 2151674 h 2344739"/>
              <a:gd name="connsiteX159" fmla="*/ 4316966 w 12192001"/>
              <a:gd name="connsiteY159" fmla="*/ 2158289 h 2344739"/>
              <a:gd name="connsiteX160" fmla="*/ 4315110 w 12192001"/>
              <a:gd name="connsiteY160" fmla="*/ 2156948 h 2344739"/>
              <a:gd name="connsiteX161" fmla="*/ 4295144 w 12192001"/>
              <a:gd name="connsiteY161" fmla="*/ 2155069 h 2344739"/>
              <a:gd name="connsiteX162" fmla="*/ 4290064 w 12192001"/>
              <a:gd name="connsiteY162" fmla="*/ 2157986 h 2344739"/>
              <a:gd name="connsiteX163" fmla="*/ 4276142 w 12192001"/>
              <a:gd name="connsiteY163" fmla="*/ 2157740 h 2344739"/>
              <a:gd name="connsiteX164" fmla="*/ 4248117 w 12192001"/>
              <a:gd name="connsiteY164" fmla="*/ 2160064 h 2344739"/>
              <a:gd name="connsiteX165" fmla="*/ 4202051 w 12192001"/>
              <a:gd name="connsiteY165" fmla="*/ 2157269 h 2344739"/>
              <a:gd name="connsiteX166" fmla="*/ 4201745 w 12192001"/>
              <a:gd name="connsiteY166" fmla="*/ 2156010 h 2344739"/>
              <a:gd name="connsiteX167" fmla="*/ 4191248 w 12192001"/>
              <a:gd name="connsiteY167" fmla="*/ 2150376 h 2344739"/>
              <a:gd name="connsiteX168" fmla="*/ 4142745 w 12192001"/>
              <a:gd name="connsiteY168" fmla="*/ 2134511 h 2344739"/>
              <a:gd name="connsiteX169" fmla="*/ 4083097 w 12192001"/>
              <a:gd name="connsiteY169" fmla="*/ 2107978 h 2344739"/>
              <a:gd name="connsiteX170" fmla="*/ 4074546 w 12192001"/>
              <a:gd name="connsiteY170" fmla="*/ 2107143 h 2344739"/>
              <a:gd name="connsiteX171" fmla="*/ 4074427 w 12192001"/>
              <a:gd name="connsiteY171" fmla="*/ 2106844 h 2344739"/>
              <a:gd name="connsiteX172" fmla="*/ 4065510 w 12192001"/>
              <a:gd name="connsiteY172" fmla="*/ 2105400 h 2344739"/>
              <a:gd name="connsiteX173" fmla="*/ 4058954 w 12192001"/>
              <a:gd name="connsiteY173" fmla="*/ 2105618 h 2344739"/>
              <a:gd name="connsiteX174" fmla="*/ 4042364 w 12192001"/>
              <a:gd name="connsiteY174" fmla="*/ 2103997 h 2344739"/>
              <a:gd name="connsiteX175" fmla="*/ 4036997 w 12192001"/>
              <a:gd name="connsiteY175" fmla="*/ 2101563 h 2344739"/>
              <a:gd name="connsiteX176" fmla="*/ 4035363 w 12192001"/>
              <a:gd name="connsiteY176" fmla="*/ 2097896 h 2344739"/>
              <a:gd name="connsiteX177" fmla="*/ 4033778 w 12192001"/>
              <a:gd name="connsiteY177" fmla="*/ 2098131 h 2344739"/>
              <a:gd name="connsiteX178" fmla="*/ 4004538 w 12192001"/>
              <a:gd name="connsiteY178" fmla="*/ 2085563 h 2344739"/>
              <a:gd name="connsiteX179" fmla="*/ 3936846 w 12192001"/>
              <a:gd name="connsiteY179" fmla="*/ 2068106 h 2344739"/>
              <a:gd name="connsiteX180" fmla="*/ 3897275 w 12192001"/>
              <a:gd name="connsiteY180" fmla="*/ 2062451 h 2344739"/>
              <a:gd name="connsiteX181" fmla="*/ 3789760 w 12192001"/>
              <a:gd name="connsiteY181" fmla="*/ 2042213 h 2344739"/>
              <a:gd name="connsiteX182" fmla="*/ 3682513 w 12192001"/>
              <a:gd name="connsiteY182" fmla="*/ 2018290 h 2344739"/>
              <a:gd name="connsiteX183" fmla="*/ 3610035 w 12192001"/>
              <a:gd name="connsiteY183" fmla="*/ 1986019 h 2344739"/>
              <a:gd name="connsiteX184" fmla="*/ 3603855 w 12192001"/>
              <a:gd name="connsiteY184" fmla="*/ 1987381 h 2344739"/>
              <a:gd name="connsiteX185" fmla="*/ 3594736 w 12192001"/>
              <a:gd name="connsiteY185" fmla="*/ 1987545 h 2344739"/>
              <a:gd name="connsiteX186" fmla="*/ 3594501 w 12192001"/>
              <a:gd name="connsiteY186" fmla="*/ 1987276 h 2344739"/>
              <a:gd name="connsiteX187" fmla="*/ 3585978 w 12192001"/>
              <a:gd name="connsiteY187" fmla="*/ 1987966 h 2344739"/>
              <a:gd name="connsiteX188" fmla="*/ 3536135 w 12192001"/>
              <a:gd name="connsiteY188" fmla="*/ 1978267 h 2344739"/>
              <a:gd name="connsiteX189" fmla="*/ 3473223 w 12192001"/>
              <a:gd name="connsiteY189" fmla="*/ 1974606 h 2344739"/>
              <a:gd name="connsiteX190" fmla="*/ 3400728 w 12192001"/>
              <a:gd name="connsiteY190" fmla="*/ 1962558 h 2344739"/>
              <a:gd name="connsiteX191" fmla="*/ 3363888 w 12192001"/>
              <a:gd name="connsiteY191" fmla="*/ 1979510 h 2344739"/>
              <a:gd name="connsiteX192" fmla="*/ 3344026 w 12192001"/>
              <a:gd name="connsiteY192" fmla="*/ 1981192 h 2344739"/>
              <a:gd name="connsiteX193" fmla="*/ 3341698 w 12192001"/>
              <a:gd name="connsiteY193" fmla="*/ 1980217 h 2344739"/>
              <a:gd name="connsiteX194" fmla="*/ 3262356 w 12192001"/>
              <a:gd name="connsiteY194" fmla="*/ 1986094 h 2344739"/>
              <a:gd name="connsiteX195" fmla="*/ 3142556 w 12192001"/>
              <a:gd name="connsiteY195" fmla="*/ 1993869 h 2344739"/>
              <a:gd name="connsiteX196" fmla="*/ 3030291 w 12192001"/>
              <a:gd name="connsiteY196" fmla="*/ 1996512 h 2344739"/>
              <a:gd name="connsiteX197" fmla="*/ 2781569 w 12192001"/>
              <a:gd name="connsiteY197" fmla="*/ 2018333 h 2344739"/>
              <a:gd name="connsiteX198" fmla="*/ 2646527 w 12192001"/>
              <a:gd name="connsiteY198" fmla="*/ 2028869 h 2344739"/>
              <a:gd name="connsiteX199" fmla="*/ 2568028 w 12192001"/>
              <a:gd name="connsiteY199" fmla="*/ 2002628 h 2344739"/>
              <a:gd name="connsiteX200" fmla="*/ 2443255 w 12192001"/>
              <a:gd name="connsiteY200" fmla="*/ 2016529 h 2344739"/>
              <a:gd name="connsiteX201" fmla="*/ 2315112 w 12192001"/>
              <a:gd name="connsiteY201" fmla="*/ 2024996 h 2344739"/>
              <a:gd name="connsiteX202" fmla="*/ 2208578 w 12192001"/>
              <a:gd name="connsiteY202" fmla="*/ 2019763 h 2344739"/>
              <a:gd name="connsiteX203" fmla="*/ 2094665 w 12192001"/>
              <a:gd name="connsiteY203" fmla="*/ 2003052 h 2344739"/>
              <a:gd name="connsiteX204" fmla="*/ 1997356 w 12192001"/>
              <a:gd name="connsiteY204" fmla="*/ 1995032 h 2344739"/>
              <a:gd name="connsiteX205" fmla="*/ 1928172 w 12192001"/>
              <a:gd name="connsiteY205" fmla="*/ 2016977 h 2344739"/>
              <a:gd name="connsiteX206" fmla="*/ 1921650 w 12192001"/>
              <a:gd name="connsiteY206" fmla="*/ 2012146 h 2344739"/>
              <a:gd name="connsiteX207" fmla="*/ 1873080 w 12192001"/>
              <a:gd name="connsiteY207" fmla="*/ 2013741 h 2344739"/>
              <a:gd name="connsiteX208" fmla="*/ 1786655 w 12192001"/>
              <a:gd name="connsiteY208" fmla="*/ 2041363 h 2344739"/>
              <a:gd name="connsiteX209" fmla="*/ 1738204 w 12192001"/>
              <a:gd name="connsiteY209" fmla="*/ 2036312 h 2344739"/>
              <a:gd name="connsiteX210" fmla="*/ 1675071 w 12192001"/>
              <a:gd name="connsiteY210" fmla="*/ 2019963 h 2344739"/>
              <a:gd name="connsiteX211" fmla="*/ 1608669 w 12192001"/>
              <a:gd name="connsiteY211" fmla="*/ 2013066 h 2344739"/>
              <a:gd name="connsiteX212" fmla="*/ 1496110 w 12192001"/>
              <a:gd name="connsiteY212" fmla="*/ 1987476 h 2344739"/>
              <a:gd name="connsiteX213" fmla="*/ 1149979 w 12192001"/>
              <a:gd name="connsiteY213" fmla="*/ 1938041 h 2344739"/>
              <a:gd name="connsiteX214" fmla="*/ 858269 w 12192001"/>
              <a:gd name="connsiteY214" fmla="*/ 1928608 h 2344739"/>
              <a:gd name="connsiteX215" fmla="*/ 837540 w 12192001"/>
              <a:gd name="connsiteY215" fmla="*/ 1929821 h 2344739"/>
              <a:gd name="connsiteX216" fmla="*/ 816809 w 12192001"/>
              <a:gd name="connsiteY216" fmla="*/ 1927857 h 2344739"/>
              <a:gd name="connsiteX217" fmla="*/ 811506 w 12192001"/>
              <a:gd name="connsiteY217" fmla="*/ 1930751 h 2344739"/>
              <a:gd name="connsiteX218" fmla="*/ 797041 w 12192001"/>
              <a:gd name="connsiteY218" fmla="*/ 1930446 h 2344739"/>
              <a:gd name="connsiteX219" fmla="*/ 767901 w 12192001"/>
              <a:gd name="connsiteY219" fmla="*/ 1932653 h 2344739"/>
              <a:gd name="connsiteX220" fmla="*/ 763053 w 12192001"/>
              <a:gd name="connsiteY220" fmla="*/ 1930432 h 2344739"/>
              <a:gd name="connsiteX221" fmla="*/ 720047 w 12192001"/>
              <a:gd name="connsiteY221" fmla="*/ 1929661 h 2344739"/>
              <a:gd name="connsiteX222" fmla="*/ 719742 w 12192001"/>
              <a:gd name="connsiteY222" fmla="*/ 1928399 h 2344739"/>
              <a:gd name="connsiteX223" fmla="*/ 708875 w 12192001"/>
              <a:gd name="connsiteY223" fmla="*/ 1922722 h 2344739"/>
              <a:gd name="connsiteX224" fmla="*/ 596792 w 12192001"/>
              <a:gd name="connsiteY224" fmla="*/ 1879864 h 2344739"/>
              <a:gd name="connsiteX225" fmla="*/ 578535 w 12192001"/>
              <a:gd name="connsiteY225" fmla="*/ 1877212 h 2344739"/>
              <a:gd name="connsiteX226" fmla="*/ 571717 w 12192001"/>
              <a:gd name="connsiteY226" fmla="*/ 1877401 h 2344739"/>
              <a:gd name="connsiteX227" fmla="*/ 445099 w 12192001"/>
              <a:gd name="connsiteY227" fmla="*/ 1839371 h 2344739"/>
              <a:gd name="connsiteX228" fmla="*/ 404015 w 12192001"/>
              <a:gd name="connsiteY228" fmla="*/ 1833548 h 2344739"/>
              <a:gd name="connsiteX229" fmla="*/ 292435 w 12192001"/>
              <a:gd name="connsiteY229" fmla="*/ 1812852 h 2344739"/>
              <a:gd name="connsiteX230" fmla="*/ 118381 w 12192001"/>
              <a:gd name="connsiteY230" fmla="*/ 1761047 h 2344739"/>
              <a:gd name="connsiteX231" fmla="*/ 15526 w 12192001"/>
              <a:gd name="connsiteY231" fmla="*/ 1758191 h 2344739"/>
              <a:gd name="connsiteX232" fmla="*/ 2 w 12192001"/>
              <a:gd name="connsiteY232" fmla="*/ 1752722 h 2344739"/>
              <a:gd name="connsiteX233" fmla="*/ 1 w 12192001"/>
              <a:gd name="connsiteY233" fmla="*/ 762497 h 2344739"/>
              <a:gd name="connsiteX234" fmla="*/ 0 w 12192001"/>
              <a:gd name="connsiteY234" fmla="*/ 762497 h 2344739"/>
              <a:gd name="connsiteX235" fmla="*/ 0 w 12192001"/>
              <a:gd name="connsiteY235" fmla="*/ 222213 h 2344739"/>
              <a:gd name="connsiteX236" fmla="*/ 0 w 12192001"/>
              <a:gd name="connsiteY236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309326 w 12192001"/>
              <a:gd name="connsiteY26" fmla="*/ 1274846 h 2344739"/>
              <a:gd name="connsiteX27" fmla="*/ 11294224 w 12192001"/>
              <a:gd name="connsiteY27" fmla="*/ 1283683 h 2344739"/>
              <a:gd name="connsiteX28" fmla="*/ 11245526 w 12192001"/>
              <a:gd name="connsiteY28" fmla="*/ 1274060 h 2344739"/>
              <a:gd name="connsiteX29" fmla="*/ 11227161 w 12192001"/>
              <a:gd name="connsiteY29" fmla="*/ 1276236 h 2344739"/>
              <a:gd name="connsiteX30" fmla="*/ 11216939 w 12192001"/>
              <a:gd name="connsiteY30" fmla="*/ 1275961 h 2344739"/>
              <a:gd name="connsiteX31" fmla="*/ 11216036 w 12192001"/>
              <a:gd name="connsiteY31" fmla="*/ 1275018 h 2344739"/>
              <a:gd name="connsiteX32" fmla="*/ 11187737 w 12192001"/>
              <a:gd name="connsiteY32" fmla="*/ 1292383 h 2344739"/>
              <a:gd name="connsiteX33" fmla="*/ 11183353 w 12192001"/>
              <a:gd name="connsiteY33" fmla="*/ 1292525 h 2344739"/>
              <a:gd name="connsiteX34" fmla="*/ 11165706 w 12192001"/>
              <a:gd name="connsiteY34" fmla="*/ 1306612 h 2344739"/>
              <a:gd name="connsiteX35" fmla="*/ 11156163 w 12192001"/>
              <a:gd name="connsiteY35" fmla="*/ 1312414 h 2344739"/>
              <a:gd name="connsiteX36" fmla="*/ 11154348 w 12192001"/>
              <a:gd name="connsiteY36" fmla="*/ 1317097 h 2344739"/>
              <a:gd name="connsiteX37" fmla="*/ 11139813 w 12192001"/>
              <a:gd name="connsiteY37" fmla="*/ 1324115 h 2344739"/>
              <a:gd name="connsiteX38" fmla="*/ 11137813 w 12192001"/>
              <a:gd name="connsiteY38" fmla="*/ 1323772 h 2344739"/>
              <a:gd name="connsiteX39" fmla="*/ 11127060 w 12192001"/>
              <a:gd name="connsiteY39" fmla="*/ 1333832 h 2344739"/>
              <a:gd name="connsiteX40" fmla="*/ 11119543 w 12192001"/>
              <a:gd name="connsiteY40" fmla="*/ 1347424 h 2344739"/>
              <a:gd name="connsiteX41" fmla="*/ 10893535 w 12192001"/>
              <a:gd name="connsiteY41" fmla="*/ 1473399 h 2344739"/>
              <a:gd name="connsiteX42" fmla="*/ 10772152 w 12192001"/>
              <a:gd name="connsiteY42" fmla="*/ 1523191 h 2344739"/>
              <a:gd name="connsiteX43" fmla="*/ 10626520 w 12192001"/>
              <a:gd name="connsiteY43" fmla="*/ 1559229 h 2344739"/>
              <a:gd name="connsiteX44" fmla="*/ 10580747 w 12192001"/>
              <a:gd name="connsiteY44" fmla="*/ 1568689 h 2344739"/>
              <a:gd name="connsiteX45" fmla="*/ 10546642 w 12192001"/>
              <a:gd name="connsiteY45" fmla="*/ 1598423 h 2344739"/>
              <a:gd name="connsiteX46" fmla="*/ 10528495 w 12192001"/>
              <a:gd name="connsiteY46" fmla="*/ 1596907 h 2344739"/>
              <a:gd name="connsiteX47" fmla="*/ 10525298 w 12192001"/>
              <a:gd name="connsiteY47" fmla="*/ 1596411 h 2344739"/>
              <a:gd name="connsiteX48" fmla="*/ 10513981 w 12192001"/>
              <a:gd name="connsiteY48" fmla="*/ 1599537 h 2344739"/>
              <a:gd name="connsiteX49" fmla="*/ 10490587 w 12192001"/>
              <a:gd name="connsiteY49" fmla="*/ 1594156 h 2344739"/>
              <a:gd name="connsiteX50" fmla="*/ 10470270 w 12192001"/>
              <a:gd name="connsiteY50" fmla="*/ 1601693 h 2344739"/>
              <a:gd name="connsiteX51" fmla="*/ 10375894 w 12192001"/>
              <a:gd name="connsiteY51" fmla="*/ 1644598 h 2344739"/>
              <a:gd name="connsiteX52" fmla="*/ 10318190 w 12192001"/>
              <a:gd name="connsiteY52" fmla="*/ 1666221 h 2344739"/>
              <a:gd name="connsiteX53" fmla="*/ 10294319 w 12192001"/>
              <a:gd name="connsiteY53" fmla="*/ 1668079 h 2344739"/>
              <a:gd name="connsiteX54" fmla="*/ 10262295 w 12192001"/>
              <a:gd name="connsiteY54" fmla="*/ 1674948 h 2344739"/>
              <a:gd name="connsiteX55" fmla="*/ 10204270 w 12192001"/>
              <a:gd name="connsiteY55" fmla="*/ 1682149 h 2344739"/>
              <a:gd name="connsiteX56" fmla="*/ 10176611 w 12192001"/>
              <a:gd name="connsiteY56" fmla="*/ 1692943 h 2344739"/>
              <a:gd name="connsiteX57" fmla="*/ 10163922 w 12192001"/>
              <a:gd name="connsiteY57" fmla="*/ 1693739 h 2344739"/>
              <a:gd name="connsiteX58" fmla="*/ 10155160 w 12192001"/>
              <a:gd name="connsiteY58" fmla="*/ 1707487 h 2344739"/>
              <a:gd name="connsiteX59" fmla="*/ 10117119 w 12192001"/>
              <a:gd name="connsiteY59" fmla="*/ 1731142 h 2344739"/>
              <a:gd name="connsiteX60" fmla="*/ 10100445 w 12192001"/>
              <a:gd name="connsiteY60" fmla="*/ 1742432 h 2344739"/>
              <a:gd name="connsiteX61" fmla="*/ 10082169 w 12192001"/>
              <a:gd name="connsiteY61" fmla="*/ 1743296 h 2344739"/>
              <a:gd name="connsiteX62" fmla="*/ 10039240 w 12192001"/>
              <a:gd name="connsiteY62" fmla="*/ 1741632 h 2344739"/>
              <a:gd name="connsiteX63" fmla="*/ 9960019 w 12192001"/>
              <a:gd name="connsiteY63" fmla="*/ 1757147 h 2344739"/>
              <a:gd name="connsiteX64" fmla="*/ 9847792 w 12192001"/>
              <a:gd name="connsiteY64" fmla="*/ 1763915 h 2344739"/>
              <a:gd name="connsiteX65" fmla="*/ 9728309 w 12192001"/>
              <a:gd name="connsiteY65" fmla="*/ 1784122 h 2344739"/>
              <a:gd name="connsiteX66" fmla="*/ 9584507 w 12192001"/>
              <a:gd name="connsiteY66" fmla="*/ 1795542 h 2344739"/>
              <a:gd name="connsiteX67" fmla="*/ 9343052 w 12192001"/>
              <a:gd name="connsiteY67" fmla="*/ 1841244 h 2344739"/>
              <a:gd name="connsiteX68" fmla="*/ 9231370 w 12192001"/>
              <a:gd name="connsiteY68" fmla="*/ 1893149 h 2344739"/>
              <a:gd name="connsiteX69" fmla="*/ 9194810 w 12192001"/>
              <a:gd name="connsiteY69" fmla="*/ 1903228 h 2344739"/>
              <a:gd name="connsiteX70" fmla="*/ 9189246 w 12192001"/>
              <a:gd name="connsiteY70" fmla="*/ 1912467 h 2344739"/>
              <a:gd name="connsiteX71" fmla="*/ 9151232 w 12192001"/>
              <a:gd name="connsiteY71" fmla="*/ 1923669 h 2344739"/>
              <a:gd name="connsiteX72" fmla="*/ 9150210 w 12192001"/>
              <a:gd name="connsiteY72" fmla="*/ 1922604 h 2344739"/>
              <a:gd name="connsiteX73" fmla="*/ 9137318 w 12192001"/>
              <a:gd name="connsiteY73" fmla="*/ 1920435 h 2344739"/>
              <a:gd name="connsiteX74" fmla="*/ 9113812 w 12192001"/>
              <a:gd name="connsiteY74" fmla="*/ 1919069 h 2344739"/>
              <a:gd name="connsiteX75" fmla="*/ 9053453 w 12192001"/>
              <a:gd name="connsiteY75" fmla="*/ 1910755 h 2344739"/>
              <a:gd name="connsiteX76" fmla="*/ 9005486 w 12192001"/>
              <a:gd name="connsiteY76" fmla="*/ 1914040 h 2344739"/>
              <a:gd name="connsiteX77" fmla="*/ 9005201 w 12192001"/>
              <a:gd name="connsiteY77" fmla="*/ 1913800 h 2344739"/>
              <a:gd name="connsiteX78" fmla="*/ 8996232 w 12192001"/>
              <a:gd name="connsiteY78" fmla="*/ 1915011 h 2344739"/>
              <a:gd name="connsiteX79" fmla="*/ 8990394 w 12192001"/>
              <a:gd name="connsiteY79" fmla="*/ 1917072 h 2344739"/>
              <a:gd name="connsiteX80" fmla="*/ 8974337 w 12192001"/>
              <a:gd name="connsiteY80" fmla="*/ 1920298 h 2344739"/>
              <a:gd name="connsiteX81" fmla="*/ 8968011 w 12192001"/>
              <a:gd name="connsiteY81" fmla="*/ 1919598 h 2344739"/>
              <a:gd name="connsiteX82" fmla="*/ 8963048 w 12192001"/>
              <a:gd name="connsiteY82" fmla="*/ 1917373 h 2344739"/>
              <a:gd name="connsiteX83" fmla="*/ 8928988 w 12192001"/>
              <a:gd name="connsiteY83" fmla="*/ 1914185 h 2344739"/>
              <a:gd name="connsiteX84" fmla="*/ 8752444 w 12192001"/>
              <a:gd name="connsiteY84" fmla="*/ 1933417 h 2344739"/>
              <a:gd name="connsiteX85" fmla="*/ 8707847 w 12192001"/>
              <a:gd name="connsiteY85" fmla="*/ 1935518 h 2344739"/>
              <a:gd name="connsiteX86" fmla="*/ 8596071 w 12192001"/>
              <a:gd name="connsiteY86" fmla="*/ 1944090 h 2344739"/>
              <a:gd name="connsiteX87" fmla="*/ 8525230 w 12192001"/>
              <a:gd name="connsiteY87" fmla="*/ 1929248 h 2344739"/>
              <a:gd name="connsiteX88" fmla="*/ 8510983 w 12192001"/>
              <a:gd name="connsiteY88" fmla="*/ 1935163 h 2344739"/>
              <a:gd name="connsiteX89" fmla="*/ 8506167 w 12192001"/>
              <a:gd name="connsiteY89" fmla="*/ 1938164 h 2344739"/>
              <a:gd name="connsiteX90" fmla="*/ 8497968 w 12192001"/>
              <a:gd name="connsiteY90" fmla="*/ 1940902 h 2344739"/>
              <a:gd name="connsiteX91" fmla="*/ 8497594 w 12192001"/>
              <a:gd name="connsiteY91" fmla="*/ 1940723 h 2344739"/>
              <a:gd name="connsiteX92" fmla="*/ 8490249 w 12192001"/>
              <a:gd name="connsiteY92" fmla="*/ 1943773 h 2344739"/>
              <a:gd name="connsiteX93" fmla="*/ 8367182 w 12192001"/>
              <a:gd name="connsiteY93" fmla="*/ 1957815 h 2344739"/>
              <a:gd name="connsiteX94" fmla="*/ 8353799 w 12192001"/>
              <a:gd name="connsiteY94" fmla="*/ 1958009 h 2344739"/>
              <a:gd name="connsiteX95" fmla="*/ 8352373 w 12192001"/>
              <a:gd name="connsiteY95" fmla="*/ 1957169 h 2344739"/>
              <a:gd name="connsiteX96" fmla="*/ 8320104 w 12192001"/>
              <a:gd name="connsiteY96" fmla="*/ 1974587 h 2344739"/>
              <a:gd name="connsiteX97" fmla="*/ 8314433 w 12192001"/>
              <a:gd name="connsiteY97" fmla="*/ 1974913 h 2344739"/>
              <a:gd name="connsiteX98" fmla="*/ 8295174 w 12192001"/>
              <a:gd name="connsiteY98" fmla="*/ 1988808 h 2344739"/>
              <a:gd name="connsiteX99" fmla="*/ 8284276 w 12192001"/>
              <a:gd name="connsiteY99" fmla="*/ 1994631 h 2344739"/>
              <a:gd name="connsiteX100" fmla="*/ 8283150 w 12192001"/>
              <a:gd name="connsiteY100" fmla="*/ 1999074 h 2344739"/>
              <a:gd name="connsiteX101" fmla="*/ 8266076 w 12192001"/>
              <a:gd name="connsiteY101" fmla="*/ 2006249 h 2344739"/>
              <a:gd name="connsiteX102" fmla="*/ 8263377 w 12192001"/>
              <a:gd name="connsiteY102" fmla="*/ 2006019 h 2344739"/>
              <a:gd name="connsiteX103" fmla="*/ 8252033 w 12192001"/>
              <a:gd name="connsiteY103" fmla="*/ 2015862 h 2344739"/>
              <a:gd name="connsiteX104" fmla="*/ 8245834 w 12192001"/>
              <a:gd name="connsiteY104" fmla="*/ 2028854 h 2344739"/>
              <a:gd name="connsiteX105" fmla="*/ 8090272 w 12192001"/>
              <a:gd name="connsiteY105" fmla="*/ 2075015 h 2344739"/>
              <a:gd name="connsiteX106" fmla="*/ 7905407 w 12192001"/>
              <a:gd name="connsiteY106" fmla="*/ 2116988 h 2344739"/>
              <a:gd name="connsiteX107" fmla="*/ 7718745 w 12192001"/>
              <a:gd name="connsiteY107" fmla="*/ 2142703 h 2344739"/>
              <a:gd name="connsiteX108" fmla="*/ 7614347 w 12192001"/>
              <a:gd name="connsiteY108" fmla="*/ 2139232 h 2344739"/>
              <a:gd name="connsiteX109" fmla="*/ 7527543 w 12192001"/>
              <a:gd name="connsiteY109" fmla="*/ 2145060 h 2344739"/>
              <a:gd name="connsiteX110" fmla="*/ 7519571 w 12192001"/>
              <a:gd name="connsiteY110" fmla="*/ 2147613 h 2344739"/>
              <a:gd name="connsiteX111" fmla="*/ 7507411 w 12192001"/>
              <a:gd name="connsiteY111" fmla="*/ 2148948 h 2344739"/>
              <a:gd name="connsiteX112" fmla="*/ 7507040 w 12192001"/>
              <a:gd name="connsiteY112" fmla="*/ 2148621 h 2344739"/>
              <a:gd name="connsiteX113" fmla="*/ 7495795 w 12192001"/>
              <a:gd name="connsiteY113" fmla="*/ 2150573 h 2344739"/>
              <a:gd name="connsiteX114" fmla="*/ 7405391 w 12192001"/>
              <a:gd name="connsiteY114" fmla="*/ 2142468 h 2344739"/>
              <a:gd name="connsiteX115" fmla="*/ 7312180 w 12192001"/>
              <a:gd name="connsiteY115" fmla="*/ 2132873 h 2344739"/>
              <a:gd name="connsiteX116" fmla="*/ 7310853 w 12192001"/>
              <a:gd name="connsiteY116" fmla="*/ 2131431 h 2344739"/>
              <a:gd name="connsiteX117" fmla="*/ 7218559 w 12192001"/>
              <a:gd name="connsiteY117" fmla="*/ 2156680 h 2344739"/>
              <a:gd name="connsiteX118" fmla="*/ 7201101 w 12192001"/>
              <a:gd name="connsiteY118" fmla="*/ 2161230 h 2344739"/>
              <a:gd name="connsiteX119" fmla="*/ 7197004 w 12192001"/>
              <a:gd name="connsiteY119" fmla="*/ 2166588 h 2344739"/>
              <a:gd name="connsiteX120" fmla="*/ 7170808 w 12192001"/>
              <a:gd name="connsiteY120" fmla="*/ 2171236 h 2344739"/>
              <a:gd name="connsiteX121" fmla="*/ 7096988 w 12192001"/>
              <a:gd name="connsiteY121" fmla="*/ 2183464 h 2344739"/>
              <a:gd name="connsiteX122" fmla="*/ 7018496 w 12192001"/>
              <a:gd name="connsiteY122" fmla="*/ 2183090 h 2344739"/>
              <a:gd name="connsiteX123" fmla="*/ 6904146 w 12192001"/>
              <a:gd name="connsiteY123" fmla="*/ 2212596 h 2344739"/>
              <a:gd name="connsiteX124" fmla="*/ 6708222 w 12192001"/>
              <a:gd name="connsiteY124" fmla="*/ 2240551 h 2344739"/>
              <a:gd name="connsiteX125" fmla="*/ 6549454 w 12192001"/>
              <a:gd name="connsiteY125" fmla="*/ 2269327 h 2344739"/>
              <a:gd name="connsiteX126" fmla="*/ 6317560 w 12192001"/>
              <a:gd name="connsiteY126" fmla="*/ 2316127 h 2344739"/>
              <a:gd name="connsiteX127" fmla="*/ 6168674 w 12192001"/>
              <a:gd name="connsiteY127" fmla="*/ 2318214 h 2344739"/>
              <a:gd name="connsiteX128" fmla="*/ 6073848 w 12192001"/>
              <a:gd name="connsiteY128" fmla="*/ 2338676 h 2344739"/>
              <a:gd name="connsiteX129" fmla="*/ 6068529 w 12192001"/>
              <a:gd name="connsiteY129" fmla="*/ 2337139 h 2344739"/>
              <a:gd name="connsiteX130" fmla="*/ 6048638 w 12192001"/>
              <a:gd name="connsiteY130" fmla="*/ 2337822 h 2344739"/>
              <a:gd name="connsiteX131" fmla="*/ 6041285 w 12192001"/>
              <a:gd name="connsiteY131" fmla="*/ 2329473 h 2344739"/>
              <a:gd name="connsiteX132" fmla="*/ 6010090 w 12192001"/>
              <a:gd name="connsiteY132" fmla="*/ 2324380 h 2344739"/>
              <a:gd name="connsiteX133" fmla="*/ 5957375 w 12192001"/>
              <a:gd name="connsiteY133" fmla="*/ 2328024 h 2344739"/>
              <a:gd name="connsiteX134" fmla="*/ 5758919 w 12192001"/>
              <a:gd name="connsiteY134" fmla="*/ 2343716 h 2344739"/>
              <a:gd name="connsiteX135" fmla="*/ 5626960 w 12192001"/>
              <a:gd name="connsiteY135" fmla="*/ 2344739 h 2344739"/>
              <a:gd name="connsiteX136" fmla="*/ 5470906 w 12192001"/>
              <a:gd name="connsiteY136" fmla="*/ 2330719 h 2344739"/>
              <a:gd name="connsiteX137" fmla="*/ 5432761 w 12192001"/>
              <a:gd name="connsiteY137" fmla="*/ 2319466 h 2344739"/>
              <a:gd name="connsiteX138" fmla="*/ 5381669 w 12192001"/>
              <a:gd name="connsiteY138" fmla="*/ 2301764 h 2344739"/>
              <a:gd name="connsiteX139" fmla="*/ 5261764 w 12192001"/>
              <a:gd name="connsiteY139" fmla="*/ 2281347 h 2344739"/>
              <a:gd name="connsiteX140" fmla="*/ 5222961 w 12192001"/>
              <a:gd name="connsiteY140" fmla="*/ 2270223 h 2344739"/>
              <a:gd name="connsiteX141" fmla="*/ 5174660 w 12192001"/>
              <a:gd name="connsiteY141" fmla="*/ 2267233 h 2344739"/>
              <a:gd name="connsiteX142" fmla="*/ 5156554 w 12192001"/>
              <a:gd name="connsiteY142" fmla="*/ 2260010 h 2344739"/>
              <a:gd name="connsiteX143" fmla="*/ 5142599 w 12192001"/>
              <a:gd name="connsiteY143" fmla="*/ 2256610 h 2344739"/>
              <a:gd name="connsiteX144" fmla="*/ 5139596 w 12192001"/>
              <a:gd name="connsiteY144" fmla="*/ 2254509 h 2344739"/>
              <a:gd name="connsiteX145" fmla="*/ 5121659 w 12192001"/>
              <a:gd name="connsiteY145" fmla="*/ 2243656 h 2344739"/>
              <a:gd name="connsiteX146" fmla="*/ 5065790 w 12192001"/>
              <a:gd name="connsiteY146" fmla="*/ 2250227 h 2344739"/>
              <a:gd name="connsiteX147" fmla="*/ 5011514 w 12192001"/>
              <a:gd name="connsiteY147" fmla="*/ 2233846 h 2344739"/>
              <a:gd name="connsiteX148" fmla="*/ 4840441 w 12192001"/>
              <a:gd name="connsiteY148" fmla="*/ 2209829 h 2344739"/>
              <a:gd name="connsiteX149" fmla="*/ 4762447 w 12192001"/>
              <a:gd name="connsiteY149" fmla="*/ 2182061 h 2344739"/>
              <a:gd name="connsiteX150" fmla="*/ 4723186 w 12192001"/>
              <a:gd name="connsiteY150" fmla="*/ 2173047 h 2344739"/>
              <a:gd name="connsiteX151" fmla="*/ 4721176 w 12192001"/>
              <a:gd name="connsiteY151" fmla="*/ 2172298 h 2344739"/>
              <a:gd name="connsiteX152" fmla="*/ 4722111 w 12192001"/>
              <a:gd name="connsiteY152" fmla="*/ 2172087 h 2344739"/>
              <a:gd name="connsiteX153" fmla="*/ 4717202 w 12192001"/>
              <a:gd name="connsiteY153" fmla="*/ 2170817 h 2344739"/>
              <a:gd name="connsiteX154" fmla="*/ 4721176 w 12192001"/>
              <a:gd name="connsiteY154" fmla="*/ 2172298 h 2344739"/>
              <a:gd name="connsiteX155" fmla="*/ 4715526 w 12192001"/>
              <a:gd name="connsiteY155" fmla="*/ 2173573 h 2344739"/>
              <a:gd name="connsiteX156" fmla="*/ 4515814 w 12192001"/>
              <a:gd name="connsiteY156" fmla="*/ 2163671 h 2344739"/>
              <a:gd name="connsiteX157" fmla="*/ 4428543 w 12192001"/>
              <a:gd name="connsiteY157" fmla="*/ 2153020 h 2344739"/>
              <a:gd name="connsiteX158" fmla="*/ 4362875 w 12192001"/>
              <a:gd name="connsiteY158" fmla="*/ 2151674 h 2344739"/>
              <a:gd name="connsiteX159" fmla="*/ 4316966 w 12192001"/>
              <a:gd name="connsiteY159" fmla="*/ 2158289 h 2344739"/>
              <a:gd name="connsiteX160" fmla="*/ 4315110 w 12192001"/>
              <a:gd name="connsiteY160" fmla="*/ 2156948 h 2344739"/>
              <a:gd name="connsiteX161" fmla="*/ 4295144 w 12192001"/>
              <a:gd name="connsiteY161" fmla="*/ 2155069 h 2344739"/>
              <a:gd name="connsiteX162" fmla="*/ 4290064 w 12192001"/>
              <a:gd name="connsiteY162" fmla="*/ 2157986 h 2344739"/>
              <a:gd name="connsiteX163" fmla="*/ 4276142 w 12192001"/>
              <a:gd name="connsiteY163" fmla="*/ 2157740 h 2344739"/>
              <a:gd name="connsiteX164" fmla="*/ 4248117 w 12192001"/>
              <a:gd name="connsiteY164" fmla="*/ 2160064 h 2344739"/>
              <a:gd name="connsiteX165" fmla="*/ 4202051 w 12192001"/>
              <a:gd name="connsiteY165" fmla="*/ 2157269 h 2344739"/>
              <a:gd name="connsiteX166" fmla="*/ 4201745 w 12192001"/>
              <a:gd name="connsiteY166" fmla="*/ 2156010 h 2344739"/>
              <a:gd name="connsiteX167" fmla="*/ 4191248 w 12192001"/>
              <a:gd name="connsiteY167" fmla="*/ 2150376 h 2344739"/>
              <a:gd name="connsiteX168" fmla="*/ 4142745 w 12192001"/>
              <a:gd name="connsiteY168" fmla="*/ 2134511 h 2344739"/>
              <a:gd name="connsiteX169" fmla="*/ 4083097 w 12192001"/>
              <a:gd name="connsiteY169" fmla="*/ 2107978 h 2344739"/>
              <a:gd name="connsiteX170" fmla="*/ 4074546 w 12192001"/>
              <a:gd name="connsiteY170" fmla="*/ 2107143 h 2344739"/>
              <a:gd name="connsiteX171" fmla="*/ 4074427 w 12192001"/>
              <a:gd name="connsiteY171" fmla="*/ 2106844 h 2344739"/>
              <a:gd name="connsiteX172" fmla="*/ 4065510 w 12192001"/>
              <a:gd name="connsiteY172" fmla="*/ 2105400 h 2344739"/>
              <a:gd name="connsiteX173" fmla="*/ 4058954 w 12192001"/>
              <a:gd name="connsiteY173" fmla="*/ 2105618 h 2344739"/>
              <a:gd name="connsiteX174" fmla="*/ 4042364 w 12192001"/>
              <a:gd name="connsiteY174" fmla="*/ 2103997 h 2344739"/>
              <a:gd name="connsiteX175" fmla="*/ 4036997 w 12192001"/>
              <a:gd name="connsiteY175" fmla="*/ 2101563 h 2344739"/>
              <a:gd name="connsiteX176" fmla="*/ 4035363 w 12192001"/>
              <a:gd name="connsiteY176" fmla="*/ 2097896 h 2344739"/>
              <a:gd name="connsiteX177" fmla="*/ 4033778 w 12192001"/>
              <a:gd name="connsiteY177" fmla="*/ 2098131 h 2344739"/>
              <a:gd name="connsiteX178" fmla="*/ 4004538 w 12192001"/>
              <a:gd name="connsiteY178" fmla="*/ 2085563 h 2344739"/>
              <a:gd name="connsiteX179" fmla="*/ 3936846 w 12192001"/>
              <a:gd name="connsiteY179" fmla="*/ 2068106 h 2344739"/>
              <a:gd name="connsiteX180" fmla="*/ 3897275 w 12192001"/>
              <a:gd name="connsiteY180" fmla="*/ 2062451 h 2344739"/>
              <a:gd name="connsiteX181" fmla="*/ 3789760 w 12192001"/>
              <a:gd name="connsiteY181" fmla="*/ 2042213 h 2344739"/>
              <a:gd name="connsiteX182" fmla="*/ 3682513 w 12192001"/>
              <a:gd name="connsiteY182" fmla="*/ 2018290 h 2344739"/>
              <a:gd name="connsiteX183" fmla="*/ 3610035 w 12192001"/>
              <a:gd name="connsiteY183" fmla="*/ 1986019 h 2344739"/>
              <a:gd name="connsiteX184" fmla="*/ 3603855 w 12192001"/>
              <a:gd name="connsiteY184" fmla="*/ 1987381 h 2344739"/>
              <a:gd name="connsiteX185" fmla="*/ 3594736 w 12192001"/>
              <a:gd name="connsiteY185" fmla="*/ 1987545 h 2344739"/>
              <a:gd name="connsiteX186" fmla="*/ 3594501 w 12192001"/>
              <a:gd name="connsiteY186" fmla="*/ 1987276 h 2344739"/>
              <a:gd name="connsiteX187" fmla="*/ 3585978 w 12192001"/>
              <a:gd name="connsiteY187" fmla="*/ 1987966 h 2344739"/>
              <a:gd name="connsiteX188" fmla="*/ 3536135 w 12192001"/>
              <a:gd name="connsiteY188" fmla="*/ 1978267 h 2344739"/>
              <a:gd name="connsiteX189" fmla="*/ 3473223 w 12192001"/>
              <a:gd name="connsiteY189" fmla="*/ 1974606 h 2344739"/>
              <a:gd name="connsiteX190" fmla="*/ 3400728 w 12192001"/>
              <a:gd name="connsiteY190" fmla="*/ 1962558 h 2344739"/>
              <a:gd name="connsiteX191" fmla="*/ 3363888 w 12192001"/>
              <a:gd name="connsiteY191" fmla="*/ 1979510 h 2344739"/>
              <a:gd name="connsiteX192" fmla="*/ 3344026 w 12192001"/>
              <a:gd name="connsiteY192" fmla="*/ 1981192 h 2344739"/>
              <a:gd name="connsiteX193" fmla="*/ 3341698 w 12192001"/>
              <a:gd name="connsiteY193" fmla="*/ 1980217 h 2344739"/>
              <a:gd name="connsiteX194" fmla="*/ 3262356 w 12192001"/>
              <a:gd name="connsiteY194" fmla="*/ 1986094 h 2344739"/>
              <a:gd name="connsiteX195" fmla="*/ 3142556 w 12192001"/>
              <a:gd name="connsiteY195" fmla="*/ 1993869 h 2344739"/>
              <a:gd name="connsiteX196" fmla="*/ 3030291 w 12192001"/>
              <a:gd name="connsiteY196" fmla="*/ 1996512 h 2344739"/>
              <a:gd name="connsiteX197" fmla="*/ 2781569 w 12192001"/>
              <a:gd name="connsiteY197" fmla="*/ 2018333 h 2344739"/>
              <a:gd name="connsiteX198" fmla="*/ 2646527 w 12192001"/>
              <a:gd name="connsiteY198" fmla="*/ 2028869 h 2344739"/>
              <a:gd name="connsiteX199" fmla="*/ 2568028 w 12192001"/>
              <a:gd name="connsiteY199" fmla="*/ 2002628 h 2344739"/>
              <a:gd name="connsiteX200" fmla="*/ 2443255 w 12192001"/>
              <a:gd name="connsiteY200" fmla="*/ 2016529 h 2344739"/>
              <a:gd name="connsiteX201" fmla="*/ 2315112 w 12192001"/>
              <a:gd name="connsiteY201" fmla="*/ 2024996 h 2344739"/>
              <a:gd name="connsiteX202" fmla="*/ 2208578 w 12192001"/>
              <a:gd name="connsiteY202" fmla="*/ 2019763 h 2344739"/>
              <a:gd name="connsiteX203" fmla="*/ 2094665 w 12192001"/>
              <a:gd name="connsiteY203" fmla="*/ 2003052 h 2344739"/>
              <a:gd name="connsiteX204" fmla="*/ 1997356 w 12192001"/>
              <a:gd name="connsiteY204" fmla="*/ 1995032 h 2344739"/>
              <a:gd name="connsiteX205" fmla="*/ 1928172 w 12192001"/>
              <a:gd name="connsiteY205" fmla="*/ 2016977 h 2344739"/>
              <a:gd name="connsiteX206" fmla="*/ 1921650 w 12192001"/>
              <a:gd name="connsiteY206" fmla="*/ 2012146 h 2344739"/>
              <a:gd name="connsiteX207" fmla="*/ 1873080 w 12192001"/>
              <a:gd name="connsiteY207" fmla="*/ 2013741 h 2344739"/>
              <a:gd name="connsiteX208" fmla="*/ 1786655 w 12192001"/>
              <a:gd name="connsiteY208" fmla="*/ 2041363 h 2344739"/>
              <a:gd name="connsiteX209" fmla="*/ 1738204 w 12192001"/>
              <a:gd name="connsiteY209" fmla="*/ 2036312 h 2344739"/>
              <a:gd name="connsiteX210" fmla="*/ 1675071 w 12192001"/>
              <a:gd name="connsiteY210" fmla="*/ 2019963 h 2344739"/>
              <a:gd name="connsiteX211" fmla="*/ 1608669 w 12192001"/>
              <a:gd name="connsiteY211" fmla="*/ 2013066 h 2344739"/>
              <a:gd name="connsiteX212" fmla="*/ 1496110 w 12192001"/>
              <a:gd name="connsiteY212" fmla="*/ 1987476 h 2344739"/>
              <a:gd name="connsiteX213" fmla="*/ 1149979 w 12192001"/>
              <a:gd name="connsiteY213" fmla="*/ 1938041 h 2344739"/>
              <a:gd name="connsiteX214" fmla="*/ 858269 w 12192001"/>
              <a:gd name="connsiteY214" fmla="*/ 1928608 h 2344739"/>
              <a:gd name="connsiteX215" fmla="*/ 837540 w 12192001"/>
              <a:gd name="connsiteY215" fmla="*/ 1929821 h 2344739"/>
              <a:gd name="connsiteX216" fmla="*/ 816809 w 12192001"/>
              <a:gd name="connsiteY216" fmla="*/ 1927857 h 2344739"/>
              <a:gd name="connsiteX217" fmla="*/ 811506 w 12192001"/>
              <a:gd name="connsiteY217" fmla="*/ 1930751 h 2344739"/>
              <a:gd name="connsiteX218" fmla="*/ 797041 w 12192001"/>
              <a:gd name="connsiteY218" fmla="*/ 1930446 h 2344739"/>
              <a:gd name="connsiteX219" fmla="*/ 767901 w 12192001"/>
              <a:gd name="connsiteY219" fmla="*/ 1932653 h 2344739"/>
              <a:gd name="connsiteX220" fmla="*/ 763053 w 12192001"/>
              <a:gd name="connsiteY220" fmla="*/ 1930432 h 2344739"/>
              <a:gd name="connsiteX221" fmla="*/ 720047 w 12192001"/>
              <a:gd name="connsiteY221" fmla="*/ 1929661 h 2344739"/>
              <a:gd name="connsiteX222" fmla="*/ 719742 w 12192001"/>
              <a:gd name="connsiteY222" fmla="*/ 1928399 h 2344739"/>
              <a:gd name="connsiteX223" fmla="*/ 708875 w 12192001"/>
              <a:gd name="connsiteY223" fmla="*/ 1922722 h 2344739"/>
              <a:gd name="connsiteX224" fmla="*/ 596792 w 12192001"/>
              <a:gd name="connsiteY224" fmla="*/ 1879864 h 2344739"/>
              <a:gd name="connsiteX225" fmla="*/ 578535 w 12192001"/>
              <a:gd name="connsiteY225" fmla="*/ 1877212 h 2344739"/>
              <a:gd name="connsiteX226" fmla="*/ 571717 w 12192001"/>
              <a:gd name="connsiteY226" fmla="*/ 1877401 h 2344739"/>
              <a:gd name="connsiteX227" fmla="*/ 445099 w 12192001"/>
              <a:gd name="connsiteY227" fmla="*/ 1839371 h 2344739"/>
              <a:gd name="connsiteX228" fmla="*/ 404015 w 12192001"/>
              <a:gd name="connsiteY228" fmla="*/ 1833548 h 2344739"/>
              <a:gd name="connsiteX229" fmla="*/ 292435 w 12192001"/>
              <a:gd name="connsiteY229" fmla="*/ 1812852 h 2344739"/>
              <a:gd name="connsiteX230" fmla="*/ 118381 w 12192001"/>
              <a:gd name="connsiteY230" fmla="*/ 1761047 h 2344739"/>
              <a:gd name="connsiteX231" fmla="*/ 15526 w 12192001"/>
              <a:gd name="connsiteY231" fmla="*/ 1758191 h 2344739"/>
              <a:gd name="connsiteX232" fmla="*/ 2 w 12192001"/>
              <a:gd name="connsiteY232" fmla="*/ 1752722 h 2344739"/>
              <a:gd name="connsiteX233" fmla="*/ 1 w 12192001"/>
              <a:gd name="connsiteY233" fmla="*/ 762497 h 2344739"/>
              <a:gd name="connsiteX234" fmla="*/ 0 w 12192001"/>
              <a:gd name="connsiteY234" fmla="*/ 762497 h 2344739"/>
              <a:gd name="connsiteX235" fmla="*/ 0 w 12192001"/>
              <a:gd name="connsiteY235" fmla="*/ 222213 h 2344739"/>
              <a:gd name="connsiteX236" fmla="*/ 0 w 12192001"/>
              <a:gd name="connsiteY236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309326 w 12192001"/>
              <a:gd name="connsiteY26" fmla="*/ 1274846 h 2344739"/>
              <a:gd name="connsiteX27" fmla="*/ 11245526 w 12192001"/>
              <a:gd name="connsiteY27" fmla="*/ 1274060 h 2344739"/>
              <a:gd name="connsiteX28" fmla="*/ 11227161 w 12192001"/>
              <a:gd name="connsiteY28" fmla="*/ 1276236 h 2344739"/>
              <a:gd name="connsiteX29" fmla="*/ 11216939 w 12192001"/>
              <a:gd name="connsiteY29" fmla="*/ 1275961 h 2344739"/>
              <a:gd name="connsiteX30" fmla="*/ 11216036 w 12192001"/>
              <a:gd name="connsiteY30" fmla="*/ 1275018 h 2344739"/>
              <a:gd name="connsiteX31" fmla="*/ 11187737 w 12192001"/>
              <a:gd name="connsiteY31" fmla="*/ 1292383 h 2344739"/>
              <a:gd name="connsiteX32" fmla="*/ 11183353 w 12192001"/>
              <a:gd name="connsiteY32" fmla="*/ 1292525 h 2344739"/>
              <a:gd name="connsiteX33" fmla="*/ 11165706 w 12192001"/>
              <a:gd name="connsiteY33" fmla="*/ 1306612 h 2344739"/>
              <a:gd name="connsiteX34" fmla="*/ 11156163 w 12192001"/>
              <a:gd name="connsiteY34" fmla="*/ 1312414 h 2344739"/>
              <a:gd name="connsiteX35" fmla="*/ 11154348 w 12192001"/>
              <a:gd name="connsiteY35" fmla="*/ 1317097 h 2344739"/>
              <a:gd name="connsiteX36" fmla="*/ 11139813 w 12192001"/>
              <a:gd name="connsiteY36" fmla="*/ 1324115 h 2344739"/>
              <a:gd name="connsiteX37" fmla="*/ 11137813 w 12192001"/>
              <a:gd name="connsiteY37" fmla="*/ 1323772 h 2344739"/>
              <a:gd name="connsiteX38" fmla="*/ 11127060 w 12192001"/>
              <a:gd name="connsiteY38" fmla="*/ 1333832 h 2344739"/>
              <a:gd name="connsiteX39" fmla="*/ 11119543 w 12192001"/>
              <a:gd name="connsiteY39" fmla="*/ 1347424 h 2344739"/>
              <a:gd name="connsiteX40" fmla="*/ 10893535 w 12192001"/>
              <a:gd name="connsiteY40" fmla="*/ 1473399 h 2344739"/>
              <a:gd name="connsiteX41" fmla="*/ 10772152 w 12192001"/>
              <a:gd name="connsiteY41" fmla="*/ 1523191 h 2344739"/>
              <a:gd name="connsiteX42" fmla="*/ 10626520 w 12192001"/>
              <a:gd name="connsiteY42" fmla="*/ 1559229 h 2344739"/>
              <a:gd name="connsiteX43" fmla="*/ 10580747 w 12192001"/>
              <a:gd name="connsiteY43" fmla="*/ 1568689 h 2344739"/>
              <a:gd name="connsiteX44" fmla="*/ 10546642 w 12192001"/>
              <a:gd name="connsiteY44" fmla="*/ 1598423 h 2344739"/>
              <a:gd name="connsiteX45" fmla="*/ 10528495 w 12192001"/>
              <a:gd name="connsiteY45" fmla="*/ 1596907 h 2344739"/>
              <a:gd name="connsiteX46" fmla="*/ 10525298 w 12192001"/>
              <a:gd name="connsiteY46" fmla="*/ 1596411 h 2344739"/>
              <a:gd name="connsiteX47" fmla="*/ 10513981 w 12192001"/>
              <a:gd name="connsiteY47" fmla="*/ 1599537 h 2344739"/>
              <a:gd name="connsiteX48" fmla="*/ 10490587 w 12192001"/>
              <a:gd name="connsiteY48" fmla="*/ 1594156 h 2344739"/>
              <a:gd name="connsiteX49" fmla="*/ 10470270 w 12192001"/>
              <a:gd name="connsiteY49" fmla="*/ 1601693 h 2344739"/>
              <a:gd name="connsiteX50" fmla="*/ 10375894 w 12192001"/>
              <a:gd name="connsiteY50" fmla="*/ 1644598 h 2344739"/>
              <a:gd name="connsiteX51" fmla="*/ 10318190 w 12192001"/>
              <a:gd name="connsiteY51" fmla="*/ 1666221 h 2344739"/>
              <a:gd name="connsiteX52" fmla="*/ 10294319 w 12192001"/>
              <a:gd name="connsiteY52" fmla="*/ 1668079 h 2344739"/>
              <a:gd name="connsiteX53" fmla="*/ 10262295 w 12192001"/>
              <a:gd name="connsiteY53" fmla="*/ 1674948 h 2344739"/>
              <a:gd name="connsiteX54" fmla="*/ 10204270 w 12192001"/>
              <a:gd name="connsiteY54" fmla="*/ 1682149 h 2344739"/>
              <a:gd name="connsiteX55" fmla="*/ 10176611 w 12192001"/>
              <a:gd name="connsiteY55" fmla="*/ 1692943 h 2344739"/>
              <a:gd name="connsiteX56" fmla="*/ 10163922 w 12192001"/>
              <a:gd name="connsiteY56" fmla="*/ 1693739 h 2344739"/>
              <a:gd name="connsiteX57" fmla="*/ 10155160 w 12192001"/>
              <a:gd name="connsiteY57" fmla="*/ 1707487 h 2344739"/>
              <a:gd name="connsiteX58" fmla="*/ 10117119 w 12192001"/>
              <a:gd name="connsiteY58" fmla="*/ 1731142 h 2344739"/>
              <a:gd name="connsiteX59" fmla="*/ 10100445 w 12192001"/>
              <a:gd name="connsiteY59" fmla="*/ 1742432 h 2344739"/>
              <a:gd name="connsiteX60" fmla="*/ 10082169 w 12192001"/>
              <a:gd name="connsiteY60" fmla="*/ 1743296 h 2344739"/>
              <a:gd name="connsiteX61" fmla="*/ 10039240 w 12192001"/>
              <a:gd name="connsiteY61" fmla="*/ 1741632 h 2344739"/>
              <a:gd name="connsiteX62" fmla="*/ 9960019 w 12192001"/>
              <a:gd name="connsiteY62" fmla="*/ 1757147 h 2344739"/>
              <a:gd name="connsiteX63" fmla="*/ 9847792 w 12192001"/>
              <a:gd name="connsiteY63" fmla="*/ 1763915 h 2344739"/>
              <a:gd name="connsiteX64" fmla="*/ 9728309 w 12192001"/>
              <a:gd name="connsiteY64" fmla="*/ 1784122 h 2344739"/>
              <a:gd name="connsiteX65" fmla="*/ 9584507 w 12192001"/>
              <a:gd name="connsiteY65" fmla="*/ 1795542 h 2344739"/>
              <a:gd name="connsiteX66" fmla="*/ 9343052 w 12192001"/>
              <a:gd name="connsiteY66" fmla="*/ 1841244 h 2344739"/>
              <a:gd name="connsiteX67" fmla="*/ 9231370 w 12192001"/>
              <a:gd name="connsiteY67" fmla="*/ 1893149 h 2344739"/>
              <a:gd name="connsiteX68" fmla="*/ 9194810 w 12192001"/>
              <a:gd name="connsiteY68" fmla="*/ 1903228 h 2344739"/>
              <a:gd name="connsiteX69" fmla="*/ 9189246 w 12192001"/>
              <a:gd name="connsiteY69" fmla="*/ 1912467 h 2344739"/>
              <a:gd name="connsiteX70" fmla="*/ 9151232 w 12192001"/>
              <a:gd name="connsiteY70" fmla="*/ 1923669 h 2344739"/>
              <a:gd name="connsiteX71" fmla="*/ 9150210 w 12192001"/>
              <a:gd name="connsiteY71" fmla="*/ 1922604 h 2344739"/>
              <a:gd name="connsiteX72" fmla="*/ 9137318 w 12192001"/>
              <a:gd name="connsiteY72" fmla="*/ 1920435 h 2344739"/>
              <a:gd name="connsiteX73" fmla="*/ 9113812 w 12192001"/>
              <a:gd name="connsiteY73" fmla="*/ 1919069 h 2344739"/>
              <a:gd name="connsiteX74" fmla="*/ 9053453 w 12192001"/>
              <a:gd name="connsiteY74" fmla="*/ 1910755 h 2344739"/>
              <a:gd name="connsiteX75" fmla="*/ 9005486 w 12192001"/>
              <a:gd name="connsiteY75" fmla="*/ 1914040 h 2344739"/>
              <a:gd name="connsiteX76" fmla="*/ 9005201 w 12192001"/>
              <a:gd name="connsiteY76" fmla="*/ 1913800 h 2344739"/>
              <a:gd name="connsiteX77" fmla="*/ 8996232 w 12192001"/>
              <a:gd name="connsiteY77" fmla="*/ 1915011 h 2344739"/>
              <a:gd name="connsiteX78" fmla="*/ 8990394 w 12192001"/>
              <a:gd name="connsiteY78" fmla="*/ 1917072 h 2344739"/>
              <a:gd name="connsiteX79" fmla="*/ 8974337 w 12192001"/>
              <a:gd name="connsiteY79" fmla="*/ 1920298 h 2344739"/>
              <a:gd name="connsiteX80" fmla="*/ 8968011 w 12192001"/>
              <a:gd name="connsiteY80" fmla="*/ 1919598 h 2344739"/>
              <a:gd name="connsiteX81" fmla="*/ 8963048 w 12192001"/>
              <a:gd name="connsiteY81" fmla="*/ 1917373 h 2344739"/>
              <a:gd name="connsiteX82" fmla="*/ 8928988 w 12192001"/>
              <a:gd name="connsiteY82" fmla="*/ 1914185 h 2344739"/>
              <a:gd name="connsiteX83" fmla="*/ 8752444 w 12192001"/>
              <a:gd name="connsiteY83" fmla="*/ 1933417 h 2344739"/>
              <a:gd name="connsiteX84" fmla="*/ 8707847 w 12192001"/>
              <a:gd name="connsiteY84" fmla="*/ 1935518 h 2344739"/>
              <a:gd name="connsiteX85" fmla="*/ 8596071 w 12192001"/>
              <a:gd name="connsiteY85" fmla="*/ 1944090 h 2344739"/>
              <a:gd name="connsiteX86" fmla="*/ 8525230 w 12192001"/>
              <a:gd name="connsiteY86" fmla="*/ 1929248 h 2344739"/>
              <a:gd name="connsiteX87" fmla="*/ 8510983 w 12192001"/>
              <a:gd name="connsiteY87" fmla="*/ 1935163 h 2344739"/>
              <a:gd name="connsiteX88" fmla="*/ 8506167 w 12192001"/>
              <a:gd name="connsiteY88" fmla="*/ 1938164 h 2344739"/>
              <a:gd name="connsiteX89" fmla="*/ 8497968 w 12192001"/>
              <a:gd name="connsiteY89" fmla="*/ 1940902 h 2344739"/>
              <a:gd name="connsiteX90" fmla="*/ 8497594 w 12192001"/>
              <a:gd name="connsiteY90" fmla="*/ 1940723 h 2344739"/>
              <a:gd name="connsiteX91" fmla="*/ 8490249 w 12192001"/>
              <a:gd name="connsiteY91" fmla="*/ 1943773 h 2344739"/>
              <a:gd name="connsiteX92" fmla="*/ 8367182 w 12192001"/>
              <a:gd name="connsiteY92" fmla="*/ 1957815 h 2344739"/>
              <a:gd name="connsiteX93" fmla="*/ 8353799 w 12192001"/>
              <a:gd name="connsiteY93" fmla="*/ 1958009 h 2344739"/>
              <a:gd name="connsiteX94" fmla="*/ 8352373 w 12192001"/>
              <a:gd name="connsiteY94" fmla="*/ 1957169 h 2344739"/>
              <a:gd name="connsiteX95" fmla="*/ 8320104 w 12192001"/>
              <a:gd name="connsiteY95" fmla="*/ 1974587 h 2344739"/>
              <a:gd name="connsiteX96" fmla="*/ 8314433 w 12192001"/>
              <a:gd name="connsiteY96" fmla="*/ 1974913 h 2344739"/>
              <a:gd name="connsiteX97" fmla="*/ 8295174 w 12192001"/>
              <a:gd name="connsiteY97" fmla="*/ 1988808 h 2344739"/>
              <a:gd name="connsiteX98" fmla="*/ 8284276 w 12192001"/>
              <a:gd name="connsiteY98" fmla="*/ 1994631 h 2344739"/>
              <a:gd name="connsiteX99" fmla="*/ 8283150 w 12192001"/>
              <a:gd name="connsiteY99" fmla="*/ 1999074 h 2344739"/>
              <a:gd name="connsiteX100" fmla="*/ 8266076 w 12192001"/>
              <a:gd name="connsiteY100" fmla="*/ 2006249 h 2344739"/>
              <a:gd name="connsiteX101" fmla="*/ 8263377 w 12192001"/>
              <a:gd name="connsiteY101" fmla="*/ 2006019 h 2344739"/>
              <a:gd name="connsiteX102" fmla="*/ 8252033 w 12192001"/>
              <a:gd name="connsiteY102" fmla="*/ 2015862 h 2344739"/>
              <a:gd name="connsiteX103" fmla="*/ 8245834 w 12192001"/>
              <a:gd name="connsiteY103" fmla="*/ 2028854 h 2344739"/>
              <a:gd name="connsiteX104" fmla="*/ 8090272 w 12192001"/>
              <a:gd name="connsiteY104" fmla="*/ 2075015 h 2344739"/>
              <a:gd name="connsiteX105" fmla="*/ 7905407 w 12192001"/>
              <a:gd name="connsiteY105" fmla="*/ 2116988 h 2344739"/>
              <a:gd name="connsiteX106" fmla="*/ 7718745 w 12192001"/>
              <a:gd name="connsiteY106" fmla="*/ 2142703 h 2344739"/>
              <a:gd name="connsiteX107" fmla="*/ 7614347 w 12192001"/>
              <a:gd name="connsiteY107" fmla="*/ 2139232 h 2344739"/>
              <a:gd name="connsiteX108" fmla="*/ 7527543 w 12192001"/>
              <a:gd name="connsiteY108" fmla="*/ 2145060 h 2344739"/>
              <a:gd name="connsiteX109" fmla="*/ 7519571 w 12192001"/>
              <a:gd name="connsiteY109" fmla="*/ 2147613 h 2344739"/>
              <a:gd name="connsiteX110" fmla="*/ 7507411 w 12192001"/>
              <a:gd name="connsiteY110" fmla="*/ 2148948 h 2344739"/>
              <a:gd name="connsiteX111" fmla="*/ 7507040 w 12192001"/>
              <a:gd name="connsiteY111" fmla="*/ 2148621 h 2344739"/>
              <a:gd name="connsiteX112" fmla="*/ 7495795 w 12192001"/>
              <a:gd name="connsiteY112" fmla="*/ 2150573 h 2344739"/>
              <a:gd name="connsiteX113" fmla="*/ 7405391 w 12192001"/>
              <a:gd name="connsiteY113" fmla="*/ 2142468 h 2344739"/>
              <a:gd name="connsiteX114" fmla="*/ 7312180 w 12192001"/>
              <a:gd name="connsiteY114" fmla="*/ 2132873 h 2344739"/>
              <a:gd name="connsiteX115" fmla="*/ 7310853 w 12192001"/>
              <a:gd name="connsiteY115" fmla="*/ 2131431 h 2344739"/>
              <a:gd name="connsiteX116" fmla="*/ 7218559 w 12192001"/>
              <a:gd name="connsiteY116" fmla="*/ 2156680 h 2344739"/>
              <a:gd name="connsiteX117" fmla="*/ 7201101 w 12192001"/>
              <a:gd name="connsiteY117" fmla="*/ 2161230 h 2344739"/>
              <a:gd name="connsiteX118" fmla="*/ 7197004 w 12192001"/>
              <a:gd name="connsiteY118" fmla="*/ 2166588 h 2344739"/>
              <a:gd name="connsiteX119" fmla="*/ 7170808 w 12192001"/>
              <a:gd name="connsiteY119" fmla="*/ 2171236 h 2344739"/>
              <a:gd name="connsiteX120" fmla="*/ 7096988 w 12192001"/>
              <a:gd name="connsiteY120" fmla="*/ 2183464 h 2344739"/>
              <a:gd name="connsiteX121" fmla="*/ 7018496 w 12192001"/>
              <a:gd name="connsiteY121" fmla="*/ 2183090 h 2344739"/>
              <a:gd name="connsiteX122" fmla="*/ 6904146 w 12192001"/>
              <a:gd name="connsiteY122" fmla="*/ 2212596 h 2344739"/>
              <a:gd name="connsiteX123" fmla="*/ 6708222 w 12192001"/>
              <a:gd name="connsiteY123" fmla="*/ 2240551 h 2344739"/>
              <a:gd name="connsiteX124" fmla="*/ 6549454 w 12192001"/>
              <a:gd name="connsiteY124" fmla="*/ 2269327 h 2344739"/>
              <a:gd name="connsiteX125" fmla="*/ 6317560 w 12192001"/>
              <a:gd name="connsiteY125" fmla="*/ 2316127 h 2344739"/>
              <a:gd name="connsiteX126" fmla="*/ 6168674 w 12192001"/>
              <a:gd name="connsiteY126" fmla="*/ 2318214 h 2344739"/>
              <a:gd name="connsiteX127" fmla="*/ 6073848 w 12192001"/>
              <a:gd name="connsiteY127" fmla="*/ 2338676 h 2344739"/>
              <a:gd name="connsiteX128" fmla="*/ 6068529 w 12192001"/>
              <a:gd name="connsiteY128" fmla="*/ 2337139 h 2344739"/>
              <a:gd name="connsiteX129" fmla="*/ 6048638 w 12192001"/>
              <a:gd name="connsiteY129" fmla="*/ 2337822 h 2344739"/>
              <a:gd name="connsiteX130" fmla="*/ 6041285 w 12192001"/>
              <a:gd name="connsiteY130" fmla="*/ 2329473 h 2344739"/>
              <a:gd name="connsiteX131" fmla="*/ 6010090 w 12192001"/>
              <a:gd name="connsiteY131" fmla="*/ 2324380 h 2344739"/>
              <a:gd name="connsiteX132" fmla="*/ 5957375 w 12192001"/>
              <a:gd name="connsiteY132" fmla="*/ 2328024 h 2344739"/>
              <a:gd name="connsiteX133" fmla="*/ 5758919 w 12192001"/>
              <a:gd name="connsiteY133" fmla="*/ 2343716 h 2344739"/>
              <a:gd name="connsiteX134" fmla="*/ 5626960 w 12192001"/>
              <a:gd name="connsiteY134" fmla="*/ 2344739 h 2344739"/>
              <a:gd name="connsiteX135" fmla="*/ 5470906 w 12192001"/>
              <a:gd name="connsiteY135" fmla="*/ 2330719 h 2344739"/>
              <a:gd name="connsiteX136" fmla="*/ 5432761 w 12192001"/>
              <a:gd name="connsiteY136" fmla="*/ 2319466 h 2344739"/>
              <a:gd name="connsiteX137" fmla="*/ 5381669 w 12192001"/>
              <a:gd name="connsiteY137" fmla="*/ 2301764 h 2344739"/>
              <a:gd name="connsiteX138" fmla="*/ 5261764 w 12192001"/>
              <a:gd name="connsiteY138" fmla="*/ 2281347 h 2344739"/>
              <a:gd name="connsiteX139" fmla="*/ 5222961 w 12192001"/>
              <a:gd name="connsiteY139" fmla="*/ 2270223 h 2344739"/>
              <a:gd name="connsiteX140" fmla="*/ 5174660 w 12192001"/>
              <a:gd name="connsiteY140" fmla="*/ 2267233 h 2344739"/>
              <a:gd name="connsiteX141" fmla="*/ 5156554 w 12192001"/>
              <a:gd name="connsiteY141" fmla="*/ 2260010 h 2344739"/>
              <a:gd name="connsiteX142" fmla="*/ 5142599 w 12192001"/>
              <a:gd name="connsiteY142" fmla="*/ 2256610 h 2344739"/>
              <a:gd name="connsiteX143" fmla="*/ 5139596 w 12192001"/>
              <a:gd name="connsiteY143" fmla="*/ 2254509 h 2344739"/>
              <a:gd name="connsiteX144" fmla="*/ 5121659 w 12192001"/>
              <a:gd name="connsiteY144" fmla="*/ 2243656 h 2344739"/>
              <a:gd name="connsiteX145" fmla="*/ 5065790 w 12192001"/>
              <a:gd name="connsiteY145" fmla="*/ 2250227 h 2344739"/>
              <a:gd name="connsiteX146" fmla="*/ 5011514 w 12192001"/>
              <a:gd name="connsiteY146" fmla="*/ 2233846 h 2344739"/>
              <a:gd name="connsiteX147" fmla="*/ 4840441 w 12192001"/>
              <a:gd name="connsiteY147" fmla="*/ 2209829 h 2344739"/>
              <a:gd name="connsiteX148" fmla="*/ 4762447 w 12192001"/>
              <a:gd name="connsiteY148" fmla="*/ 2182061 h 2344739"/>
              <a:gd name="connsiteX149" fmla="*/ 4723186 w 12192001"/>
              <a:gd name="connsiteY149" fmla="*/ 2173047 h 2344739"/>
              <a:gd name="connsiteX150" fmla="*/ 4721176 w 12192001"/>
              <a:gd name="connsiteY150" fmla="*/ 2172298 h 2344739"/>
              <a:gd name="connsiteX151" fmla="*/ 4722111 w 12192001"/>
              <a:gd name="connsiteY151" fmla="*/ 2172087 h 2344739"/>
              <a:gd name="connsiteX152" fmla="*/ 4717202 w 12192001"/>
              <a:gd name="connsiteY152" fmla="*/ 2170817 h 2344739"/>
              <a:gd name="connsiteX153" fmla="*/ 4721176 w 12192001"/>
              <a:gd name="connsiteY153" fmla="*/ 2172298 h 2344739"/>
              <a:gd name="connsiteX154" fmla="*/ 4715526 w 12192001"/>
              <a:gd name="connsiteY154" fmla="*/ 2173573 h 2344739"/>
              <a:gd name="connsiteX155" fmla="*/ 4515814 w 12192001"/>
              <a:gd name="connsiteY155" fmla="*/ 2163671 h 2344739"/>
              <a:gd name="connsiteX156" fmla="*/ 4428543 w 12192001"/>
              <a:gd name="connsiteY156" fmla="*/ 2153020 h 2344739"/>
              <a:gd name="connsiteX157" fmla="*/ 4362875 w 12192001"/>
              <a:gd name="connsiteY157" fmla="*/ 2151674 h 2344739"/>
              <a:gd name="connsiteX158" fmla="*/ 4316966 w 12192001"/>
              <a:gd name="connsiteY158" fmla="*/ 2158289 h 2344739"/>
              <a:gd name="connsiteX159" fmla="*/ 4315110 w 12192001"/>
              <a:gd name="connsiteY159" fmla="*/ 2156948 h 2344739"/>
              <a:gd name="connsiteX160" fmla="*/ 4295144 w 12192001"/>
              <a:gd name="connsiteY160" fmla="*/ 2155069 h 2344739"/>
              <a:gd name="connsiteX161" fmla="*/ 4290064 w 12192001"/>
              <a:gd name="connsiteY161" fmla="*/ 2157986 h 2344739"/>
              <a:gd name="connsiteX162" fmla="*/ 4276142 w 12192001"/>
              <a:gd name="connsiteY162" fmla="*/ 2157740 h 2344739"/>
              <a:gd name="connsiteX163" fmla="*/ 4248117 w 12192001"/>
              <a:gd name="connsiteY163" fmla="*/ 2160064 h 2344739"/>
              <a:gd name="connsiteX164" fmla="*/ 4202051 w 12192001"/>
              <a:gd name="connsiteY164" fmla="*/ 2157269 h 2344739"/>
              <a:gd name="connsiteX165" fmla="*/ 4201745 w 12192001"/>
              <a:gd name="connsiteY165" fmla="*/ 2156010 h 2344739"/>
              <a:gd name="connsiteX166" fmla="*/ 4191248 w 12192001"/>
              <a:gd name="connsiteY166" fmla="*/ 2150376 h 2344739"/>
              <a:gd name="connsiteX167" fmla="*/ 4142745 w 12192001"/>
              <a:gd name="connsiteY167" fmla="*/ 2134511 h 2344739"/>
              <a:gd name="connsiteX168" fmla="*/ 4083097 w 12192001"/>
              <a:gd name="connsiteY168" fmla="*/ 2107978 h 2344739"/>
              <a:gd name="connsiteX169" fmla="*/ 4074546 w 12192001"/>
              <a:gd name="connsiteY169" fmla="*/ 2107143 h 2344739"/>
              <a:gd name="connsiteX170" fmla="*/ 4074427 w 12192001"/>
              <a:gd name="connsiteY170" fmla="*/ 2106844 h 2344739"/>
              <a:gd name="connsiteX171" fmla="*/ 4065510 w 12192001"/>
              <a:gd name="connsiteY171" fmla="*/ 2105400 h 2344739"/>
              <a:gd name="connsiteX172" fmla="*/ 4058954 w 12192001"/>
              <a:gd name="connsiteY172" fmla="*/ 2105618 h 2344739"/>
              <a:gd name="connsiteX173" fmla="*/ 4042364 w 12192001"/>
              <a:gd name="connsiteY173" fmla="*/ 2103997 h 2344739"/>
              <a:gd name="connsiteX174" fmla="*/ 4036997 w 12192001"/>
              <a:gd name="connsiteY174" fmla="*/ 2101563 h 2344739"/>
              <a:gd name="connsiteX175" fmla="*/ 4035363 w 12192001"/>
              <a:gd name="connsiteY175" fmla="*/ 2097896 h 2344739"/>
              <a:gd name="connsiteX176" fmla="*/ 4033778 w 12192001"/>
              <a:gd name="connsiteY176" fmla="*/ 2098131 h 2344739"/>
              <a:gd name="connsiteX177" fmla="*/ 4004538 w 12192001"/>
              <a:gd name="connsiteY177" fmla="*/ 2085563 h 2344739"/>
              <a:gd name="connsiteX178" fmla="*/ 3936846 w 12192001"/>
              <a:gd name="connsiteY178" fmla="*/ 2068106 h 2344739"/>
              <a:gd name="connsiteX179" fmla="*/ 3897275 w 12192001"/>
              <a:gd name="connsiteY179" fmla="*/ 2062451 h 2344739"/>
              <a:gd name="connsiteX180" fmla="*/ 3789760 w 12192001"/>
              <a:gd name="connsiteY180" fmla="*/ 2042213 h 2344739"/>
              <a:gd name="connsiteX181" fmla="*/ 3682513 w 12192001"/>
              <a:gd name="connsiteY181" fmla="*/ 2018290 h 2344739"/>
              <a:gd name="connsiteX182" fmla="*/ 3610035 w 12192001"/>
              <a:gd name="connsiteY182" fmla="*/ 1986019 h 2344739"/>
              <a:gd name="connsiteX183" fmla="*/ 3603855 w 12192001"/>
              <a:gd name="connsiteY183" fmla="*/ 1987381 h 2344739"/>
              <a:gd name="connsiteX184" fmla="*/ 3594736 w 12192001"/>
              <a:gd name="connsiteY184" fmla="*/ 1987545 h 2344739"/>
              <a:gd name="connsiteX185" fmla="*/ 3594501 w 12192001"/>
              <a:gd name="connsiteY185" fmla="*/ 1987276 h 2344739"/>
              <a:gd name="connsiteX186" fmla="*/ 3585978 w 12192001"/>
              <a:gd name="connsiteY186" fmla="*/ 1987966 h 2344739"/>
              <a:gd name="connsiteX187" fmla="*/ 3536135 w 12192001"/>
              <a:gd name="connsiteY187" fmla="*/ 1978267 h 2344739"/>
              <a:gd name="connsiteX188" fmla="*/ 3473223 w 12192001"/>
              <a:gd name="connsiteY188" fmla="*/ 1974606 h 2344739"/>
              <a:gd name="connsiteX189" fmla="*/ 3400728 w 12192001"/>
              <a:gd name="connsiteY189" fmla="*/ 1962558 h 2344739"/>
              <a:gd name="connsiteX190" fmla="*/ 3363888 w 12192001"/>
              <a:gd name="connsiteY190" fmla="*/ 1979510 h 2344739"/>
              <a:gd name="connsiteX191" fmla="*/ 3344026 w 12192001"/>
              <a:gd name="connsiteY191" fmla="*/ 1981192 h 2344739"/>
              <a:gd name="connsiteX192" fmla="*/ 3341698 w 12192001"/>
              <a:gd name="connsiteY192" fmla="*/ 1980217 h 2344739"/>
              <a:gd name="connsiteX193" fmla="*/ 3262356 w 12192001"/>
              <a:gd name="connsiteY193" fmla="*/ 1986094 h 2344739"/>
              <a:gd name="connsiteX194" fmla="*/ 3142556 w 12192001"/>
              <a:gd name="connsiteY194" fmla="*/ 1993869 h 2344739"/>
              <a:gd name="connsiteX195" fmla="*/ 3030291 w 12192001"/>
              <a:gd name="connsiteY195" fmla="*/ 1996512 h 2344739"/>
              <a:gd name="connsiteX196" fmla="*/ 2781569 w 12192001"/>
              <a:gd name="connsiteY196" fmla="*/ 2018333 h 2344739"/>
              <a:gd name="connsiteX197" fmla="*/ 2646527 w 12192001"/>
              <a:gd name="connsiteY197" fmla="*/ 2028869 h 2344739"/>
              <a:gd name="connsiteX198" fmla="*/ 2568028 w 12192001"/>
              <a:gd name="connsiteY198" fmla="*/ 2002628 h 2344739"/>
              <a:gd name="connsiteX199" fmla="*/ 2443255 w 12192001"/>
              <a:gd name="connsiteY199" fmla="*/ 2016529 h 2344739"/>
              <a:gd name="connsiteX200" fmla="*/ 2315112 w 12192001"/>
              <a:gd name="connsiteY200" fmla="*/ 2024996 h 2344739"/>
              <a:gd name="connsiteX201" fmla="*/ 2208578 w 12192001"/>
              <a:gd name="connsiteY201" fmla="*/ 2019763 h 2344739"/>
              <a:gd name="connsiteX202" fmla="*/ 2094665 w 12192001"/>
              <a:gd name="connsiteY202" fmla="*/ 2003052 h 2344739"/>
              <a:gd name="connsiteX203" fmla="*/ 1997356 w 12192001"/>
              <a:gd name="connsiteY203" fmla="*/ 1995032 h 2344739"/>
              <a:gd name="connsiteX204" fmla="*/ 1928172 w 12192001"/>
              <a:gd name="connsiteY204" fmla="*/ 2016977 h 2344739"/>
              <a:gd name="connsiteX205" fmla="*/ 1921650 w 12192001"/>
              <a:gd name="connsiteY205" fmla="*/ 2012146 h 2344739"/>
              <a:gd name="connsiteX206" fmla="*/ 1873080 w 12192001"/>
              <a:gd name="connsiteY206" fmla="*/ 2013741 h 2344739"/>
              <a:gd name="connsiteX207" fmla="*/ 1786655 w 12192001"/>
              <a:gd name="connsiteY207" fmla="*/ 2041363 h 2344739"/>
              <a:gd name="connsiteX208" fmla="*/ 1738204 w 12192001"/>
              <a:gd name="connsiteY208" fmla="*/ 2036312 h 2344739"/>
              <a:gd name="connsiteX209" fmla="*/ 1675071 w 12192001"/>
              <a:gd name="connsiteY209" fmla="*/ 2019963 h 2344739"/>
              <a:gd name="connsiteX210" fmla="*/ 1608669 w 12192001"/>
              <a:gd name="connsiteY210" fmla="*/ 2013066 h 2344739"/>
              <a:gd name="connsiteX211" fmla="*/ 1496110 w 12192001"/>
              <a:gd name="connsiteY211" fmla="*/ 1987476 h 2344739"/>
              <a:gd name="connsiteX212" fmla="*/ 1149979 w 12192001"/>
              <a:gd name="connsiteY212" fmla="*/ 1938041 h 2344739"/>
              <a:gd name="connsiteX213" fmla="*/ 858269 w 12192001"/>
              <a:gd name="connsiteY213" fmla="*/ 1928608 h 2344739"/>
              <a:gd name="connsiteX214" fmla="*/ 837540 w 12192001"/>
              <a:gd name="connsiteY214" fmla="*/ 1929821 h 2344739"/>
              <a:gd name="connsiteX215" fmla="*/ 816809 w 12192001"/>
              <a:gd name="connsiteY215" fmla="*/ 1927857 h 2344739"/>
              <a:gd name="connsiteX216" fmla="*/ 811506 w 12192001"/>
              <a:gd name="connsiteY216" fmla="*/ 1930751 h 2344739"/>
              <a:gd name="connsiteX217" fmla="*/ 797041 w 12192001"/>
              <a:gd name="connsiteY217" fmla="*/ 1930446 h 2344739"/>
              <a:gd name="connsiteX218" fmla="*/ 767901 w 12192001"/>
              <a:gd name="connsiteY218" fmla="*/ 1932653 h 2344739"/>
              <a:gd name="connsiteX219" fmla="*/ 763053 w 12192001"/>
              <a:gd name="connsiteY219" fmla="*/ 1930432 h 2344739"/>
              <a:gd name="connsiteX220" fmla="*/ 720047 w 12192001"/>
              <a:gd name="connsiteY220" fmla="*/ 1929661 h 2344739"/>
              <a:gd name="connsiteX221" fmla="*/ 719742 w 12192001"/>
              <a:gd name="connsiteY221" fmla="*/ 1928399 h 2344739"/>
              <a:gd name="connsiteX222" fmla="*/ 708875 w 12192001"/>
              <a:gd name="connsiteY222" fmla="*/ 1922722 h 2344739"/>
              <a:gd name="connsiteX223" fmla="*/ 596792 w 12192001"/>
              <a:gd name="connsiteY223" fmla="*/ 1879864 h 2344739"/>
              <a:gd name="connsiteX224" fmla="*/ 578535 w 12192001"/>
              <a:gd name="connsiteY224" fmla="*/ 1877212 h 2344739"/>
              <a:gd name="connsiteX225" fmla="*/ 571717 w 12192001"/>
              <a:gd name="connsiteY225" fmla="*/ 1877401 h 2344739"/>
              <a:gd name="connsiteX226" fmla="*/ 445099 w 12192001"/>
              <a:gd name="connsiteY226" fmla="*/ 1839371 h 2344739"/>
              <a:gd name="connsiteX227" fmla="*/ 404015 w 12192001"/>
              <a:gd name="connsiteY227" fmla="*/ 1833548 h 2344739"/>
              <a:gd name="connsiteX228" fmla="*/ 292435 w 12192001"/>
              <a:gd name="connsiteY228" fmla="*/ 1812852 h 2344739"/>
              <a:gd name="connsiteX229" fmla="*/ 118381 w 12192001"/>
              <a:gd name="connsiteY229" fmla="*/ 1761047 h 2344739"/>
              <a:gd name="connsiteX230" fmla="*/ 15526 w 12192001"/>
              <a:gd name="connsiteY230" fmla="*/ 1758191 h 2344739"/>
              <a:gd name="connsiteX231" fmla="*/ 2 w 12192001"/>
              <a:gd name="connsiteY231" fmla="*/ 1752722 h 2344739"/>
              <a:gd name="connsiteX232" fmla="*/ 1 w 12192001"/>
              <a:gd name="connsiteY232" fmla="*/ 762497 h 2344739"/>
              <a:gd name="connsiteX233" fmla="*/ 0 w 12192001"/>
              <a:gd name="connsiteY233" fmla="*/ 762497 h 2344739"/>
              <a:gd name="connsiteX234" fmla="*/ 0 w 12192001"/>
              <a:gd name="connsiteY234" fmla="*/ 222213 h 2344739"/>
              <a:gd name="connsiteX235" fmla="*/ 0 w 12192001"/>
              <a:gd name="connsiteY235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415912 w 12192001"/>
              <a:gd name="connsiteY26" fmla="*/ 1173869 h 2344739"/>
              <a:gd name="connsiteX27" fmla="*/ 11245526 w 12192001"/>
              <a:gd name="connsiteY27" fmla="*/ 1274060 h 2344739"/>
              <a:gd name="connsiteX28" fmla="*/ 11227161 w 12192001"/>
              <a:gd name="connsiteY28" fmla="*/ 1276236 h 2344739"/>
              <a:gd name="connsiteX29" fmla="*/ 11216939 w 12192001"/>
              <a:gd name="connsiteY29" fmla="*/ 1275961 h 2344739"/>
              <a:gd name="connsiteX30" fmla="*/ 11216036 w 12192001"/>
              <a:gd name="connsiteY30" fmla="*/ 1275018 h 2344739"/>
              <a:gd name="connsiteX31" fmla="*/ 11187737 w 12192001"/>
              <a:gd name="connsiteY31" fmla="*/ 1292383 h 2344739"/>
              <a:gd name="connsiteX32" fmla="*/ 11183353 w 12192001"/>
              <a:gd name="connsiteY32" fmla="*/ 1292525 h 2344739"/>
              <a:gd name="connsiteX33" fmla="*/ 11165706 w 12192001"/>
              <a:gd name="connsiteY33" fmla="*/ 1306612 h 2344739"/>
              <a:gd name="connsiteX34" fmla="*/ 11156163 w 12192001"/>
              <a:gd name="connsiteY34" fmla="*/ 1312414 h 2344739"/>
              <a:gd name="connsiteX35" fmla="*/ 11154348 w 12192001"/>
              <a:gd name="connsiteY35" fmla="*/ 1317097 h 2344739"/>
              <a:gd name="connsiteX36" fmla="*/ 11139813 w 12192001"/>
              <a:gd name="connsiteY36" fmla="*/ 1324115 h 2344739"/>
              <a:gd name="connsiteX37" fmla="*/ 11137813 w 12192001"/>
              <a:gd name="connsiteY37" fmla="*/ 1323772 h 2344739"/>
              <a:gd name="connsiteX38" fmla="*/ 11127060 w 12192001"/>
              <a:gd name="connsiteY38" fmla="*/ 1333832 h 2344739"/>
              <a:gd name="connsiteX39" fmla="*/ 11119543 w 12192001"/>
              <a:gd name="connsiteY39" fmla="*/ 1347424 h 2344739"/>
              <a:gd name="connsiteX40" fmla="*/ 10893535 w 12192001"/>
              <a:gd name="connsiteY40" fmla="*/ 1473399 h 2344739"/>
              <a:gd name="connsiteX41" fmla="*/ 10772152 w 12192001"/>
              <a:gd name="connsiteY41" fmla="*/ 1523191 h 2344739"/>
              <a:gd name="connsiteX42" fmla="*/ 10626520 w 12192001"/>
              <a:gd name="connsiteY42" fmla="*/ 1559229 h 2344739"/>
              <a:gd name="connsiteX43" fmla="*/ 10580747 w 12192001"/>
              <a:gd name="connsiteY43" fmla="*/ 1568689 h 2344739"/>
              <a:gd name="connsiteX44" fmla="*/ 10546642 w 12192001"/>
              <a:gd name="connsiteY44" fmla="*/ 1598423 h 2344739"/>
              <a:gd name="connsiteX45" fmla="*/ 10528495 w 12192001"/>
              <a:gd name="connsiteY45" fmla="*/ 1596907 h 2344739"/>
              <a:gd name="connsiteX46" fmla="*/ 10525298 w 12192001"/>
              <a:gd name="connsiteY46" fmla="*/ 1596411 h 2344739"/>
              <a:gd name="connsiteX47" fmla="*/ 10513981 w 12192001"/>
              <a:gd name="connsiteY47" fmla="*/ 1599537 h 2344739"/>
              <a:gd name="connsiteX48" fmla="*/ 10490587 w 12192001"/>
              <a:gd name="connsiteY48" fmla="*/ 1594156 h 2344739"/>
              <a:gd name="connsiteX49" fmla="*/ 10470270 w 12192001"/>
              <a:gd name="connsiteY49" fmla="*/ 1601693 h 2344739"/>
              <a:gd name="connsiteX50" fmla="*/ 10375894 w 12192001"/>
              <a:gd name="connsiteY50" fmla="*/ 1644598 h 2344739"/>
              <a:gd name="connsiteX51" fmla="*/ 10318190 w 12192001"/>
              <a:gd name="connsiteY51" fmla="*/ 1666221 h 2344739"/>
              <a:gd name="connsiteX52" fmla="*/ 10294319 w 12192001"/>
              <a:gd name="connsiteY52" fmla="*/ 1668079 h 2344739"/>
              <a:gd name="connsiteX53" fmla="*/ 10262295 w 12192001"/>
              <a:gd name="connsiteY53" fmla="*/ 1674948 h 2344739"/>
              <a:gd name="connsiteX54" fmla="*/ 10204270 w 12192001"/>
              <a:gd name="connsiteY54" fmla="*/ 1682149 h 2344739"/>
              <a:gd name="connsiteX55" fmla="*/ 10176611 w 12192001"/>
              <a:gd name="connsiteY55" fmla="*/ 1692943 h 2344739"/>
              <a:gd name="connsiteX56" fmla="*/ 10163922 w 12192001"/>
              <a:gd name="connsiteY56" fmla="*/ 1693739 h 2344739"/>
              <a:gd name="connsiteX57" fmla="*/ 10155160 w 12192001"/>
              <a:gd name="connsiteY57" fmla="*/ 1707487 h 2344739"/>
              <a:gd name="connsiteX58" fmla="*/ 10117119 w 12192001"/>
              <a:gd name="connsiteY58" fmla="*/ 1731142 h 2344739"/>
              <a:gd name="connsiteX59" fmla="*/ 10100445 w 12192001"/>
              <a:gd name="connsiteY59" fmla="*/ 1742432 h 2344739"/>
              <a:gd name="connsiteX60" fmla="*/ 10082169 w 12192001"/>
              <a:gd name="connsiteY60" fmla="*/ 1743296 h 2344739"/>
              <a:gd name="connsiteX61" fmla="*/ 10039240 w 12192001"/>
              <a:gd name="connsiteY61" fmla="*/ 1741632 h 2344739"/>
              <a:gd name="connsiteX62" fmla="*/ 9960019 w 12192001"/>
              <a:gd name="connsiteY62" fmla="*/ 1757147 h 2344739"/>
              <a:gd name="connsiteX63" fmla="*/ 9847792 w 12192001"/>
              <a:gd name="connsiteY63" fmla="*/ 1763915 h 2344739"/>
              <a:gd name="connsiteX64" fmla="*/ 9728309 w 12192001"/>
              <a:gd name="connsiteY64" fmla="*/ 1784122 h 2344739"/>
              <a:gd name="connsiteX65" fmla="*/ 9584507 w 12192001"/>
              <a:gd name="connsiteY65" fmla="*/ 1795542 h 2344739"/>
              <a:gd name="connsiteX66" fmla="*/ 9343052 w 12192001"/>
              <a:gd name="connsiteY66" fmla="*/ 1841244 h 2344739"/>
              <a:gd name="connsiteX67" fmla="*/ 9231370 w 12192001"/>
              <a:gd name="connsiteY67" fmla="*/ 1893149 h 2344739"/>
              <a:gd name="connsiteX68" fmla="*/ 9194810 w 12192001"/>
              <a:gd name="connsiteY68" fmla="*/ 1903228 h 2344739"/>
              <a:gd name="connsiteX69" fmla="*/ 9189246 w 12192001"/>
              <a:gd name="connsiteY69" fmla="*/ 1912467 h 2344739"/>
              <a:gd name="connsiteX70" fmla="*/ 9151232 w 12192001"/>
              <a:gd name="connsiteY70" fmla="*/ 1923669 h 2344739"/>
              <a:gd name="connsiteX71" fmla="*/ 9150210 w 12192001"/>
              <a:gd name="connsiteY71" fmla="*/ 1922604 h 2344739"/>
              <a:gd name="connsiteX72" fmla="*/ 9137318 w 12192001"/>
              <a:gd name="connsiteY72" fmla="*/ 1920435 h 2344739"/>
              <a:gd name="connsiteX73" fmla="*/ 9113812 w 12192001"/>
              <a:gd name="connsiteY73" fmla="*/ 1919069 h 2344739"/>
              <a:gd name="connsiteX74" fmla="*/ 9053453 w 12192001"/>
              <a:gd name="connsiteY74" fmla="*/ 1910755 h 2344739"/>
              <a:gd name="connsiteX75" fmla="*/ 9005486 w 12192001"/>
              <a:gd name="connsiteY75" fmla="*/ 1914040 h 2344739"/>
              <a:gd name="connsiteX76" fmla="*/ 9005201 w 12192001"/>
              <a:gd name="connsiteY76" fmla="*/ 1913800 h 2344739"/>
              <a:gd name="connsiteX77" fmla="*/ 8996232 w 12192001"/>
              <a:gd name="connsiteY77" fmla="*/ 1915011 h 2344739"/>
              <a:gd name="connsiteX78" fmla="*/ 8990394 w 12192001"/>
              <a:gd name="connsiteY78" fmla="*/ 1917072 h 2344739"/>
              <a:gd name="connsiteX79" fmla="*/ 8974337 w 12192001"/>
              <a:gd name="connsiteY79" fmla="*/ 1920298 h 2344739"/>
              <a:gd name="connsiteX80" fmla="*/ 8968011 w 12192001"/>
              <a:gd name="connsiteY80" fmla="*/ 1919598 h 2344739"/>
              <a:gd name="connsiteX81" fmla="*/ 8963048 w 12192001"/>
              <a:gd name="connsiteY81" fmla="*/ 1917373 h 2344739"/>
              <a:gd name="connsiteX82" fmla="*/ 8928988 w 12192001"/>
              <a:gd name="connsiteY82" fmla="*/ 1914185 h 2344739"/>
              <a:gd name="connsiteX83" fmla="*/ 8752444 w 12192001"/>
              <a:gd name="connsiteY83" fmla="*/ 1933417 h 2344739"/>
              <a:gd name="connsiteX84" fmla="*/ 8707847 w 12192001"/>
              <a:gd name="connsiteY84" fmla="*/ 1935518 h 2344739"/>
              <a:gd name="connsiteX85" fmla="*/ 8596071 w 12192001"/>
              <a:gd name="connsiteY85" fmla="*/ 1944090 h 2344739"/>
              <a:gd name="connsiteX86" fmla="*/ 8525230 w 12192001"/>
              <a:gd name="connsiteY86" fmla="*/ 1929248 h 2344739"/>
              <a:gd name="connsiteX87" fmla="*/ 8510983 w 12192001"/>
              <a:gd name="connsiteY87" fmla="*/ 1935163 h 2344739"/>
              <a:gd name="connsiteX88" fmla="*/ 8506167 w 12192001"/>
              <a:gd name="connsiteY88" fmla="*/ 1938164 h 2344739"/>
              <a:gd name="connsiteX89" fmla="*/ 8497968 w 12192001"/>
              <a:gd name="connsiteY89" fmla="*/ 1940902 h 2344739"/>
              <a:gd name="connsiteX90" fmla="*/ 8497594 w 12192001"/>
              <a:gd name="connsiteY90" fmla="*/ 1940723 h 2344739"/>
              <a:gd name="connsiteX91" fmla="*/ 8490249 w 12192001"/>
              <a:gd name="connsiteY91" fmla="*/ 1943773 h 2344739"/>
              <a:gd name="connsiteX92" fmla="*/ 8367182 w 12192001"/>
              <a:gd name="connsiteY92" fmla="*/ 1957815 h 2344739"/>
              <a:gd name="connsiteX93" fmla="*/ 8353799 w 12192001"/>
              <a:gd name="connsiteY93" fmla="*/ 1958009 h 2344739"/>
              <a:gd name="connsiteX94" fmla="*/ 8352373 w 12192001"/>
              <a:gd name="connsiteY94" fmla="*/ 1957169 h 2344739"/>
              <a:gd name="connsiteX95" fmla="*/ 8320104 w 12192001"/>
              <a:gd name="connsiteY95" fmla="*/ 1974587 h 2344739"/>
              <a:gd name="connsiteX96" fmla="*/ 8314433 w 12192001"/>
              <a:gd name="connsiteY96" fmla="*/ 1974913 h 2344739"/>
              <a:gd name="connsiteX97" fmla="*/ 8295174 w 12192001"/>
              <a:gd name="connsiteY97" fmla="*/ 1988808 h 2344739"/>
              <a:gd name="connsiteX98" fmla="*/ 8284276 w 12192001"/>
              <a:gd name="connsiteY98" fmla="*/ 1994631 h 2344739"/>
              <a:gd name="connsiteX99" fmla="*/ 8283150 w 12192001"/>
              <a:gd name="connsiteY99" fmla="*/ 1999074 h 2344739"/>
              <a:gd name="connsiteX100" fmla="*/ 8266076 w 12192001"/>
              <a:gd name="connsiteY100" fmla="*/ 2006249 h 2344739"/>
              <a:gd name="connsiteX101" fmla="*/ 8263377 w 12192001"/>
              <a:gd name="connsiteY101" fmla="*/ 2006019 h 2344739"/>
              <a:gd name="connsiteX102" fmla="*/ 8252033 w 12192001"/>
              <a:gd name="connsiteY102" fmla="*/ 2015862 h 2344739"/>
              <a:gd name="connsiteX103" fmla="*/ 8245834 w 12192001"/>
              <a:gd name="connsiteY103" fmla="*/ 2028854 h 2344739"/>
              <a:gd name="connsiteX104" fmla="*/ 8090272 w 12192001"/>
              <a:gd name="connsiteY104" fmla="*/ 2075015 h 2344739"/>
              <a:gd name="connsiteX105" fmla="*/ 7905407 w 12192001"/>
              <a:gd name="connsiteY105" fmla="*/ 2116988 h 2344739"/>
              <a:gd name="connsiteX106" fmla="*/ 7718745 w 12192001"/>
              <a:gd name="connsiteY106" fmla="*/ 2142703 h 2344739"/>
              <a:gd name="connsiteX107" fmla="*/ 7614347 w 12192001"/>
              <a:gd name="connsiteY107" fmla="*/ 2139232 h 2344739"/>
              <a:gd name="connsiteX108" fmla="*/ 7527543 w 12192001"/>
              <a:gd name="connsiteY108" fmla="*/ 2145060 h 2344739"/>
              <a:gd name="connsiteX109" fmla="*/ 7519571 w 12192001"/>
              <a:gd name="connsiteY109" fmla="*/ 2147613 h 2344739"/>
              <a:gd name="connsiteX110" fmla="*/ 7507411 w 12192001"/>
              <a:gd name="connsiteY110" fmla="*/ 2148948 h 2344739"/>
              <a:gd name="connsiteX111" fmla="*/ 7507040 w 12192001"/>
              <a:gd name="connsiteY111" fmla="*/ 2148621 h 2344739"/>
              <a:gd name="connsiteX112" fmla="*/ 7495795 w 12192001"/>
              <a:gd name="connsiteY112" fmla="*/ 2150573 h 2344739"/>
              <a:gd name="connsiteX113" fmla="*/ 7405391 w 12192001"/>
              <a:gd name="connsiteY113" fmla="*/ 2142468 h 2344739"/>
              <a:gd name="connsiteX114" fmla="*/ 7312180 w 12192001"/>
              <a:gd name="connsiteY114" fmla="*/ 2132873 h 2344739"/>
              <a:gd name="connsiteX115" fmla="*/ 7310853 w 12192001"/>
              <a:gd name="connsiteY115" fmla="*/ 2131431 h 2344739"/>
              <a:gd name="connsiteX116" fmla="*/ 7218559 w 12192001"/>
              <a:gd name="connsiteY116" fmla="*/ 2156680 h 2344739"/>
              <a:gd name="connsiteX117" fmla="*/ 7201101 w 12192001"/>
              <a:gd name="connsiteY117" fmla="*/ 2161230 h 2344739"/>
              <a:gd name="connsiteX118" fmla="*/ 7197004 w 12192001"/>
              <a:gd name="connsiteY118" fmla="*/ 2166588 h 2344739"/>
              <a:gd name="connsiteX119" fmla="*/ 7170808 w 12192001"/>
              <a:gd name="connsiteY119" fmla="*/ 2171236 h 2344739"/>
              <a:gd name="connsiteX120" fmla="*/ 7096988 w 12192001"/>
              <a:gd name="connsiteY120" fmla="*/ 2183464 h 2344739"/>
              <a:gd name="connsiteX121" fmla="*/ 7018496 w 12192001"/>
              <a:gd name="connsiteY121" fmla="*/ 2183090 h 2344739"/>
              <a:gd name="connsiteX122" fmla="*/ 6904146 w 12192001"/>
              <a:gd name="connsiteY122" fmla="*/ 2212596 h 2344739"/>
              <a:gd name="connsiteX123" fmla="*/ 6708222 w 12192001"/>
              <a:gd name="connsiteY123" fmla="*/ 2240551 h 2344739"/>
              <a:gd name="connsiteX124" fmla="*/ 6549454 w 12192001"/>
              <a:gd name="connsiteY124" fmla="*/ 2269327 h 2344739"/>
              <a:gd name="connsiteX125" fmla="*/ 6317560 w 12192001"/>
              <a:gd name="connsiteY125" fmla="*/ 2316127 h 2344739"/>
              <a:gd name="connsiteX126" fmla="*/ 6168674 w 12192001"/>
              <a:gd name="connsiteY126" fmla="*/ 2318214 h 2344739"/>
              <a:gd name="connsiteX127" fmla="*/ 6073848 w 12192001"/>
              <a:gd name="connsiteY127" fmla="*/ 2338676 h 2344739"/>
              <a:gd name="connsiteX128" fmla="*/ 6068529 w 12192001"/>
              <a:gd name="connsiteY128" fmla="*/ 2337139 h 2344739"/>
              <a:gd name="connsiteX129" fmla="*/ 6048638 w 12192001"/>
              <a:gd name="connsiteY129" fmla="*/ 2337822 h 2344739"/>
              <a:gd name="connsiteX130" fmla="*/ 6041285 w 12192001"/>
              <a:gd name="connsiteY130" fmla="*/ 2329473 h 2344739"/>
              <a:gd name="connsiteX131" fmla="*/ 6010090 w 12192001"/>
              <a:gd name="connsiteY131" fmla="*/ 2324380 h 2344739"/>
              <a:gd name="connsiteX132" fmla="*/ 5957375 w 12192001"/>
              <a:gd name="connsiteY132" fmla="*/ 2328024 h 2344739"/>
              <a:gd name="connsiteX133" fmla="*/ 5758919 w 12192001"/>
              <a:gd name="connsiteY133" fmla="*/ 2343716 h 2344739"/>
              <a:gd name="connsiteX134" fmla="*/ 5626960 w 12192001"/>
              <a:gd name="connsiteY134" fmla="*/ 2344739 h 2344739"/>
              <a:gd name="connsiteX135" fmla="*/ 5470906 w 12192001"/>
              <a:gd name="connsiteY135" fmla="*/ 2330719 h 2344739"/>
              <a:gd name="connsiteX136" fmla="*/ 5432761 w 12192001"/>
              <a:gd name="connsiteY136" fmla="*/ 2319466 h 2344739"/>
              <a:gd name="connsiteX137" fmla="*/ 5381669 w 12192001"/>
              <a:gd name="connsiteY137" fmla="*/ 2301764 h 2344739"/>
              <a:gd name="connsiteX138" fmla="*/ 5261764 w 12192001"/>
              <a:gd name="connsiteY138" fmla="*/ 2281347 h 2344739"/>
              <a:gd name="connsiteX139" fmla="*/ 5222961 w 12192001"/>
              <a:gd name="connsiteY139" fmla="*/ 2270223 h 2344739"/>
              <a:gd name="connsiteX140" fmla="*/ 5174660 w 12192001"/>
              <a:gd name="connsiteY140" fmla="*/ 2267233 h 2344739"/>
              <a:gd name="connsiteX141" fmla="*/ 5156554 w 12192001"/>
              <a:gd name="connsiteY141" fmla="*/ 2260010 h 2344739"/>
              <a:gd name="connsiteX142" fmla="*/ 5142599 w 12192001"/>
              <a:gd name="connsiteY142" fmla="*/ 2256610 h 2344739"/>
              <a:gd name="connsiteX143" fmla="*/ 5139596 w 12192001"/>
              <a:gd name="connsiteY143" fmla="*/ 2254509 h 2344739"/>
              <a:gd name="connsiteX144" fmla="*/ 5121659 w 12192001"/>
              <a:gd name="connsiteY144" fmla="*/ 2243656 h 2344739"/>
              <a:gd name="connsiteX145" fmla="*/ 5065790 w 12192001"/>
              <a:gd name="connsiteY145" fmla="*/ 2250227 h 2344739"/>
              <a:gd name="connsiteX146" fmla="*/ 5011514 w 12192001"/>
              <a:gd name="connsiteY146" fmla="*/ 2233846 h 2344739"/>
              <a:gd name="connsiteX147" fmla="*/ 4840441 w 12192001"/>
              <a:gd name="connsiteY147" fmla="*/ 2209829 h 2344739"/>
              <a:gd name="connsiteX148" fmla="*/ 4762447 w 12192001"/>
              <a:gd name="connsiteY148" fmla="*/ 2182061 h 2344739"/>
              <a:gd name="connsiteX149" fmla="*/ 4723186 w 12192001"/>
              <a:gd name="connsiteY149" fmla="*/ 2173047 h 2344739"/>
              <a:gd name="connsiteX150" fmla="*/ 4721176 w 12192001"/>
              <a:gd name="connsiteY150" fmla="*/ 2172298 h 2344739"/>
              <a:gd name="connsiteX151" fmla="*/ 4722111 w 12192001"/>
              <a:gd name="connsiteY151" fmla="*/ 2172087 h 2344739"/>
              <a:gd name="connsiteX152" fmla="*/ 4717202 w 12192001"/>
              <a:gd name="connsiteY152" fmla="*/ 2170817 h 2344739"/>
              <a:gd name="connsiteX153" fmla="*/ 4721176 w 12192001"/>
              <a:gd name="connsiteY153" fmla="*/ 2172298 h 2344739"/>
              <a:gd name="connsiteX154" fmla="*/ 4715526 w 12192001"/>
              <a:gd name="connsiteY154" fmla="*/ 2173573 h 2344739"/>
              <a:gd name="connsiteX155" fmla="*/ 4515814 w 12192001"/>
              <a:gd name="connsiteY155" fmla="*/ 2163671 h 2344739"/>
              <a:gd name="connsiteX156" fmla="*/ 4428543 w 12192001"/>
              <a:gd name="connsiteY156" fmla="*/ 2153020 h 2344739"/>
              <a:gd name="connsiteX157" fmla="*/ 4362875 w 12192001"/>
              <a:gd name="connsiteY157" fmla="*/ 2151674 h 2344739"/>
              <a:gd name="connsiteX158" fmla="*/ 4316966 w 12192001"/>
              <a:gd name="connsiteY158" fmla="*/ 2158289 h 2344739"/>
              <a:gd name="connsiteX159" fmla="*/ 4315110 w 12192001"/>
              <a:gd name="connsiteY159" fmla="*/ 2156948 h 2344739"/>
              <a:gd name="connsiteX160" fmla="*/ 4295144 w 12192001"/>
              <a:gd name="connsiteY160" fmla="*/ 2155069 h 2344739"/>
              <a:gd name="connsiteX161" fmla="*/ 4290064 w 12192001"/>
              <a:gd name="connsiteY161" fmla="*/ 2157986 h 2344739"/>
              <a:gd name="connsiteX162" fmla="*/ 4276142 w 12192001"/>
              <a:gd name="connsiteY162" fmla="*/ 2157740 h 2344739"/>
              <a:gd name="connsiteX163" fmla="*/ 4248117 w 12192001"/>
              <a:gd name="connsiteY163" fmla="*/ 2160064 h 2344739"/>
              <a:gd name="connsiteX164" fmla="*/ 4202051 w 12192001"/>
              <a:gd name="connsiteY164" fmla="*/ 2157269 h 2344739"/>
              <a:gd name="connsiteX165" fmla="*/ 4201745 w 12192001"/>
              <a:gd name="connsiteY165" fmla="*/ 2156010 h 2344739"/>
              <a:gd name="connsiteX166" fmla="*/ 4191248 w 12192001"/>
              <a:gd name="connsiteY166" fmla="*/ 2150376 h 2344739"/>
              <a:gd name="connsiteX167" fmla="*/ 4142745 w 12192001"/>
              <a:gd name="connsiteY167" fmla="*/ 2134511 h 2344739"/>
              <a:gd name="connsiteX168" fmla="*/ 4083097 w 12192001"/>
              <a:gd name="connsiteY168" fmla="*/ 2107978 h 2344739"/>
              <a:gd name="connsiteX169" fmla="*/ 4074546 w 12192001"/>
              <a:gd name="connsiteY169" fmla="*/ 2107143 h 2344739"/>
              <a:gd name="connsiteX170" fmla="*/ 4074427 w 12192001"/>
              <a:gd name="connsiteY170" fmla="*/ 2106844 h 2344739"/>
              <a:gd name="connsiteX171" fmla="*/ 4065510 w 12192001"/>
              <a:gd name="connsiteY171" fmla="*/ 2105400 h 2344739"/>
              <a:gd name="connsiteX172" fmla="*/ 4058954 w 12192001"/>
              <a:gd name="connsiteY172" fmla="*/ 2105618 h 2344739"/>
              <a:gd name="connsiteX173" fmla="*/ 4042364 w 12192001"/>
              <a:gd name="connsiteY173" fmla="*/ 2103997 h 2344739"/>
              <a:gd name="connsiteX174" fmla="*/ 4036997 w 12192001"/>
              <a:gd name="connsiteY174" fmla="*/ 2101563 h 2344739"/>
              <a:gd name="connsiteX175" fmla="*/ 4035363 w 12192001"/>
              <a:gd name="connsiteY175" fmla="*/ 2097896 h 2344739"/>
              <a:gd name="connsiteX176" fmla="*/ 4033778 w 12192001"/>
              <a:gd name="connsiteY176" fmla="*/ 2098131 h 2344739"/>
              <a:gd name="connsiteX177" fmla="*/ 4004538 w 12192001"/>
              <a:gd name="connsiteY177" fmla="*/ 2085563 h 2344739"/>
              <a:gd name="connsiteX178" fmla="*/ 3936846 w 12192001"/>
              <a:gd name="connsiteY178" fmla="*/ 2068106 h 2344739"/>
              <a:gd name="connsiteX179" fmla="*/ 3897275 w 12192001"/>
              <a:gd name="connsiteY179" fmla="*/ 2062451 h 2344739"/>
              <a:gd name="connsiteX180" fmla="*/ 3789760 w 12192001"/>
              <a:gd name="connsiteY180" fmla="*/ 2042213 h 2344739"/>
              <a:gd name="connsiteX181" fmla="*/ 3682513 w 12192001"/>
              <a:gd name="connsiteY181" fmla="*/ 2018290 h 2344739"/>
              <a:gd name="connsiteX182" fmla="*/ 3610035 w 12192001"/>
              <a:gd name="connsiteY182" fmla="*/ 1986019 h 2344739"/>
              <a:gd name="connsiteX183" fmla="*/ 3603855 w 12192001"/>
              <a:gd name="connsiteY183" fmla="*/ 1987381 h 2344739"/>
              <a:gd name="connsiteX184" fmla="*/ 3594736 w 12192001"/>
              <a:gd name="connsiteY184" fmla="*/ 1987545 h 2344739"/>
              <a:gd name="connsiteX185" fmla="*/ 3594501 w 12192001"/>
              <a:gd name="connsiteY185" fmla="*/ 1987276 h 2344739"/>
              <a:gd name="connsiteX186" fmla="*/ 3585978 w 12192001"/>
              <a:gd name="connsiteY186" fmla="*/ 1987966 h 2344739"/>
              <a:gd name="connsiteX187" fmla="*/ 3536135 w 12192001"/>
              <a:gd name="connsiteY187" fmla="*/ 1978267 h 2344739"/>
              <a:gd name="connsiteX188" fmla="*/ 3473223 w 12192001"/>
              <a:gd name="connsiteY188" fmla="*/ 1974606 h 2344739"/>
              <a:gd name="connsiteX189" fmla="*/ 3400728 w 12192001"/>
              <a:gd name="connsiteY189" fmla="*/ 1962558 h 2344739"/>
              <a:gd name="connsiteX190" fmla="*/ 3363888 w 12192001"/>
              <a:gd name="connsiteY190" fmla="*/ 1979510 h 2344739"/>
              <a:gd name="connsiteX191" fmla="*/ 3344026 w 12192001"/>
              <a:gd name="connsiteY191" fmla="*/ 1981192 h 2344739"/>
              <a:gd name="connsiteX192" fmla="*/ 3341698 w 12192001"/>
              <a:gd name="connsiteY192" fmla="*/ 1980217 h 2344739"/>
              <a:gd name="connsiteX193" fmla="*/ 3262356 w 12192001"/>
              <a:gd name="connsiteY193" fmla="*/ 1986094 h 2344739"/>
              <a:gd name="connsiteX194" fmla="*/ 3142556 w 12192001"/>
              <a:gd name="connsiteY194" fmla="*/ 1993869 h 2344739"/>
              <a:gd name="connsiteX195" fmla="*/ 3030291 w 12192001"/>
              <a:gd name="connsiteY195" fmla="*/ 1996512 h 2344739"/>
              <a:gd name="connsiteX196" fmla="*/ 2781569 w 12192001"/>
              <a:gd name="connsiteY196" fmla="*/ 2018333 h 2344739"/>
              <a:gd name="connsiteX197" fmla="*/ 2646527 w 12192001"/>
              <a:gd name="connsiteY197" fmla="*/ 2028869 h 2344739"/>
              <a:gd name="connsiteX198" fmla="*/ 2568028 w 12192001"/>
              <a:gd name="connsiteY198" fmla="*/ 2002628 h 2344739"/>
              <a:gd name="connsiteX199" fmla="*/ 2443255 w 12192001"/>
              <a:gd name="connsiteY199" fmla="*/ 2016529 h 2344739"/>
              <a:gd name="connsiteX200" fmla="*/ 2315112 w 12192001"/>
              <a:gd name="connsiteY200" fmla="*/ 2024996 h 2344739"/>
              <a:gd name="connsiteX201" fmla="*/ 2208578 w 12192001"/>
              <a:gd name="connsiteY201" fmla="*/ 2019763 h 2344739"/>
              <a:gd name="connsiteX202" fmla="*/ 2094665 w 12192001"/>
              <a:gd name="connsiteY202" fmla="*/ 2003052 h 2344739"/>
              <a:gd name="connsiteX203" fmla="*/ 1997356 w 12192001"/>
              <a:gd name="connsiteY203" fmla="*/ 1995032 h 2344739"/>
              <a:gd name="connsiteX204" fmla="*/ 1928172 w 12192001"/>
              <a:gd name="connsiteY204" fmla="*/ 2016977 h 2344739"/>
              <a:gd name="connsiteX205" fmla="*/ 1921650 w 12192001"/>
              <a:gd name="connsiteY205" fmla="*/ 2012146 h 2344739"/>
              <a:gd name="connsiteX206" fmla="*/ 1873080 w 12192001"/>
              <a:gd name="connsiteY206" fmla="*/ 2013741 h 2344739"/>
              <a:gd name="connsiteX207" fmla="*/ 1786655 w 12192001"/>
              <a:gd name="connsiteY207" fmla="*/ 2041363 h 2344739"/>
              <a:gd name="connsiteX208" fmla="*/ 1738204 w 12192001"/>
              <a:gd name="connsiteY208" fmla="*/ 2036312 h 2344739"/>
              <a:gd name="connsiteX209" fmla="*/ 1675071 w 12192001"/>
              <a:gd name="connsiteY209" fmla="*/ 2019963 h 2344739"/>
              <a:gd name="connsiteX210" fmla="*/ 1608669 w 12192001"/>
              <a:gd name="connsiteY210" fmla="*/ 2013066 h 2344739"/>
              <a:gd name="connsiteX211" fmla="*/ 1496110 w 12192001"/>
              <a:gd name="connsiteY211" fmla="*/ 1987476 h 2344739"/>
              <a:gd name="connsiteX212" fmla="*/ 1149979 w 12192001"/>
              <a:gd name="connsiteY212" fmla="*/ 1938041 h 2344739"/>
              <a:gd name="connsiteX213" fmla="*/ 858269 w 12192001"/>
              <a:gd name="connsiteY213" fmla="*/ 1928608 h 2344739"/>
              <a:gd name="connsiteX214" fmla="*/ 837540 w 12192001"/>
              <a:gd name="connsiteY214" fmla="*/ 1929821 h 2344739"/>
              <a:gd name="connsiteX215" fmla="*/ 816809 w 12192001"/>
              <a:gd name="connsiteY215" fmla="*/ 1927857 h 2344739"/>
              <a:gd name="connsiteX216" fmla="*/ 811506 w 12192001"/>
              <a:gd name="connsiteY216" fmla="*/ 1930751 h 2344739"/>
              <a:gd name="connsiteX217" fmla="*/ 797041 w 12192001"/>
              <a:gd name="connsiteY217" fmla="*/ 1930446 h 2344739"/>
              <a:gd name="connsiteX218" fmla="*/ 767901 w 12192001"/>
              <a:gd name="connsiteY218" fmla="*/ 1932653 h 2344739"/>
              <a:gd name="connsiteX219" fmla="*/ 763053 w 12192001"/>
              <a:gd name="connsiteY219" fmla="*/ 1930432 h 2344739"/>
              <a:gd name="connsiteX220" fmla="*/ 720047 w 12192001"/>
              <a:gd name="connsiteY220" fmla="*/ 1929661 h 2344739"/>
              <a:gd name="connsiteX221" fmla="*/ 719742 w 12192001"/>
              <a:gd name="connsiteY221" fmla="*/ 1928399 h 2344739"/>
              <a:gd name="connsiteX222" fmla="*/ 708875 w 12192001"/>
              <a:gd name="connsiteY222" fmla="*/ 1922722 h 2344739"/>
              <a:gd name="connsiteX223" fmla="*/ 596792 w 12192001"/>
              <a:gd name="connsiteY223" fmla="*/ 1879864 h 2344739"/>
              <a:gd name="connsiteX224" fmla="*/ 578535 w 12192001"/>
              <a:gd name="connsiteY224" fmla="*/ 1877212 h 2344739"/>
              <a:gd name="connsiteX225" fmla="*/ 571717 w 12192001"/>
              <a:gd name="connsiteY225" fmla="*/ 1877401 h 2344739"/>
              <a:gd name="connsiteX226" fmla="*/ 445099 w 12192001"/>
              <a:gd name="connsiteY226" fmla="*/ 1839371 h 2344739"/>
              <a:gd name="connsiteX227" fmla="*/ 404015 w 12192001"/>
              <a:gd name="connsiteY227" fmla="*/ 1833548 h 2344739"/>
              <a:gd name="connsiteX228" fmla="*/ 292435 w 12192001"/>
              <a:gd name="connsiteY228" fmla="*/ 1812852 h 2344739"/>
              <a:gd name="connsiteX229" fmla="*/ 118381 w 12192001"/>
              <a:gd name="connsiteY229" fmla="*/ 1761047 h 2344739"/>
              <a:gd name="connsiteX230" fmla="*/ 15526 w 12192001"/>
              <a:gd name="connsiteY230" fmla="*/ 1758191 h 2344739"/>
              <a:gd name="connsiteX231" fmla="*/ 2 w 12192001"/>
              <a:gd name="connsiteY231" fmla="*/ 1752722 h 2344739"/>
              <a:gd name="connsiteX232" fmla="*/ 1 w 12192001"/>
              <a:gd name="connsiteY232" fmla="*/ 762497 h 2344739"/>
              <a:gd name="connsiteX233" fmla="*/ 0 w 12192001"/>
              <a:gd name="connsiteY233" fmla="*/ 762497 h 2344739"/>
              <a:gd name="connsiteX234" fmla="*/ 0 w 12192001"/>
              <a:gd name="connsiteY234" fmla="*/ 222213 h 2344739"/>
              <a:gd name="connsiteX235" fmla="*/ 0 w 12192001"/>
              <a:gd name="connsiteY235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415912 w 12192001"/>
              <a:gd name="connsiteY26" fmla="*/ 1173869 h 2344739"/>
              <a:gd name="connsiteX27" fmla="*/ 11245526 w 12192001"/>
              <a:gd name="connsiteY27" fmla="*/ 1274060 h 2344739"/>
              <a:gd name="connsiteX28" fmla="*/ 11227161 w 12192001"/>
              <a:gd name="connsiteY28" fmla="*/ 1276236 h 2344739"/>
              <a:gd name="connsiteX29" fmla="*/ 11216939 w 12192001"/>
              <a:gd name="connsiteY29" fmla="*/ 1275961 h 2344739"/>
              <a:gd name="connsiteX30" fmla="*/ 11216036 w 12192001"/>
              <a:gd name="connsiteY30" fmla="*/ 1275018 h 2344739"/>
              <a:gd name="connsiteX31" fmla="*/ 11187737 w 12192001"/>
              <a:gd name="connsiteY31" fmla="*/ 1292383 h 2344739"/>
              <a:gd name="connsiteX32" fmla="*/ 11183353 w 12192001"/>
              <a:gd name="connsiteY32" fmla="*/ 1292525 h 2344739"/>
              <a:gd name="connsiteX33" fmla="*/ 11165706 w 12192001"/>
              <a:gd name="connsiteY33" fmla="*/ 1306612 h 2344739"/>
              <a:gd name="connsiteX34" fmla="*/ 11156163 w 12192001"/>
              <a:gd name="connsiteY34" fmla="*/ 1312414 h 2344739"/>
              <a:gd name="connsiteX35" fmla="*/ 11154348 w 12192001"/>
              <a:gd name="connsiteY35" fmla="*/ 1317097 h 2344739"/>
              <a:gd name="connsiteX36" fmla="*/ 11139813 w 12192001"/>
              <a:gd name="connsiteY36" fmla="*/ 1324115 h 2344739"/>
              <a:gd name="connsiteX37" fmla="*/ 11137813 w 12192001"/>
              <a:gd name="connsiteY37" fmla="*/ 1323772 h 2344739"/>
              <a:gd name="connsiteX38" fmla="*/ 11127060 w 12192001"/>
              <a:gd name="connsiteY38" fmla="*/ 1333832 h 2344739"/>
              <a:gd name="connsiteX39" fmla="*/ 11119543 w 12192001"/>
              <a:gd name="connsiteY39" fmla="*/ 1347424 h 2344739"/>
              <a:gd name="connsiteX40" fmla="*/ 10893535 w 12192001"/>
              <a:gd name="connsiteY40" fmla="*/ 1473399 h 2344739"/>
              <a:gd name="connsiteX41" fmla="*/ 10772152 w 12192001"/>
              <a:gd name="connsiteY41" fmla="*/ 1523191 h 2344739"/>
              <a:gd name="connsiteX42" fmla="*/ 10626520 w 12192001"/>
              <a:gd name="connsiteY42" fmla="*/ 1559229 h 2344739"/>
              <a:gd name="connsiteX43" fmla="*/ 10580747 w 12192001"/>
              <a:gd name="connsiteY43" fmla="*/ 1568689 h 2344739"/>
              <a:gd name="connsiteX44" fmla="*/ 10546642 w 12192001"/>
              <a:gd name="connsiteY44" fmla="*/ 1598423 h 2344739"/>
              <a:gd name="connsiteX45" fmla="*/ 10528495 w 12192001"/>
              <a:gd name="connsiteY45" fmla="*/ 1596907 h 2344739"/>
              <a:gd name="connsiteX46" fmla="*/ 10525298 w 12192001"/>
              <a:gd name="connsiteY46" fmla="*/ 1596411 h 2344739"/>
              <a:gd name="connsiteX47" fmla="*/ 10513981 w 12192001"/>
              <a:gd name="connsiteY47" fmla="*/ 1599537 h 2344739"/>
              <a:gd name="connsiteX48" fmla="*/ 10490587 w 12192001"/>
              <a:gd name="connsiteY48" fmla="*/ 1594156 h 2344739"/>
              <a:gd name="connsiteX49" fmla="*/ 10470270 w 12192001"/>
              <a:gd name="connsiteY49" fmla="*/ 1601693 h 2344739"/>
              <a:gd name="connsiteX50" fmla="*/ 10375894 w 12192001"/>
              <a:gd name="connsiteY50" fmla="*/ 1644598 h 2344739"/>
              <a:gd name="connsiteX51" fmla="*/ 10318190 w 12192001"/>
              <a:gd name="connsiteY51" fmla="*/ 1666221 h 2344739"/>
              <a:gd name="connsiteX52" fmla="*/ 10294319 w 12192001"/>
              <a:gd name="connsiteY52" fmla="*/ 1668079 h 2344739"/>
              <a:gd name="connsiteX53" fmla="*/ 10262295 w 12192001"/>
              <a:gd name="connsiteY53" fmla="*/ 1674948 h 2344739"/>
              <a:gd name="connsiteX54" fmla="*/ 10204270 w 12192001"/>
              <a:gd name="connsiteY54" fmla="*/ 1682149 h 2344739"/>
              <a:gd name="connsiteX55" fmla="*/ 10176611 w 12192001"/>
              <a:gd name="connsiteY55" fmla="*/ 1692943 h 2344739"/>
              <a:gd name="connsiteX56" fmla="*/ 10163922 w 12192001"/>
              <a:gd name="connsiteY56" fmla="*/ 1693739 h 2344739"/>
              <a:gd name="connsiteX57" fmla="*/ 10155160 w 12192001"/>
              <a:gd name="connsiteY57" fmla="*/ 1707487 h 2344739"/>
              <a:gd name="connsiteX58" fmla="*/ 10117119 w 12192001"/>
              <a:gd name="connsiteY58" fmla="*/ 1731142 h 2344739"/>
              <a:gd name="connsiteX59" fmla="*/ 10100445 w 12192001"/>
              <a:gd name="connsiteY59" fmla="*/ 1742432 h 2344739"/>
              <a:gd name="connsiteX60" fmla="*/ 10082169 w 12192001"/>
              <a:gd name="connsiteY60" fmla="*/ 1743296 h 2344739"/>
              <a:gd name="connsiteX61" fmla="*/ 10039240 w 12192001"/>
              <a:gd name="connsiteY61" fmla="*/ 1741632 h 2344739"/>
              <a:gd name="connsiteX62" fmla="*/ 9960019 w 12192001"/>
              <a:gd name="connsiteY62" fmla="*/ 1757147 h 2344739"/>
              <a:gd name="connsiteX63" fmla="*/ 9847792 w 12192001"/>
              <a:gd name="connsiteY63" fmla="*/ 1763915 h 2344739"/>
              <a:gd name="connsiteX64" fmla="*/ 9728309 w 12192001"/>
              <a:gd name="connsiteY64" fmla="*/ 1784122 h 2344739"/>
              <a:gd name="connsiteX65" fmla="*/ 9584507 w 12192001"/>
              <a:gd name="connsiteY65" fmla="*/ 1795542 h 2344739"/>
              <a:gd name="connsiteX66" fmla="*/ 9343052 w 12192001"/>
              <a:gd name="connsiteY66" fmla="*/ 1841244 h 2344739"/>
              <a:gd name="connsiteX67" fmla="*/ 9231370 w 12192001"/>
              <a:gd name="connsiteY67" fmla="*/ 1893149 h 2344739"/>
              <a:gd name="connsiteX68" fmla="*/ 9194810 w 12192001"/>
              <a:gd name="connsiteY68" fmla="*/ 1903228 h 2344739"/>
              <a:gd name="connsiteX69" fmla="*/ 9189246 w 12192001"/>
              <a:gd name="connsiteY69" fmla="*/ 1912467 h 2344739"/>
              <a:gd name="connsiteX70" fmla="*/ 9151232 w 12192001"/>
              <a:gd name="connsiteY70" fmla="*/ 1923669 h 2344739"/>
              <a:gd name="connsiteX71" fmla="*/ 9150210 w 12192001"/>
              <a:gd name="connsiteY71" fmla="*/ 1922604 h 2344739"/>
              <a:gd name="connsiteX72" fmla="*/ 9137318 w 12192001"/>
              <a:gd name="connsiteY72" fmla="*/ 1920435 h 2344739"/>
              <a:gd name="connsiteX73" fmla="*/ 9113812 w 12192001"/>
              <a:gd name="connsiteY73" fmla="*/ 1919069 h 2344739"/>
              <a:gd name="connsiteX74" fmla="*/ 9053453 w 12192001"/>
              <a:gd name="connsiteY74" fmla="*/ 1910755 h 2344739"/>
              <a:gd name="connsiteX75" fmla="*/ 9005486 w 12192001"/>
              <a:gd name="connsiteY75" fmla="*/ 1914040 h 2344739"/>
              <a:gd name="connsiteX76" fmla="*/ 9005201 w 12192001"/>
              <a:gd name="connsiteY76" fmla="*/ 1913800 h 2344739"/>
              <a:gd name="connsiteX77" fmla="*/ 8996232 w 12192001"/>
              <a:gd name="connsiteY77" fmla="*/ 1915011 h 2344739"/>
              <a:gd name="connsiteX78" fmla="*/ 8990394 w 12192001"/>
              <a:gd name="connsiteY78" fmla="*/ 1917072 h 2344739"/>
              <a:gd name="connsiteX79" fmla="*/ 8974337 w 12192001"/>
              <a:gd name="connsiteY79" fmla="*/ 1920298 h 2344739"/>
              <a:gd name="connsiteX80" fmla="*/ 8968011 w 12192001"/>
              <a:gd name="connsiteY80" fmla="*/ 1919598 h 2344739"/>
              <a:gd name="connsiteX81" fmla="*/ 8963048 w 12192001"/>
              <a:gd name="connsiteY81" fmla="*/ 1917373 h 2344739"/>
              <a:gd name="connsiteX82" fmla="*/ 8928988 w 12192001"/>
              <a:gd name="connsiteY82" fmla="*/ 1914185 h 2344739"/>
              <a:gd name="connsiteX83" fmla="*/ 8752444 w 12192001"/>
              <a:gd name="connsiteY83" fmla="*/ 1933417 h 2344739"/>
              <a:gd name="connsiteX84" fmla="*/ 8707847 w 12192001"/>
              <a:gd name="connsiteY84" fmla="*/ 1935518 h 2344739"/>
              <a:gd name="connsiteX85" fmla="*/ 8596071 w 12192001"/>
              <a:gd name="connsiteY85" fmla="*/ 1944090 h 2344739"/>
              <a:gd name="connsiteX86" fmla="*/ 8525230 w 12192001"/>
              <a:gd name="connsiteY86" fmla="*/ 1929248 h 2344739"/>
              <a:gd name="connsiteX87" fmla="*/ 8510983 w 12192001"/>
              <a:gd name="connsiteY87" fmla="*/ 1935163 h 2344739"/>
              <a:gd name="connsiteX88" fmla="*/ 8506167 w 12192001"/>
              <a:gd name="connsiteY88" fmla="*/ 1938164 h 2344739"/>
              <a:gd name="connsiteX89" fmla="*/ 8497968 w 12192001"/>
              <a:gd name="connsiteY89" fmla="*/ 1940902 h 2344739"/>
              <a:gd name="connsiteX90" fmla="*/ 8497594 w 12192001"/>
              <a:gd name="connsiteY90" fmla="*/ 1940723 h 2344739"/>
              <a:gd name="connsiteX91" fmla="*/ 8490249 w 12192001"/>
              <a:gd name="connsiteY91" fmla="*/ 1943773 h 2344739"/>
              <a:gd name="connsiteX92" fmla="*/ 8367182 w 12192001"/>
              <a:gd name="connsiteY92" fmla="*/ 1957815 h 2344739"/>
              <a:gd name="connsiteX93" fmla="*/ 8353799 w 12192001"/>
              <a:gd name="connsiteY93" fmla="*/ 1958009 h 2344739"/>
              <a:gd name="connsiteX94" fmla="*/ 8352373 w 12192001"/>
              <a:gd name="connsiteY94" fmla="*/ 1957169 h 2344739"/>
              <a:gd name="connsiteX95" fmla="*/ 8320104 w 12192001"/>
              <a:gd name="connsiteY95" fmla="*/ 1974587 h 2344739"/>
              <a:gd name="connsiteX96" fmla="*/ 8314433 w 12192001"/>
              <a:gd name="connsiteY96" fmla="*/ 1974913 h 2344739"/>
              <a:gd name="connsiteX97" fmla="*/ 8295174 w 12192001"/>
              <a:gd name="connsiteY97" fmla="*/ 1988808 h 2344739"/>
              <a:gd name="connsiteX98" fmla="*/ 8284276 w 12192001"/>
              <a:gd name="connsiteY98" fmla="*/ 1994631 h 2344739"/>
              <a:gd name="connsiteX99" fmla="*/ 8283150 w 12192001"/>
              <a:gd name="connsiteY99" fmla="*/ 1999074 h 2344739"/>
              <a:gd name="connsiteX100" fmla="*/ 8266076 w 12192001"/>
              <a:gd name="connsiteY100" fmla="*/ 2006249 h 2344739"/>
              <a:gd name="connsiteX101" fmla="*/ 8263377 w 12192001"/>
              <a:gd name="connsiteY101" fmla="*/ 2006019 h 2344739"/>
              <a:gd name="connsiteX102" fmla="*/ 8252033 w 12192001"/>
              <a:gd name="connsiteY102" fmla="*/ 2015862 h 2344739"/>
              <a:gd name="connsiteX103" fmla="*/ 8245834 w 12192001"/>
              <a:gd name="connsiteY103" fmla="*/ 2028854 h 2344739"/>
              <a:gd name="connsiteX104" fmla="*/ 8090272 w 12192001"/>
              <a:gd name="connsiteY104" fmla="*/ 2075015 h 2344739"/>
              <a:gd name="connsiteX105" fmla="*/ 7905407 w 12192001"/>
              <a:gd name="connsiteY105" fmla="*/ 2116988 h 2344739"/>
              <a:gd name="connsiteX106" fmla="*/ 7718745 w 12192001"/>
              <a:gd name="connsiteY106" fmla="*/ 2142703 h 2344739"/>
              <a:gd name="connsiteX107" fmla="*/ 7614347 w 12192001"/>
              <a:gd name="connsiteY107" fmla="*/ 2139232 h 2344739"/>
              <a:gd name="connsiteX108" fmla="*/ 7527543 w 12192001"/>
              <a:gd name="connsiteY108" fmla="*/ 2145060 h 2344739"/>
              <a:gd name="connsiteX109" fmla="*/ 7519571 w 12192001"/>
              <a:gd name="connsiteY109" fmla="*/ 2147613 h 2344739"/>
              <a:gd name="connsiteX110" fmla="*/ 7507411 w 12192001"/>
              <a:gd name="connsiteY110" fmla="*/ 2148948 h 2344739"/>
              <a:gd name="connsiteX111" fmla="*/ 7507040 w 12192001"/>
              <a:gd name="connsiteY111" fmla="*/ 2148621 h 2344739"/>
              <a:gd name="connsiteX112" fmla="*/ 7495795 w 12192001"/>
              <a:gd name="connsiteY112" fmla="*/ 2150573 h 2344739"/>
              <a:gd name="connsiteX113" fmla="*/ 7405391 w 12192001"/>
              <a:gd name="connsiteY113" fmla="*/ 2142468 h 2344739"/>
              <a:gd name="connsiteX114" fmla="*/ 7312180 w 12192001"/>
              <a:gd name="connsiteY114" fmla="*/ 2132873 h 2344739"/>
              <a:gd name="connsiteX115" fmla="*/ 7310853 w 12192001"/>
              <a:gd name="connsiteY115" fmla="*/ 2131431 h 2344739"/>
              <a:gd name="connsiteX116" fmla="*/ 7218559 w 12192001"/>
              <a:gd name="connsiteY116" fmla="*/ 2156680 h 2344739"/>
              <a:gd name="connsiteX117" fmla="*/ 7201101 w 12192001"/>
              <a:gd name="connsiteY117" fmla="*/ 2161230 h 2344739"/>
              <a:gd name="connsiteX118" fmla="*/ 7197004 w 12192001"/>
              <a:gd name="connsiteY118" fmla="*/ 2166588 h 2344739"/>
              <a:gd name="connsiteX119" fmla="*/ 7170808 w 12192001"/>
              <a:gd name="connsiteY119" fmla="*/ 2171236 h 2344739"/>
              <a:gd name="connsiteX120" fmla="*/ 7096988 w 12192001"/>
              <a:gd name="connsiteY120" fmla="*/ 2183464 h 2344739"/>
              <a:gd name="connsiteX121" fmla="*/ 7018496 w 12192001"/>
              <a:gd name="connsiteY121" fmla="*/ 2183090 h 2344739"/>
              <a:gd name="connsiteX122" fmla="*/ 6904146 w 12192001"/>
              <a:gd name="connsiteY122" fmla="*/ 2212596 h 2344739"/>
              <a:gd name="connsiteX123" fmla="*/ 6708222 w 12192001"/>
              <a:gd name="connsiteY123" fmla="*/ 2240551 h 2344739"/>
              <a:gd name="connsiteX124" fmla="*/ 6549454 w 12192001"/>
              <a:gd name="connsiteY124" fmla="*/ 2269327 h 2344739"/>
              <a:gd name="connsiteX125" fmla="*/ 6317560 w 12192001"/>
              <a:gd name="connsiteY125" fmla="*/ 2316127 h 2344739"/>
              <a:gd name="connsiteX126" fmla="*/ 6168674 w 12192001"/>
              <a:gd name="connsiteY126" fmla="*/ 2318214 h 2344739"/>
              <a:gd name="connsiteX127" fmla="*/ 6073848 w 12192001"/>
              <a:gd name="connsiteY127" fmla="*/ 2338676 h 2344739"/>
              <a:gd name="connsiteX128" fmla="*/ 6068529 w 12192001"/>
              <a:gd name="connsiteY128" fmla="*/ 2337139 h 2344739"/>
              <a:gd name="connsiteX129" fmla="*/ 6048638 w 12192001"/>
              <a:gd name="connsiteY129" fmla="*/ 2337822 h 2344739"/>
              <a:gd name="connsiteX130" fmla="*/ 6041285 w 12192001"/>
              <a:gd name="connsiteY130" fmla="*/ 2329473 h 2344739"/>
              <a:gd name="connsiteX131" fmla="*/ 6010090 w 12192001"/>
              <a:gd name="connsiteY131" fmla="*/ 2324380 h 2344739"/>
              <a:gd name="connsiteX132" fmla="*/ 5957375 w 12192001"/>
              <a:gd name="connsiteY132" fmla="*/ 2328024 h 2344739"/>
              <a:gd name="connsiteX133" fmla="*/ 5758919 w 12192001"/>
              <a:gd name="connsiteY133" fmla="*/ 2343716 h 2344739"/>
              <a:gd name="connsiteX134" fmla="*/ 5626960 w 12192001"/>
              <a:gd name="connsiteY134" fmla="*/ 2344739 h 2344739"/>
              <a:gd name="connsiteX135" fmla="*/ 5470906 w 12192001"/>
              <a:gd name="connsiteY135" fmla="*/ 2330719 h 2344739"/>
              <a:gd name="connsiteX136" fmla="*/ 5432761 w 12192001"/>
              <a:gd name="connsiteY136" fmla="*/ 2319466 h 2344739"/>
              <a:gd name="connsiteX137" fmla="*/ 5381669 w 12192001"/>
              <a:gd name="connsiteY137" fmla="*/ 2301764 h 2344739"/>
              <a:gd name="connsiteX138" fmla="*/ 5261764 w 12192001"/>
              <a:gd name="connsiteY138" fmla="*/ 2281347 h 2344739"/>
              <a:gd name="connsiteX139" fmla="*/ 5222961 w 12192001"/>
              <a:gd name="connsiteY139" fmla="*/ 2270223 h 2344739"/>
              <a:gd name="connsiteX140" fmla="*/ 5174660 w 12192001"/>
              <a:gd name="connsiteY140" fmla="*/ 2267233 h 2344739"/>
              <a:gd name="connsiteX141" fmla="*/ 5156554 w 12192001"/>
              <a:gd name="connsiteY141" fmla="*/ 2260010 h 2344739"/>
              <a:gd name="connsiteX142" fmla="*/ 5142599 w 12192001"/>
              <a:gd name="connsiteY142" fmla="*/ 2256610 h 2344739"/>
              <a:gd name="connsiteX143" fmla="*/ 5139596 w 12192001"/>
              <a:gd name="connsiteY143" fmla="*/ 2254509 h 2344739"/>
              <a:gd name="connsiteX144" fmla="*/ 5121659 w 12192001"/>
              <a:gd name="connsiteY144" fmla="*/ 2243656 h 2344739"/>
              <a:gd name="connsiteX145" fmla="*/ 5065790 w 12192001"/>
              <a:gd name="connsiteY145" fmla="*/ 2250227 h 2344739"/>
              <a:gd name="connsiteX146" fmla="*/ 5011514 w 12192001"/>
              <a:gd name="connsiteY146" fmla="*/ 2233846 h 2344739"/>
              <a:gd name="connsiteX147" fmla="*/ 4840441 w 12192001"/>
              <a:gd name="connsiteY147" fmla="*/ 2209829 h 2344739"/>
              <a:gd name="connsiteX148" fmla="*/ 4762447 w 12192001"/>
              <a:gd name="connsiteY148" fmla="*/ 2182061 h 2344739"/>
              <a:gd name="connsiteX149" fmla="*/ 4723186 w 12192001"/>
              <a:gd name="connsiteY149" fmla="*/ 2173047 h 2344739"/>
              <a:gd name="connsiteX150" fmla="*/ 4721176 w 12192001"/>
              <a:gd name="connsiteY150" fmla="*/ 2172298 h 2344739"/>
              <a:gd name="connsiteX151" fmla="*/ 4722111 w 12192001"/>
              <a:gd name="connsiteY151" fmla="*/ 2172087 h 2344739"/>
              <a:gd name="connsiteX152" fmla="*/ 4717202 w 12192001"/>
              <a:gd name="connsiteY152" fmla="*/ 2170817 h 2344739"/>
              <a:gd name="connsiteX153" fmla="*/ 4721176 w 12192001"/>
              <a:gd name="connsiteY153" fmla="*/ 2172298 h 2344739"/>
              <a:gd name="connsiteX154" fmla="*/ 4715526 w 12192001"/>
              <a:gd name="connsiteY154" fmla="*/ 2173573 h 2344739"/>
              <a:gd name="connsiteX155" fmla="*/ 4515814 w 12192001"/>
              <a:gd name="connsiteY155" fmla="*/ 2163671 h 2344739"/>
              <a:gd name="connsiteX156" fmla="*/ 4428543 w 12192001"/>
              <a:gd name="connsiteY156" fmla="*/ 2153020 h 2344739"/>
              <a:gd name="connsiteX157" fmla="*/ 4362875 w 12192001"/>
              <a:gd name="connsiteY157" fmla="*/ 2151674 h 2344739"/>
              <a:gd name="connsiteX158" fmla="*/ 4316966 w 12192001"/>
              <a:gd name="connsiteY158" fmla="*/ 2158289 h 2344739"/>
              <a:gd name="connsiteX159" fmla="*/ 4315110 w 12192001"/>
              <a:gd name="connsiteY159" fmla="*/ 2156948 h 2344739"/>
              <a:gd name="connsiteX160" fmla="*/ 4295144 w 12192001"/>
              <a:gd name="connsiteY160" fmla="*/ 2155069 h 2344739"/>
              <a:gd name="connsiteX161" fmla="*/ 4290064 w 12192001"/>
              <a:gd name="connsiteY161" fmla="*/ 2157986 h 2344739"/>
              <a:gd name="connsiteX162" fmla="*/ 4276142 w 12192001"/>
              <a:gd name="connsiteY162" fmla="*/ 2157740 h 2344739"/>
              <a:gd name="connsiteX163" fmla="*/ 4248117 w 12192001"/>
              <a:gd name="connsiteY163" fmla="*/ 2160064 h 2344739"/>
              <a:gd name="connsiteX164" fmla="*/ 4202051 w 12192001"/>
              <a:gd name="connsiteY164" fmla="*/ 2157269 h 2344739"/>
              <a:gd name="connsiteX165" fmla="*/ 4201745 w 12192001"/>
              <a:gd name="connsiteY165" fmla="*/ 2156010 h 2344739"/>
              <a:gd name="connsiteX166" fmla="*/ 4191248 w 12192001"/>
              <a:gd name="connsiteY166" fmla="*/ 2150376 h 2344739"/>
              <a:gd name="connsiteX167" fmla="*/ 4142745 w 12192001"/>
              <a:gd name="connsiteY167" fmla="*/ 2134511 h 2344739"/>
              <a:gd name="connsiteX168" fmla="*/ 4083097 w 12192001"/>
              <a:gd name="connsiteY168" fmla="*/ 2107978 h 2344739"/>
              <a:gd name="connsiteX169" fmla="*/ 4074546 w 12192001"/>
              <a:gd name="connsiteY169" fmla="*/ 2107143 h 2344739"/>
              <a:gd name="connsiteX170" fmla="*/ 4074427 w 12192001"/>
              <a:gd name="connsiteY170" fmla="*/ 2106844 h 2344739"/>
              <a:gd name="connsiteX171" fmla="*/ 4065510 w 12192001"/>
              <a:gd name="connsiteY171" fmla="*/ 2105400 h 2344739"/>
              <a:gd name="connsiteX172" fmla="*/ 4058954 w 12192001"/>
              <a:gd name="connsiteY172" fmla="*/ 2105618 h 2344739"/>
              <a:gd name="connsiteX173" fmla="*/ 4042364 w 12192001"/>
              <a:gd name="connsiteY173" fmla="*/ 2103997 h 2344739"/>
              <a:gd name="connsiteX174" fmla="*/ 4036997 w 12192001"/>
              <a:gd name="connsiteY174" fmla="*/ 2101563 h 2344739"/>
              <a:gd name="connsiteX175" fmla="*/ 4035363 w 12192001"/>
              <a:gd name="connsiteY175" fmla="*/ 2097896 h 2344739"/>
              <a:gd name="connsiteX176" fmla="*/ 4033778 w 12192001"/>
              <a:gd name="connsiteY176" fmla="*/ 2098131 h 2344739"/>
              <a:gd name="connsiteX177" fmla="*/ 4004538 w 12192001"/>
              <a:gd name="connsiteY177" fmla="*/ 2085563 h 2344739"/>
              <a:gd name="connsiteX178" fmla="*/ 3936846 w 12192001"/>
              <a:gd name="connsiteY178" fmla="*/ 2068106 h 2344739"/>
              <a:gd name="connsiteX179" fmla="*/ 3897275 w 12192001"/>
              <a:gd name="connsiteY179" fmla="*/ 2062451 h 2344739"/>
              <a:gd name="connsiteX180" fmla="*/ 3789760 w 12192001"/>
              <a:gd name="connsiteY180" fmla="*/ 2042213 h 2344739"/>
              <a:gd name="connsiteX181" fmla="*/ 3682513 w 12192001"/>
              <a:gd name="connsiteY181" fmla="*/ 2018290 h 2344739"/>
              <a:gd name="connsiteX182" fmla="*/ 3610035 w 12192001"/>
              <a:gd name="connsiteY182" fmla="*/ 1986019 h 2344739"/>
              <a:gd name="connsiteX183" fmla="*/ 3603855 w 12192001"/>
              <a:gd name="connsiteY183" fmla="*/ 1987381 h 2344739"/>
              <a:gd name="connsiteX184" fmla="*/ 3594736 w 12192001"/>
              <a:gd name="connsiteY184" fmla="*/ 1987545 h 2344739"/>
              <a:gd name="connsiteX185" fmla="*/ 3594501 w 12192001"/>
              <a:gd name="connsiteY185" fmla="*/ 1987276 h 2344739"/>
              <a:gd name="connsiteX186" fmla="*/ 3585978 w 12192001"/>
              <a:gd name="connsiteY186" fmla="*/ 1987966 h 2344739"/>
              <a:gd name="connsiteX187" fmla="*/ 3536135 w 12192001"/>
              <a:gd name="connsiteY187" fmla="*/ 1978267 h 2344739"/>
              <a:gd name="connsiteX188" fmla="*/ 3473223 w 12192001"/>
              <a:gd name="connsiteY188" fmla="*/ 1974606 h 2344739"/>
              <a:gd name="connsiteX189" fmla="*/ 3400728 w 12192001"/>
              <a:gd name="connsiteY189" fmla="*/ 1962558 h 2344739"/>
              <a:gd name="connsiteX190" fmla="*/ 3363888 w 12192001"/>
              <a:gd name="connsiteY190" fmla="*/ 1979510 h 2344739"/>
              <a:gd name="connsiteX191" fmla="*/ 3344026 w 12192001"/>
              <a:gd name="connsiteY191" fmla="*/ 1981192 h 2344739"/>
              <a:gd name="connsiteX192" fmla="*/ 3341698 w 12192001"/>
              <a:gd name="connsiteY192" fmla="*/ 1980217 h 2344739"/>
              <a:gd name="connsiteX193" fmla="*/ 3262356 w 12192001"/>
              <a:gd name="connsiteY193" fmla="*/ 1986094 h 2344739"/>
              <a:gd name="connsiteX194" fmla="*/ 3142556 w 12192001"/>
              <a:gd name="connsiteY194" fmla="*/ 1993869 h 2344739"/>
              <a:gd name="connsiteX195" fmla="*/ 3030291 w 12192001"/>
              <a:gd name="connsiteY195" fmla="*/ 1996512 h 2344739"/>
              <a:gd name="connsiteX196" fmla="*/ 2781569 w 12192001"/>
              <a:gd name="connsiteY196" fmla="*/ 2018333 h 2344739"/>
              <a:gd name="connsiteX197" fmla="*/ 2646527 w 12192001"/>
              <a:gd name="connsiteY197" fmla="*/ 2028869 h 2344739"/>
              <a:gd name="connsiteX198" fmla="*/ 2568028 w 12192001"/>
              <a:gd name="connsiteY198" fmla="*/ 2002628 h 2344739"/>
              <a:gd name="connsiteX199" fmla="*/ 2443255 w 12192001"/>
              <a:gd name="connsiteY199" fmla="*/ 2016529 h 2344739"/>
              <a:gd name="connsiteX200" fmla="*/ 2315112 w 12192001"/>
              <a:gd name="connsiteY200" fmla="*/ 2024996 h 2344739"/>
              <a:gd name="connsiteX201" fmla="*/ 2208578 w 12192001"/>
              <a:gd name="connsiteY201" fmla="*/ 2019763 h 2344739"/>
              <a:gd name="connsiteX202" fmla="*/ 2094665 w 12192001"/>
              <a:gd name="connsiteY202" fmla="*/ 2003052 h 2344739"/>
              <a:gd name="connsiteX203" fmla="*/ 1997356 w 12192001"/>
              <a:gd name="connsiteY203" fmla="*/ 1995032 h 2344739"/>
              <a:gd name="connsiteX204" fmla="*/ 1928172 w 12192001"/>
              <a:gd name="connsiteY204" fmla="*/ 2016977 h 2344739"/>
              <a:gd name="connsiteX205" fmla="*/ 1921650 w 12192001"/>
              <a:gd name="connsiteY205" fmla="*/ 2012146 h 2344739"/>
              <a:gd name="connsiteX206" fmla="*/ 1873080 w 12192001"/>
              <a:gd name="connsiteY206" fmla="*/ 2013741 h 2344739"/>
              <a:gd name="connsiteX207" fmla="*/ 1786655 w 12192001"/>
              <a:gd name="connsiteY207" fmla="*/ 2041363 h 2344739"/>
              <a:gd name="connsiteX208" fmla="*/ 1738204 w 12192001"/>
              <a:gd name="connsiteY208" fmla="*/ 2036312 h 2344739"/>
              <a:gd name="connsiteX209" fmla="*/ 1675071 w 12192001"/>
              <a:gd name="connsiteY209" fmla="*/ 2019963 h 2344739"/>
              <a:gd name="connsiteX210" fmla="*/ 1608669 w 12192001"/>
              <a:gd name="connsiteY210" fmla="*/ 2013066 h 2344739"/>
              <a:gd name="connsiteX211" fmla="*/ 1496110 w 12192001"/>
              <a:gd name="connsiteY211" fmla="*/ 1987476 h 2344739"/>
              <a:gd name="connsiteX212" fmla="*/ 1149979 w 12192001"/>
              <a:gd name="connsiteY212" fmla="*/ 1938041 h 2344739"/>
              <a:gd name="connsiteX213" fmla="*/ 858269 w 12192001"/>
              <a:gd name="connsiteY213" fmla="*/ 1928608 h 2344739"/>
              <a:gd name="connsiteX214" fmla="*/ 837540 w 12192001"/>
              <a:gd name="connsiteY214" fmla="*/ 1929821 h 2344739"/>
              <a:gd name="connsiteX215" fmla="*/ 816809 w 12192001"/>
              <a:gd name="connsiteY215" fmla="*/ 1927857 h 2344739"/>
              <a:gd name="connsiteX216" fmla="*/ 811506 w 12192001"/>
              <a:gd name="connsiteY216" fmla="*/ 1930751 h 2344739"/>
              <a:gd name="connsiteX217" fmla="*/ 797041 w 12192001"/>
              <a:gd name="connsiteY217" fmla="*/ 1930446 h 2344739"/>
              <a:gd name="connsiteX218" fmla="*/ 767901 w 12192001"/>
              <a:gd name="connsiteY218" fmla="*/ 1932653 h 2344739"/>
              <a:gd name="connsiteX219" fmla="*/ 763053 w 12192001"/>
              <a:gd name="connsiteY219" fmla="*/ 1930432 h 2344739"/>
              <a:gd name="connsiteX220" fmla="*/ 720047 w 12192001"/>
              <a:gd name="connsiteY220" fmla="*/ 1929661 h 2344739"/>
              <a:gd name="connsiteX221" fmla="*/ 719742 w 12192001"/>
              <a:gd name="connsiteY221" fmla="*/ 1928399 h 2344739"/>
              <a:gd name="connsiteX222" fmla="*/ 708875 w 12192001"/>
              <a:gd name="connsiteY222" fmla="*/ 1922722 h 2344739"/>
              <a:gd name="connsiteX223" fmla="*/ 596792 w 12192001"/>
              <a:gd name="connsiteY223" fmla="*/ 1879864 h 2344739"/>
              <a:gd name="connsiteX224" fmla="*/ 578535 w 12192001"/>
              <a:gd name="connsiteY224" fmla="*/ 1877212 h 2344739"/>
              <a:gd name="connsiteX225" fmla="*/ 571717 w 12192001"/>
              <a:gd name="connsiteY225" fmla="*/ 1877401 h 2344739"/>
              <a:gd name="connsiteX226" fmla="*/ 445099 w 12192001"/>
              <a:gd name="connsiteY226" fmla="*/ 1839371 h 2344739"/>
              <a:gd name="connsiteX227" fmla="*/ 404015 w 12192001"/>
              <a:gd name="connsiteY227" fmla="*/ 1833548 h 2344739"/>
              <a:gd name="connsiteX228" fmla="*/ 292435 w 12192001"/>
              <a:gd name="connsiteY228" fmla="*/ 1812852 h 2344739"/>
              <a:gd name="connsiteX229" fmla="*/ 118381 w 12192001"/>
              <a:gd name="connsiteY229" fmla="*/ 1761047 h 2344739"/>
              <a:gd name="connsiteX230" fmla="*/ 15526 w 12192001"/>
              <a:gd name="connsiteY230" fmla="*/ 1758191 h 2344739"/>
              <a:gd name="connsiteX231" fmla="*/ 2 w 12192001"/>
              <a:gd name="connsiteY231" fmla="*/ 1752722 h 2344739"/>
              <a:gd name="connsiteX232" fmla="*/ 1 w 12192001"/>
              <a:gd name="connsiteY232" fmla="*/ 762497 h 2344739"/>
              <a:gd name="connsiteX233" fmla="*/ 0 w 12192001"/>
              <a:gd name="connsiteY233" fmla="*/ 762497 h 2344739"/>
              <a:gd name="connsiteX234" fmla="*/ 0 w 12192001"/>
              <a:gd name="connsiteY234" fmla="*/ 222213 h 2344739"/>
              <a:gd name="connsiteX235" fmla="*/ 0 w 12192001"/>
              <a:gd name="connsiteY235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415912 w 12192001"/>
              <a:gd name="connsiteY26" fmla="*/ 1173869 h 2344739"/>
              <a:gd name="connsiteX27" fmla="*/ 11245526 w 12192001"/>
              <a:gd name="connsiteY27" fmla="*/ 1274060 h 2344739"/>
              <a:gd name="connsiteX28" fmla="*/ 11227161 w 12192001"/>
              <a:gd name="connsiteY28" fmla="*/ 1276236 h 2344739"/>
              <a:gd name="connsiteX29" fmla="*/ 11216939 w 12192001"/>
              <a:gd name="connsiteY29" fmla="*/ 1275961 h 2344739"/>
              <a:gd name="connsiteX30" fmla="*/ 11216036 w 12192001"/>
              <a:gd name="connsiteY30" fmla="*/ 1275018 h 2344739"/>
              <a:gd name="connsiteX31" fmla="*/ 11187737 w 12192001"/>
              <a:gd name="connsiteY31" fmla="*/ 1292383 h 2344739"/>
              <a:gd name="connsiteX32" fmla="*/ 11183353 w 12192001"/>
              <a:gd name="connsiteY32" fmla="*/ 1292525 h 2344739"/>
              <a:gd name="connsiteX33" fmla="*/ 11165706 w 12192001"/>
              <a:gd name="connsiteY33" fmla="*/ 1306612 h 2344739"/>
              <a:gd name="connsiteX34" fmla="*/ 11156163 w 12192001"/>
              <a:gd name="connsiteY34" fmla="*/ 1312414 h 2344739"/>
              <a:gd name="connsiteX35" fmla="*/ 11154348 w 12192001"/>
              <a:gd name="connsiteY35" fmla="*/ 1317097 h 2344739"/>
              <a:gd name="connsiteX36" fmla="*/ 11139813 w 12192001"/>
              <a:gd name="connsiteY36" fmla="*/ 1324115 h 2344739"/>
              <a:gd name="connsiteX37" fmla="*/ 11137813 w 12192001"/>
              <a:gd name="connsiteY37" fmla="*/ 1323772 h 2344739"/>
              <a:gd name="connsiteX38" fmla="*/ 11127060 w 12192001"/>
              <a:gd name="connsiteY38" fmla="*/ 1333832 h 2344739"/>
              <a:gd name="connsiteX39" fmla="*/ 11119543 w 12192001"/>
              <a:gd name="connsiteY39" fmla="*/ 1347424 h 2344739"/>
              <a:gd name="connsiteX40" fmla="*/ 10893535 w 12192001"/>
              <a:gd name="connsiteY40" fmla="*/ 1473399 h 2344739"/>
              <a:gd name="connsiteX41" fmla="*/ 10772152 w 12192001"/>
              <a:gd name="connsiteY41" fmla="*/ 1523191 h 2344739"/>
              <a:gd name="connsiteX42" fmla="*/ 10626520 w 12192001"/>
              <a:gd name="connsiteY42" fmla="*/ 1559229 h 2344739"/>
              <a:gd name="connsiteX43" fmla="*/ 10580747 w 12192001"/>
              <a:gd name="connsiteY43" fmla="*/ 1568689 h 2344739"/>
              <a:gd name="connsiteX44" fmla="*/ 10546642 w 12192001"/>
              <a:gd name="connsiteY44" fmla="*/ 1598423 h 2344739"/>
              <a:gd name="connsiteX45" fmla="*/ 10528495 w 12192001"/>
              <a:gd name="connsiteY45" fmla="*/ 1596907 h 2344739"/>
              <a:gd name="connsiteX46" fmla="*/ 10525298 w 12192001"/>
              <a:gd name="connsiteY46" fmla="*/ 1596411 h 2344739"/>
              <a:gd name="connsiteX47" fmla="*/ 10513981 w 12192001"/>
              <a:gd name="connsiteY47" fmla="*/ 1599537 h 2344739"/>
              <a:gd name="connsiteX48" fmla="*/ 10490587 w 12192001"/>
              <a:gd name="connsiteY48" fmla="*/ 1594156 h 2344739"/>
              <a:gd name="connsiteX49" fmla="*/ 10470270 w 12192001"/>
              <a:gd name="connsiteY49" fmla="*/ 1601693 h 2344739"/>
              <a:gd name="connsiteX50" fmla="*/ 10375894 w 12192001"/>
              <a:gd name="connsiteY50" fmla="*/ 1644598 h 2344739"/>
              <a:gd name="connsiteX51" fmla="*/ 10318190 w 12192001"/>
              <a:gd name="connsiteY51" fmla="*/ 1666221 h 2344739"/>
              <a:gd name="connsiteX52" fmla="*/ 10294319 w 12192001"/>
              <a:gd name="connsiteY52" fmla="*/ 1668079 h 2344739"/>
              <a:gd name="connsiteX53" fmla="*/ 10262295 w 12192001"/>
              <a:gd name="connsiteY53" fmla="*/ 1674948 h 2344739"/>
              <a:gd name="connsiteX54" fmla="*/ 10204270 w 12192001"/>
              <a:gd name="connsiteY54" fmla="*/ 1682149 h 2344739"/>
              <a:gd name="connsiteX55" fmla="*/ 10176611 w 12192001"/>
              <a:gd name="connsiteY55" fmla="*/ 1692943 h 2344739"/>
              <a:gd name="connsiteX56" fmla="*/ 10163922 w 12192001"/>
              <a:gd name="connsiteY56" fmla="*/ 1693739 h 2344739"/>
              <a:gd name="connsiteX57" fmla="*/ 10155160 w 12192001"/>
              <a:gd name="connsiteY57" fmla="*/ 1707487 h 2344739"/>
              <a:gd name="connsiteX58" fmla="*/ 10117119 w 12192001"/>
              <a:gd name="connsiteY58" fmla="*/ 1731142 h 2344739"/>
              <a:gd name="connsiteX59" fmla="*/ 10100445 w 12192001"/>
              <a:gd name="connsiteY59" fmla="*/ 1742432 h 2344739"/>
              <a:gd name="connsiteX60" fmla="*/ 10082169 w 12192001"/>
              <a:gd name="connsiteY60" fmla="*/ 1743296 h 2344739"/>
              <a:gd name="connsiteX61" fmla="*/ 10039240 w 12192001"/>
              <a:gd name="connsiteY61" fmla="*/ 1741632 h 2344739"/>
              <a:gd name="connsiteX62" fmla="*/ 9960019 w 12192001"/>
              <a:gd name="connsiteY62" fmla="*/ 1757147 h 2344739"/>
              <a:gd name="connsiteX63" fmla="*/ 9847792 w 12192001"/>
              <a:gd name="connsiteY63" fmla="*/ 1763915 h 2344739"/>
              <a:gd name="connsiteX64" fmla="*/ 9728309 w 12192001"/>
              <a:gd name="connsiteY64" fmla="*/ 1784122 h 2344739"/>
              <a:gd name="connsiteX65" fmla="*/ 9584507 w 12192001"/>
              <a:gd name="connsiteY65" fmla="*/ 1795542 h 2344739"/>
              <a:gd name="connsiteX66" fmla="*/ 9343052 w 12192001"/>
              <a:gd name="connsiteY66" fmla="*/ 1841244 h 2344739"/>
              <a:gd name="connsiteX67" fmla="*/ 9231370 w 12192001"/>
              <a:gd name="connsiteY67" fmla="*/ 1893149 h 2344739"/>
              <a:gd name="connsiteX68" fmla="*/ 9194810 w 12192001"/>
              <a:gd name="connsiteY68" fmla="*/ 1903228 h 2344739"/>
              <a:gd name="connsiteX69" fmla="*/ 9189246 w 12192001"/>
              <a:gd name="connsiteY69" fmla="*/ 1912467 h 2344739"/>
              <a:gd name="connsiteX70" fmla="*/ 9151232 w 12192001"/>
              <a:gd name="connsiteY70" fmla="*/ 1923669 h 2344739"/>
              <a:gd name="connsiteX71" fmla="*/ 9150210 w 12192001"/>
              <a:gd name="connsiteY71" fmla="*/ 1922604 h 2344739"/>
              <a:gd name="connsiteX72" fmla="*/ 9137318 w 12192001"/>
              <a:gd name="connsiteY72" fmla="*/ 1920435 h 2344739"/>
              <a:gd name="connsiteX73" fmla="*/ 9113812 w 12192001"/>
              <a:gd name="connsiteY73" fmla="*/ 1919069 h 2344739"/>
              <a:gd name="connsiteX74" fmla="*/ 9053453 w 12192001"/>
              <a:gd name="connsiteY74" fmla="*/ 1910755 h 2344739"/>
              <a:gd name="connsiteX75" fmla="*/ 9005486 w 12192001"/>
              <a:gd name="connsiteY75" fmla="*/ 1914040 h 2344739"/>
              <a:gd name="connsiteX76" fmla="*/ 9005201 w 12192001"/>
              <a:gd name="connsiteY76" fmla="*/ 1913800 h 2344739"/>
              <a:gd name="connsiteX77" fmla="*/ 8996232 w 12192001"/>
              <a:gd name="connsiteY77" fmla="*/ 1915011 h 2344739"/>
              <a:gd name="connsiteX78" fmla="*/ 8990394 w 12192001"/>
              <a:gd name="connsiteY78" fmla="*/ 1917072 h 2344739"/>
              <a:gd name="connsiteX79" fmla="*/ 8974337 w 12192001"/>
              <a:gd name="connsiteY79" fmla="*/ 1920298 h 2344739"/>
              <a:gd name="connsiteX80" fmla="*/ 8968011 w 12192001"/>
              <a:gd name="connsiteY80" fmla="*/ 1919598 h 2344739"/>
              <a:gd name="connsiteX81" fmla="*/ 8963048 w 12192001"/>
              <a:gd name="connsiteY81" fmla="*/ 1917373 h 2344739"/>
              <a:gd name="connsiteX82" fmla="*/ 8928988 w 12192001"/>
              <a:gd name="connsiteY82" fmla="*/ 1914185 h 2344739"/>
              <a:gd name="connsiteX83" fmla="*/ 8752444 w 12192001"/>
              <a:gd name="connsiteY83" fmla="*/ 1933417 h 2344739"/>
              <a:gd name="connsiteX84" fmla="*/ 8707847 w 12192001"/>
              <a:gd name="connsiteY84" fmla="*/ 1935518 h 2344739"/>
              <a:gd name="connsiteX85" fmla="*/ 8596071 w 12192001"/>
              <a:gd name="connsiteY85" fmla="*/ 1944090 h 2344739"/>
              <a:gd name="connsiteX86" fmla="*/ 8525230 w 12192001"/>
              <a:gd name="connsiteY86" fmla="*/ 1929248 h 2344739"/>
              <a:gd name="connsiteX87" fmla="*/ 8510983 w 12192001"/>
              <a:gd name="connsiteY87" fmla="*/ 1935163 h 2344739"/>
              <a:gd name="connsiteX88" fmla="*/ 8506167 w 12192001"/>
              <a:gd name="connsiteY88" fmla="*/ 1938164 h 2344739"/>
              <a:gd name="connsiteX89" fmla="*/ 8497968 w 12192001"/>
              <a:gd name="connsiteY89" fmla="*/ 1940902 h 2344739"/>
              <a:gd name="connsiteX90" fmla="*/ 8497594 w 12192001"/>
              <a:gd name="connsiteY90" fmla="*/ 1940723 h 2344739"/>
              <a:gd name="connsiteX91" fmla="*/ 8490249 w 12192001"/>
              <a:gd name="connsiteY91" fmla="*/ 1943773 h 2344739"/>
              <a:gd name="connsiteX92" fmla="*/ 8367182 w 12192001"/>
              <a:gd name="connsiteY92" fmla="*/ 1957815 h 2344739"/>
              <a:gd name="connsiteX93" fmla="*/ 8353799 w 12192001"/>
              <a:gd name="connsiteY93" fmla="*/ 1958009 h 2344739"/>
              <a:gd name="connsiteX94" fmla="*/ 8352373 w 12192001"/>
              <a:gd name="connsiteY94" fmla="*/ 1957169 h 2344739"/>
              <a:gd name="connsiteX95" fmla="*/ 8320104 w 12192001"/>
              <a:gd name="connsiteY95" fmla="*/ 1974587 h 2344739"/>
              <a:gd name="connsiteX96" fmla="*/ 8314433 w 12192001"/>
              <a:gd name="connsiteY96" fmla="*/ 1974913 h 2344739"/>
              <a:gd name="connsiteX97" fmla="*/ 8295174 w 12192001"/>
              <a:gd name="connsiteY97" fmla="*/ 1988808 h 2344739"/>
              <a:gd name="connsiteX98" fmla="*/ 8284276 w 12192001"/>
              <a:gd name="connsiteY98" fmla="*/ 1994631 h 2344739"/>
              <a:gd name="connsiteX99" fmla="*/ 8283150 w 12192001"/>
              <a:gd name="connsiteY99" fmla="*/ 1999074 h 2344739"/>
              <a:gd name="connsiteX100" fmla="*/ 8266076 w 12192001"/>
              <a:gd name="connsiteY100" fmla="*/ 2006249 h 2344739"/>
              <a:gd name="connsiteX101" fmla="*/ 8263377 w 12192001"/>
              <a:gd name="connsiteY101" fmla="*/ 2006019 h 2344739"/>
              <a:gd name="connsiteX102" fmla="*/ 8252033 w 12192001"/>
              <a:gd name="connsiteY102" fmla="*/ 2015862 h 2344739"/>
              <a:gd name="connsiteX103" fmla="*/ 8245834 w 12192001"/>
              <a:gd name="connsiteY103" fmla="*/ 2028854 h 2344739"/>
              <a:gd name="connsiteX104" fmla="*/ 8090272 w 12192001"/>
              <a:gd name="connsiteY104" fmla="*/ 2075015 h 2344739"/>
              <a:gd name="connsiteX105" fmla="*/ 7905407 w 12192001"/>
              <a:gd name="connsiteY105" fmla="*/ 2116988 h 2344739"/>
              <a:gd name="connsiteX106" fmla="*/ 7718745 w 12192001"/>
              <a:gd name="connsiteY106" fmla="*/ 2142703 h 2344739"/>
              <a:gd name="connsiteX107" fmla="*/ 7614347 w 12192001"/>
              <a:gd name="connsiteY107" fmla="*/ 2139232 h 2344739"/>
              <a:gd name="connsiteX108" fmla="*/ 7527543 w 12192001"/>
              <a:gd name="connsiteY108" fmla="*/ 2145060 h 2344739"/>
              <a:gd name="connsiteX109" fmla="*/ 7519571 w 12192001"/>
              <a:gd name="connsiteY109" fmla="*/ 2147613 h 2344739"/>
              <a:gd name="connsiteX110" fmla="*/ 7507411 w 12192001"/>
              <a:gd name="connsiteY110" fmla="*/ 2148948 h 2344739"/>
              <a:gd name="connsiteX111" fmla="*/ 7507040 w 12192001"/>
              <a:gd name="connsiteY111" fmla="*/ 2148621 h 2344739"/>
              <a:gd name="connsiteX112" fmla="*/ 7495795 w 12192001"/>
              <a:gd name="connsiteY112" fmla="*/ 2150573 h 2344739"/>
              <a:gd name="connsiteX113" fmla="*/ 7405391 w 12192001"/>
              <a:gd name="connsiteY113" fmla="*/ 2142468 h 2344739"/>
              <a:gd name="connsiteX114" fmla="*/ 7312180 w 12192001"/>
              <a:gd name="connsiteY114" fmla="*/ 2132873 h 2344739"/>
              <a:gd name="connsiteX115" fmla="*/ 7310853 w 12192001"/>
              <a:gd name="connsiteY115" fmla="*/ 2131431 h 2344739"/>
              <a:gd name="connsiteX116" fmla="*/ 7218559 w 12192001"/>
              <a:gd name="connsiteY116" fmla="*/ 2156680 h 2344739"/>
              <a:gd name="connsiteX117" fmla="*/ 7201101 w 12192001"/>
              <a:gd name="connsiteY117" fmla="*/ 2161230 h 2344739"/>
              <a:gd name="connsiteX118" fmla="*/ 7197004 w 12192001"/>
              <a:gd name="connsiteY118" fmla="*/ 2166588 h 2344739"/>
              <a:gd name="connsiteX119" fmla="*/ 7170808 w 12192001"/>
              <a:gd name="connsiteY119" fmla="*/ 2171236 h 2344739"/>
              <a:gd name="connsiteX120" fmla="*/ 7096988 w 12192001"/>
              <a:gd name="connsiteY120" fmla="*/ 2183464 h 2344739"/>
              <a:gd name="connsiteX121" fmla="*/ 7018496 w 12192001"/>
              <a:gd name="connsiteY121" fmla="*/ 2183090 h 2344739"/>
              <a:gd name="connsiteX122" fmla="*/ 6904146 w 12192001"/>
              <a:gd name="connsiteY122" fmla="*/ 2212596 h 2344739"/>
              <a:gd name="connsiteX123" fmla="*/ 6708222 w 12192001"/>
              <a:gd name="connsiteY123" fmla="*/ 2240551 h 2344739"/>
              <a:gd name="connsiteX124" fmla="*/ 6549454 w 12192001"/>
              <a:gd name="connsiteY124" fmla="*/ 2269327 h 2344739"/>
              <a:gd name="connsiteX125" fmla="*/ 6317560 w 12192001"/>
              <a:gd name="connsiteY125" fmla="*/ 2316127 h 2344739"/>
              <a:gd name="connsiteX126" fmla="*/ 6168674 w 12192001"/>
              <a:gd name="connsiteY126" fmla="*/ 2318214 h 2344739"/>
              <a:gd name="connsiteX127" fmla="*/ 6073848 w 12192001"/>
              <a:gd name="connsiteY127" fmla="*/ 2338676 h 2344739"/>
              <a:gd name="connsiteX128" fmla="*/ 6068529 w 12192001"/>
              <a:gd name="connsiteY128" fmla="*/ 2337139 h 2344739"/>
              <a:gd name="connsiteX129" fmla="*/ 6048638 w 12192001"/>
              <a:gd name="connsiteY129" fmla="*/ 2337822 h 2344739"/>
              <a:gd name="connsiteX130" fmla="*/ 6041285 w 12192001"/>
              <a:gd name="connsiteY130" fmla="*/ 2329473 h 2344739"/>
              <a:gd name="connsiteX131" fmla="*/ 6010090 w 12192001"/>
              <a:gd name="connsiteY131" fmla="*/ 2324380 h 2344739"/>
              <a:gd name="connsiteX132" fmla="*/ 5957375 w 12192001"/>
              <a:gd name="connsiteY132" fmla="*/ 2328024 h 2344739"/>
              <a:gd name="connsiteX133" fmla="*/ 5758919 w 12192001"/>
              <a:gd name="connsiteY133" fmla="*/ 2343716 h 2344739"/>
              <a:gd name="connsiteX134" fmla="*/ 5626960 w 12192001"/>
              <a:gd name="connsiteY134" fmla="*/ 2344739 h 2344739"/>
              <a:gd name="connsiteX135" fmla="*/ 5470906 w 12192001"/>
              <a:gd name="connsiteY135" fmla="*/ 2330719 h 2344739"/>
              <a:gd name="connsiteX136" fmla="*/ 5432761 w 12192001"/>
              <a:gd name="connsiteY136" fmla="*/ 2319466 h 2344739"/>
              <a:gd name="connsiteX137" fmla="*/ 5381669 w 12192001"/>
              <a:gd name="connsiteY137" fmla="*/ 2301764 h 2344739"/>
              <a:gd name="connsiteX138" fmla="*/ 5261764 w 12192001"/>
              <a:gd name="connsiteY138" fmla="*/ 2281347 h 2344739"/>
              <a:gd name="connsiteX139" fmla="*/ 5222961 w 12192001"/>
              <a:gd name="connsiteY139" fmla="*/ 2270223 h 2344739"/>
              <a:gd name="connsiteX140" fmla="*/ 5174660 w 12192001"/>
              <a:gd name="connsiteY140" fmla="*/ 2267233 h 2344739"/>
              <a:gd name="connsiteX141" fmla="*/ 5156554 w 12192001"/>
              <a:gd name="connsiteY141" fmla="*/ 2260010 h 2344739"/>
              <a:gd name="connsiteX142" fmla="*/ 5142599 w 12192001"/>
              <a:gd name="connsiteY142" fmla="*/ 2256610 h 2344739"/>
              <a:gd name="connsiteX143" fmla="*/ 5139596 w 12192001"/>
              <a:gd name="connsiteY143" fmla="*/ 2254509 h 2344739"/>
              <a:gd name="connsiteX144" fmla="*/ 5121659 w 12192001"/>
              <a:gd name="connsiteY144" fmla="*/ 2243656 h 2344739"/>
              <a:gd name="connsiteX145" fmla="*/ 5065790 w 12192001"/>
              <a:gd name="connsiteY145" fmla="*/ 2250227 h 2344739"/>
              <a:gd name="connsiteX146" fmla="*/ 5011514 w 12192001"/>
              <a:gd name="connsiteY146" fmla="*/ 2233846 h 2344739"/>
              <a:gd name="connsiteX147" fmla="*/ 4840441 w 12192001"/>
              <a:gd name="connsiteY147" fmla="*/ 2209829 h 2344739"/>
              <a:gd name="connsiteX148" fmla="*/ 4762447 w 12192001"/>
              <a:gd name="connsiteY148" fmla="*/ 2182061 h 2344739"/>
              <a:gd name="connsiteX149" fmla="*/ 4723186 w 12192001"/>
              <a:gd name="connsiteY149" fmla="*/ 2173047 h 2344739"/>
              <a:gd name="connsiteX150" fmla="*/ 4721176 w 12192001"/>
              <a:gd name="connsiteY150" fmla="*/ 2172298 h 2344739"/>
              <a:gd name="connsiteX151" fmla="*/ 4722111 w 12192001"/>
              <a:gd name="connsiteY151" fmla="*/ 2172087 h 2344739"/>
              <a:gd name="connsiteX152" fmla="*/ 4717202 w 12192001"/>
              <a:gd name="connsiteY152" fmla="*/ 2170817 h 2344739"/>
              <a:gd name="connsiteX153" fmla="*/ 4721176 w 12192001"/>
              <a:gd name="connsiteY153" fmla="*/ 2172298 h 2344739"/>
              <a:gd name="connsiteX154" fmla="*/ 4715526 w 12192001"/>
              <a:gd name="connsiteY154" fmla="*/ 2173573 h 2344739"/>
              <a:gd name="connsiteX155" fmla="*/ 4515814 w 12192001"/>
              <a:gd name="connsiteY155" fmla="*/ 2163671 h 2344739"/>
              <a:gd name="connsiteX156" fmla="*/ 4428543 w 12192001"/>
              <a:gd name="connsiteY156" fmla="*/ 2153020 h 2344739"/>
              <a:gd name="connsiteX157" fmla="*/ 4362875 w 12192001"/>
              <a:gd name="connsiteY157" fmla="*/ 2151674 h 2344739"/>
              <a:gd name="connsiteX158" fmla="*/ 4316966 w 12192001"/>
              <a:gd name="connsiteY158" fmla="*/ 2158289 h 2344739"/>
              <a:gd name="connsiteX159" fmla="*/ 4315110 w 12192001"/>
              <a:gd name="connsiteY159" fmla="*/ 2156948 h 2344739"/>
              <a:gd name="connsiteX160" fmla="*/ 4295144 w 12192001"/>
              <a:gd name="connsiteY160" fmla="*/ 2155069 h 2344739"/>
              <a:gd name="connsiteX161" fmla="*/ 4290064 w 12192001"/>
              <a:gd name="connsiteY161" fmla="*/ 2157986 h 2344739"/>
              <a:gd name="connsiteX162" fmla="*/ 4276142 w 12192001"/>
              <a:gd name="connsiteY162" fmla="*/ 2157740 h 2344739"/>
              <a:gd name="connsiteX163" fmla="*/ 4248117 w 12192001"/>
              <a:gd name="connsiteY163" fmla="*/ 2160064 h 2344739"/>
              <a:gd name="connsiteX164" fmla="*/ 4202051 w 12192001"/>
              <a:gd name="connsiteY164" fmla="*/ 2157269 h 2344739"/>
              <a:gd name="connsiteX165" fmla="*/ 4201745 w 12192001"/>
              <a:gd name="connsiteY165" fmla="*/ 2156010 h 2344739"/>
              <a:gd name="connsiteX166" fmla="*/ 4191248 w 12192001"/>
              <a:gd name="connsiteY166" fmla="*/ 2150376 h 2344739"/>
              <a:gd name="connsiteX167" fmla="*/ 4142745 w 12192001"/>
              <a:gd name="connsiteY167" fmla="*/ 2134511 h 2344739"/>
              <a:gd name="connsiteX168" fmla="*/ 4083097 w 12192001"/>
              <a:gd name="connsiteY168" fmla="*/ 2107978 h 2344739"/>
              <a:gd name="connsiteX169" fmla="*/ 4074546 w 12192001"/>
              <a:gd name="connsiteY169" fmla="*/ 2107143 h 2344739"/>
              <a:gd name="connsiteX170" fmla="*/ 4074427 w 12192001"/>
              <a:gd name="connsiteY170" fmla="*/ 2106844 h 2344739"/>
              <a:gd name="connsiteX171" fmla="*/ 4065510 w 12192001"/>
              <a:gd name="connsiteY171" fmla="*/ 2105400 h 2344739"/>
              <a:gd name="connsiteX172" fmla="*/ 4058954 w 12192001"/>
              <a:gd name="connsiteY172" fmla="*/ 2105618 h 2344739"/>
              <a:gd name="connsiteX173" fmla="*/ 4042364 w 12192001"/>
              <a:gd name="connsiteY173" fmla="*/ 2103997 h 2344739"/>
              <a:gd name="connsiteX174" fmla="*/ 4036997 w 12192001"/>
              <a:gd name="connsiteY174" fmla="*/ 2101563 h 2344739"/>
              <a:gd name="connsiteX175" fmla="*/ 4035363 w 12192001"/>
              <a:gd name="connsiteY175" fmla="*/ 2097896 h 2344739"/>
              <a:gd name="connsiteX176" fmla="*/ 4033778 w 12192001"/>
              <a:gd name="connsiteY176" fmla="*/ 2098131 h 2344739"/>
              <a:gd name="connsiteX177" fmla="*/ 4004538 w 12192001"/>
              <a:gd name="connsiteY177" fmla="*/ 2085563 h 2344739"/>
              <a:gd name="connsiteX178" fmla="*/ 3936846 w 12192001"/>
              <a:gd name="connsiteY178" fmla="*/ 2068106 h 2344739"/>
              <a:gd name="connsiteX179" fmla="*/ 3897275 w 12192001"/>
              <a:gd name="connsiteY179" fmla="*/ 2062451 h 2344739"/>
              <a:gd name="connsiteX180" fmla="*/ 3789760 w 12192001"/>
              <a:gd name="connsiteY180" fmla="*/ 2042213 h 2344739"/>
              <a:gd name="connsiteX181" fmla="*/ 3682513 w 12192001"/>
              <a:gd name="connsiteY181" fmla="*/ 2018290 h 2344739"/>
              <a:gd name="connsiteX182" fmla="*/ 3610035 w 12192001"/>
              <a:gd name="connsiteY182" fmla="*/ 1986019 h 2344739"/>
              <a:gd name="connsiteX183" fmla="*/ 3603855 w 12192001"/>
              <a:gd name="connsiteY183" fmla="*/ 1987381 h 2344739"/>
              <a:gd name="connsiteX184" fmla="*/ 3594736 w 12192001"/>
              <a:gd name="connsiteY184" fmla="*/ 1987545 h 2344739"/>
              <a:gd name="connsiteX185" fmla="*/ 3594501 w 12192001"/>
              <a:gd name="connsiteY185" fmla="*/ 1987276 h 2344739"/>
              <a:gd name="connsiteX186" fmla="*/ 3585978 w 12192001"/>
              <a:gd name="connsiteY186" fmla="*/ 1987966 h 2344739"/>
              <a:gd name="connsiteX187" fmla="*/ 3536135 w 12192001"/>
              <a:gd name="connsiteY187" fmla="*/ 1978267 h 2344739"/>
              <a:gd name="connsiteX188" fmla="*/ 3473223 w 12192001"/>
              <a:gd name="connsiteY188" fmla="*/ 1974606 h 2344739"/>
              <a:gd name="connsiteX189" fmla="*/ 3400728 w 12192001"/>
              <a:gd name="connsiteY189" fmla="*/ 1962558 h 2344739"/>
              <a:gd name="connsiteX190" fmla="*/ 3363888 w 12192001"/>
              <a:gd name="connsiteY190" fmla="*/ 1979510 h 2344739"/>
              <a:gd name="connsiteX191" fmla="*/ 3344026 w 12192001"/>
              <a:gd name="connsiteY191" fmla="*/ 1981192 h 2344739"/>
              <a:gd name="connsiteX192" fmla="*/ 3341698 w 12192001"/>
              <a:gd name="connsiteY192" fmla="*/ 1980217 h 2344739"/>
              <a:gd name="connsiteX193" fmla="*/ 3262356 w 12192001"/>
              <a:gd name="connsiteY193" fmla="*/ 1986094 h 2344739"/>
              <a:gd name="connsiteX194" fmla="*/ 3142556 w 12192001"/>
              <a:gd name="connsiteY194" fmla="*/ 1993869 h 2344739"/>
              <a:gd name="connsiteX195" fmla="*/ 3030291 w 12192001"/>
              <a:gd name="connsiteY195" fmla="*/ 1996512 h 2344739"/>
              <a:gd name="connsiteX196" fmla="*/ 2781569 w 12192001"/>
              <a:gd name="connsiteY196" fmla="*/ 2018333 h 2344739"/>
              <a:gd name="connsiteX197" fmla="*/ 2646527 w 12192001"/>
              <a:gd name="connsiteY197" fmla="*/ 2028869 h 2344739"/>
              <a:gd name="connsiteX198" fmla="*/ 2568028 w 12192001"/>
              <a:gd name="connsiteY198" fmla="*/ 2002628 h 2344739"/>
              <a:gd name="connsiteX199" fmla="*/ 2443255 w 12192001"/>
              <a:gd name="connsiteY199" fmla="*/ 2016529 h 2344739"/>
              <a:gd name="connsiteX200" fmla="*/ 2315112 w 12192001"/>
              <a:gd name="connsiteY200" fmla="*/ 2024996 h 2344739"/>
              <a:gd name="connsiteX201" fmla="*/ 2208578 w 12192001"/>
              <a:gd name="connsiteY201" fmla="*/ 2019763 h 2344739"/>
              <a:gd name="connsiteX202" fmla="*/ 2094665 w 12192001"/>
              <a:gd name="connsiteY202" fmla="*/ 2003052 h 2344739"/>
              <a:gd name="connsiteX203" fmla="*/ 1997356 w 12192001"/>
              <a:gd name="connsiteY203" fmla="*/ 1995032 h 2344739"/>
              <a:gd name="connsiteX204" fmla="*/ 1928172 w 12192001"/>
              <a:gd name="connsiteY204" fmla="*/ 2016977 h 2344739"/>
              <a:gd name="connsiteX205" fmla="*/ 1921650 w 12192001"/>
              <a:gd name="connsiteY205" fmla="*/ 2012146 h 2344739"/>
              <a:gd name="connsiteX206" fmla="*/ 1873080 w 12192001"/>
              <a:gd name="connsiteY206" fmla="*/ 2013741 h 2344739"/>
              <a:gd name="connsiteX207" fmla="*/ 1786655 w 12192001"/>
              <a:gd name="connsiteY207" fmla="*/ 2041363 h 2344739"/>
              <a:gd name="connsiteX208" fmla="*/ 1738204 w 12192001"/>
              <a:gd name="connsiteY208" fmla="*/ 2036312 h 2344739"/>
              <a:gd name="connsiteX209" fmla="*/ 1675071 w 12192001"/>
              <a:gd name="connsiteY209" fmla="*/ 2019963 h 2344739"/>
              <a:gd name="connsiteX210" fmla="*/ 1608669 w 12192001"/>
              <a:gd name="connsiteY210" fmla="*/ 2013066 h 2344739"/>
              <a:gd name="connsiteX211" fmla="*/ 1496110 w 12192001"/>
              <a:gd name="connsiteY211" fmla="*/ 1987476 h 2344739"/>
              <a:gd name="connsiteX212" fmla="*/ 1149979 w 12192001"/>
              <a:gd name="connsiteY212" fmla="*/ 1938041 h 2344739"/>
              <a:gd name="connsiteX213" fmla="*/ 858269 w 12192001"/>
              <a:gd name="connsiteY213" fmla="*/ 1928608 h 2344739"/>
              <a:gd name="connsiteX214" fmla="*/ 837540 w 12192001"/>
              <a:gd name="connsiteY214" fmla="*/ 1929821 h 2344739"/>
              <a:gd name="connsiteX215" fmla="*/ 816809 w 12192001"/>
              <a:gd name="connsiteY215" fmla="*/ 1927857 h 2344739"/>
              <a:gd name="connsiteX216" fmla="*/ 811506 w 12192001"/>
              <a:gd name="connsiteY216" fmla="*/ 1930751 h 2344739"/>
              <a:gd name="connsiteX217" fmla="*/ 797041 w 12192001"/>
              <a:gd name="connsiteY217" fmla="*/ 1930446 h 2344739"/>
              <a:gd name="connsiteX218" fmla="*/ 767901 w 12192001"/>
              <a:gd name="connsiteY218" fmla="*/ 1932653 h 2344739"/>
              <a:gd name="connsiteX219" fmla="*/ 763053 w 12192001"/>
              <a:gd name="connsiteY219" fmla="*/ 1930432 h 2344739"/>
              <a:gd name="connsiteX220" fmla="*/ 720047 w 12192001"/>
              <a:gd name="connsiteY220" fmla="*/ 1929661 h 2344739"/>
              <a:gd name="connsiteX221" fmla="*/ 719742 w 12192001"/>
              <a:gd name="connsiteY221" fmla="*/ 1928399 h 2344739"/>
              <a:gd name="connsiteX222" fmla="*/ 708875 w 12192001"/>
              <a:gd name="connsiteY222" fmla="*/ 1922722 h 2344739"/>
              <a:gd name="connsiteX223" fmla="*/ 596792 w 12192001"/>
              <a:gd name="connsiteY223" fmla="*/ 1879864 h 2344739"/>
              <a:gd name="connsiteX224" fmla="*/ 578535 w 12192001"/>
              <a:gd name="connsiteY224" fmla="*/ 1877212 h 2344739"/>
              <a:gd name="connsiteX225" fmla="*/ 571717 w 12192001"/>
              <a:gd name="connsiteY225" fmla="*/ 1877401 h 2344739"/>
              <a:gd name="connsiteX226" fmla="*/ 445099 w 12192001"/>
              <a:gd name="connsiteY226" fmla="*/ 1839371 h 2344739"/>
              <a:gd name="connsiteX227" fmla="*/ 404015 w 12192001"/>
              <a:gd name="connsiteY227" fmla="*/ 1833548 h 2344739"/>
              <a:gd name="connsiteX228" fmla="*/ 292435 w 12192001"/>
              <a:gd name="connsiteY228" fmla="*/ 1812852 h 2344739"/>
              <a:gd name="connsiteX229" fmla="*/ 118381 w 12192001"/>
              <a:gd name="connsiteY229" fmla="*/ 1761047 h 2344739"/>
              <a:gd name="connsiteX230" fmla="*/ 15526 w 12192001"/>
              <a:gd name="connsiteY230" fmla="*/ 1758191 h 2344739"/>
              <a:gd name="connsiteX231" fmla="*/ 2 w 12192001"/>
              <a:gd name="connsiteY231" fmla="*/ 1752722 h 2344739"/>
              <a:gd name="connsiteX232" fmla="*/ 1 w 12192001"/>
              <a:gd name="connsiteY232" fmla="*/ 762497 h 2344739"/>
              <a:gd name="connsiteX233" fmla="*/ 0 w 12192001"/>
              <a:gd name="connsiteY233" fmla="*/ 762497 h 2344739"/>
              <a:gd name="connsiteX234" fmla="*/ 0 w 12192001"/>
              <a:gd name="connsiteY234" fmla="*/ 222213 h 2344739"/>
              <a:gd name="connsiteX235" fmla="*/ 0 w 12192001"/>
              <a:gd name="connsiteY235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306392 w 12192001"/>
              <a:gd name="connsiteY25" fmla="*/ 1272239 h 2344739"/>
              <a:gd name="connsiteX26" fmla="*/ 11522499 w 12192001"/>
              <a:gd name="connsiteY26" fmla="*/ 1207528 h 2344739"/>
              <a:gd name="connsiteX27" fmla="*/ 11245526 w 12192001"/>
              <a:gd name="connsiteY27" fmla="*/ 1274060 h 2344739"/>
              <a:gd name="connsiteX28" fmla="*/ 11227161 w 12192001"/>
              <a:gd name="connsiteY28" fmla="*/ 1276236 h 2344739"/>
              <a:gd name="connsiteX29" fmla="*/ 11216939 w 12192001"/>
              <a:gd name="connsiteY29" fmla="*/ 1275961 h 2344739"/>
              <a:gd name="connsiteX30" fmla="*/ 11216036 w 12192001"/>
              <a:gd name="connsiteY30" fmla="*/ 1275018 h 2344739"/>
              <a:gd name="connsiteX31" fmla="*/ 11187737 w 12192001"/>
              <a:gd name="connsiteY31" fmla="*/ 1292383 h 2344739"/>
              <a:gd name="connsiteX32" fmla="*/ 11183353 w 12192001"/>
              <a:gd name="connsiteY32" fmla="*/ 1292525 h 2344739"/>
              <a:gd name="connsiteX33" fmla="*/ 11165706 w 12192001"/>
              <a:gd name="connsiteY33" fmla="*/ 1306612 h 2344739"/>
              <a:gd name="connsiteX34" fmla="*/ 11156163 w 12192001"/>
              <a:gd name="connsiteY34" fmla="*/ 1312414 h 2344739"/>
              <a:gd name="connsiteX35" fmla="*/ 11154348 w 12192001"/>
              <a:gd name="connsiteY35" fmla="*/ 1317097 h 2344739"/>
              <a:gd name="connsiteX36" fmla="*/ 11139813 w 12192001"/>
              <a:gd name="connsiteY36" fmla="*/ 1324115 h 2344739"/>
              <a:gd name="connsiteX37" fmla="*/ 11137813 w 12192001"/>
              <a:gd name="connsiteY37" fmla="*/ 1323772 h 2344739"/>
              <a:gd name="connsiteX38" fmla="*/ 11127060 w 12192001"/>
              <a:gd name="connsiteY38" fmla="*/ 1333832 h 2344739"/>
              <a:gd name="connsiteX39" fmla="*/ 11119543 w 12192001"/>
              <a:gd name="connsiteY39" fmla="*/ 1347424 h 2344739"/>
              <a:gd name="connsiteX40" fmla="*/ 10893535 w 12192001"/>
              <a:gd name="connsiteY40" fmla="*/ 1473399 h 2344739"/>
              <a:gd name="connsiteX41" fmla="*/ 10772152 w 12192001"/>
              <a:gd name="connsiteY41" fmla="*/ 1523191 h 2344739"/>
              <a:gd name="connsiteX42" fmla="*/ 10626520 w 12192001"/>
              <a:gd name="connsiteY42" fmla="*/ 1559229 h 2344739"/>
              <a:gd name="connsiteX43" fmla="*/ 10580747 w 12192001"/>
              <a:gd name="connsiteY43" fmla="*/ 1568689 h 2344739"/>
              <a:gd name="connsiteX44" fmla="*/ 10546642 w 12192001"/>
              <a:gd name="connsiteY44" fmla="*/ 1598423 h 2344739"/>
              <a:gd name="connsiteX45" fmla="*/ 10528495 w 12192001"/>
              <a:gd name="connsiteY45" fmla="*/ 1596907 h 2344739"/>
              <a:gd name="connsiteX46" fmla="*/ 10525298 w 12192001"/>
              <a:gd name="connsiteY46" fmla="*/ 1596411 h 2344739"/>
              <a:gd name="connsiteX47" fmla="*/ 10513981 w 12192001"/>
              <a:gd name="connsiteY47" fmla="*/ 1599537 h 2344739"/>
              <a:gd name="connsiteX48" fmla="*/ 10490587 w 12192001"/>
              <a:gd name="connsiteY48" fmla="*/ 1594156 h 2344739"/>
              <a:gd name="connsiteX49" fmla="*/ 10470270 w 12192001"/>
              <a:gd name="connsiteY49" fmla="*/ 1601693 h 2344739"/>
              <a:gd name="connsiteX50" fmla="*/ 10375894 w 12192001"/>
              <a:gd name="connsiteY50" fmla="*/ 1644598 h 2344739"/>
              <a:gd name="connsiteX51" fmla="*/ 10318190 w 12192001"/>
              <a:gd name="connsiteY51" fmla="*/ 1666221 h 2344739"/>
              <a:gd name="connsiteX52" fmla="*/ 10294319 w 12192001"/>
              <a:gd name="connsiteY52" fmla="*/ 1668079 h 2344739"/>
              <a:gd name="connsiteX53" fmla="*/ 10262295 w 12192001"/>
              <a:gd name="connsiteY53" fmla="*/ 1674948 h 2344739"/>
              <a:gd name="connsiteX54" fmla="*/ 10204270 w 12192001"/>
              <a:gd name="connsiteY54" fmla="*/ 1682149 h 2344739"/>
              <a:gd name="connsiteX55" fmla="*/ 10176611 w 12192001"/>
              <a:gd name="connsiteY55" fmla="*/ 1692943 h 2344739"/>
              <a:gd name="connsiteX56" fmla="*/ 10163922 w 12192001"/>
              <a:gd name="connsiteY56" fmla="*/ 1693739 h 2344739"/>
              <a:gd name="connsiteX57" fmla="*/ 10155160 w 12192001"/>
              <a:gd name="connsiteY57" fmla="*/ 1707487 h 2344739"/>
              <a:gd name="connsiteX58" fmla="*/ 10117119 w 12192001"/>
              <a:gd name="connsiteY58" fmla="*/ 1731142 h 2344739"/>
              <a:gd name="connsiteX59" fmla="*/ 10100445 w 12192001"/>
              <a:gd name="connsiteY59" fmla="*/ 1742432 h 2344739"/>
              <a:gd name="connsiteX60" fmla="*/ 10082169 w 12192001"/>
              <a:gd name="connsiteY60" fmla="*/ 1743296 h 2344739"/>
              <a:gd name="connsiteX61" fmla="*/ 10039240 w 12192001"/>
              <a:gd name="connsiteY61" fmla="*/ 1741632 h 2344739"/>
              <a:gd name="connsiteX62" fmla="*/ 9960019 w 12192001"/>
              <a:gd name="connsiteY62" fmla="*/ 1757147 h 2344739"/>
              <a:gd name="connsiteX63" fmla="*/ 9847792 w 12192001"/>
              <a:gd name="connsiteY63" fmla="*/ 1763915 h 2344739"/>
              <a:gd name="connsiteX64" fmla="*/ 9728309 w 12192001"/>
              <a:gd name="connsiteY64" fmla="*/ 1784122 h 2344739"/>
              <a:gd name="connsiteX65" fmla="*/ 9584507 w 12192001"/>
              <a:gd name="connsiteY65" fmla="*/ 1795542 h 2344739"/>
              <a:gd name="connsiteX66" fmla="*/ 9343052 w 12192001"/>
              <a:gd name="connsiteY66" fmla="*/ 1841244 h 2344739"/>
              <a:gd name="connsiteX67" fmla="*/ 9231370 w 12192001"/>
              <a:gd name="connsiteY67" fmla="*/ 1893149 h 2344739"/>
              <a:gd name="connsiteX68" fmla="*/ 9194810 w 12192001"/>
              <a:gd name="connsiteY68" fmla="*/ 1903228 h 2344739"/>
              <a:gd name="connsiteX69" fmla="*/ 9189246 w 12192001"/>
              <a:gd name="connsiteY69" fmla="*/ 1912467 h 2344739"/>
              <a:gd name="connsiteX70" fmla="*/ 9151232 w 12192001"/>
              <a:gd name="connsiteY70" fmla="*/ 1923669 h 2344739"/>
              <a:gd name="connsiteX71" fmla="*/ 9150210 w 12192001"/>
              <a:gd name="connsiteY71" fmla="*/ 1922604 h 2344739"/>
              <a:gd name="connsiteX72" fmla="*/ 9137318 w 12192001"/>
              <a:gd name="connsiteY72" fmla="*/ 1920435 h 2344739"/>
              <a:gd name="connsiteX73" fmla="*/ 9113812 w 12192001"/>
              <a:gd name="connsiteY73" fmla="*/ 1919069 h 2344739"/>
              <a:gd name="connsiteX74" fmla="*/ 9053453 w 12192001"/>
              <a:gd name="connsiteY74" fmla="*/ 1910755 h 2344739"/>
              <a:gd name="connsiteX75" fmla="*/ 9005486 w 12192001"/>
              <a:gd name="connsiteY75" fmla="*/ 1914040 h 2344739"/>
              <a:gd name="connsiteX76" fmla="*/ 9005201 w 12192001"/>
              <a:gd name="connsiteY76" fmla="*/ 1913800 h 2344739"/>
              <a:gd name="connsiteX77" fmla="*/ 8996232 w 12192001"/>
              <a:gd name="connsiteY77" fmla="*/ 1915011 h 2344739"/>
              <a:gd name="connsiteX78" fmla="*/ 8990394 w 12192001"/>
              <a:gd name="connsiteY78" fmla="*/ 1917072 h 2344739"/>
              <a:gd name="connsiteX79" fmla="*/ 8974337 w 12192001"/>
              <a:gd name="connsiteY79" fmla="*/ 1920298 h 2344739"/>
              <a:gd name="connsiteX80" fmla="*/ 8968011 w 12192001"/>
              <a:gd name="connsiteY80" fmla="*/ 1919598 h 2344739"/>
              <a:gd name="connsiteX81" fmla="*/ 8963048 w 12192001"/>
              <a:gd name="connsiteY81" fmla="*/ 1917373 h 2344739"/>
              <a:gd name="connsiteX82" fmla="*/ 8928988 w 12192001"/>
              <a:gd name="connsiteY82" fmla="*/ 1914185 h 2344739"/>
              <a:gd name="connsiteX83" fmla="*/ 8752444 w 12192001"/>
              <a:gd name="connsiteY83" fmla="*/ 1933417 h 2344739"/>
              <a:gd name="connsiteX84" fmla="*/ 8707847 w 12192001"/>
              <a:gd name="connsiteY84" fmla="*/ 1935518 h 2344739"/>
              <a:gd name="connsiteX85" fmla="*/ 8596071 w 12192001"/>
              <a:gd name="connsiteY85" fmla="*/ 1944090 h 2344739"/>
              <a:gd name="connsiteX86" fmla="*/ 8525230 w 12192001"/>
              <a:gd name="connsiteY86" fmla="*/ 1929248 h 2344739"/>
              <a:gd name="connsiteX87" fmla="*/ 8510983 w 12192001"/>
              <a:gd name="connsiteY87" fmla="*/ 1935163 h 2344739"/>
              <a:gd name="connsiteX88" fmla="*/ 8506167 w 12192001"/>
              <a:gd name="connsiteY88" fmla="*/ 1938164 h 2344739"/>
              <a:gd name="connsiteX89" fmla="*/ 8497968 w 12192001"/>
              <a:gd name="connsiteY89" fmla="*/ 1940902 h 2344739"/>
              <a:gd name="connsiteX90" fmla="*/ 8497594 w 12192001"/>
              <a:gd name="connsiteY90" fmla="*/ 1940723 h 2344739"/>
              <a:gd name="connsiteX91" fmla="*/ 8490249 w 12192001"/>
              <a:gd name="connsiteY91" fmla="*/ 1943773 h 2344739"/>
              <a:gd name="connsiteX92" fmla="*/ 8367182 w 12192001"/>
              <a:gd name="connsiteY92" fmla="*/ 1957815 h 2344739"/>
              <a:gd name="connsiteX93" fmla="*/ 8353799 w 12192001"/>
              <a:gd name="connsiteY93" fmla="*/ 1958009 h 2344739"/>
              <a:gd name="connsiteX94" fmla="*/ 8352373 w 12192001"/>
              <a:gd name="connsiteY94" fmla="*/ 1957169 h 2344739"/>
              <a:gd name="connsiteX95" fmla="*/ 8320104 w 12192001"/>
              <a:gd name="connsiteY95" fmla="*/ 1974587 h 2344739"/>
              <a:gd name="connsiteX96" fmla="*/ 8314433 w 12192001"/>
              <a:gd name="connsiteY96" fmla="*/ 1974913 h 2344739"/>
              <a:gd name="connsiteX97" fmla="*/ 8295174 w 12192001"/>
              <a:gd name="connsiteY97" fmla="*/ 1988808 h 2344739"/>
              <a:gd name="connsiteX98" fmla="*/ 8284276 w 12192001"/>
              <a:gd name="connsiteY98" fmla="*/ 1994631 h 2344739"/>
              <a:gd name="connsiteX99" fmla="*/ 8283150 w 12192001"/>
              <a:gd name="connsiteY99" fmla="*/ 1999074 h 2344739"/>
              <a:gd name="connsiteX100" fmla="*/ 8266076 w 12192001"/>
              <a:gd name="connsiteY100" fmla="*/ 2006249 h 2344739"/>
              <a:gd name="connsiteX101" fmla="*/ 8263377 w 12192001"/>
              <a:gd name="connsiteY101" fmla="*/ 2006019 h 2344739"/>
              <a:gd name="connsiteX102" fmla="*/ 8252033 w 12192001"/>
              <a:gd name="connsiteY102" fmla="*/ 2015862 h 2344739"/>
              <a:gd name="connsiteX103" fmla="*/ 8245834 w 12192001"/>
              <a:gd name="connsiteY103" fmla="*/ 2028854 h 2344739"/>
              <a:gd name="connsiteX104" fmla="*/ 8090272 w 12192001"/>
              <a:gd name="connsiteY104" fmla="*/ 2075015 h 2344739"/>
              <a:gd name="connsiteX105" fmla="*/ 7905407 w 12192001"/>
              <a:gd name="connsiteY105" fmla="*/ 2116988 h 2344739"/>
              <a:gd name="connsiteX106" fmla="*/ 7718745 w 12192001"/>
              <a:gd name="connsiteY106" fmla="*/ 2142703 h 2344739"/>
              <a:gd name="connsiteX107" fmla="*/ 7614347 w 12192001"/>
              <a:gd name="connsiteY107" fmla="*/ 2139232 h 2344739"/>
              <a:gd name="connsiteX108" fmla="*/ 7527543 w 12192001"/>
              <a:gd name="connsiteY108" fmla="*/ 2145060 h 2344739"/>
              <a:gd name="connsiteX109" fmla="*/ 7519571 w 12192001"/>
              <a:gd name="connsiteY109" fmla="*/ 2147613 h 2344739"/>
              <a:gd name="connsiteX110" fmla="*/ 7507411 w 12192001"/>
              <a:gd name="connsiteY110" fmla="*/ 2148948 h 2344739"/>
              <a:gd name="connsiteX111" fmla="*/ 7507040 w 12192001"/>
              <a:gd name="connsiteY111" fmla="*/ 2148621 h 2344739"/>
              <a:gd name="connsiteX112" fmla="*/ 7495795 w 12192001"/>
              <a:gd name="connsiteY112" fmla="*/ 2150573 h 2344739"/>
              <a:gd name="connsiteX113" fmla="*/ 7405391 w 12192001"/>
              <a:gd name="connsiteY113" fmla="*/ 2142468 h 2344739"/>
              <a:gd name="connsiteX114" fmla="*/ 7312180 w 12192001"/>
              <a:gd name="connsiteY114" fmla="*/ 2132873 h 2344739"/>
              <a:gd name="connsiteX115" fmla="*/ 7310853 w 12192001"/>
              <a:gd name="connsiteY115" fmla="*/ 2131431 h 2344739"/>
              <a:gd name="connsiteX116" fmla="*/ 7218559 w 12192001"/>
              <a:gd name="connsiteY116" fmla="*/ 2156680 h 2344739"/>
              <a:gd name="connsiteX117" fmla="*/ 7201101 w 12192001"/>
              <a:gd name="connsiteY117" fmla="*/ 2161230 h 2344739"/>
              <a:gd name="connsiteX118" fmla="*/ 7197004 w 12192001"/>
              <a:gd name="connsiteY118" fmla="*/ 2166588 h 2344739"/>
              <a:gd name="connsiteX119" fmla="*/ 7170808 w 12192001"/>
              <a:gd name="connsiteY119" fmla="*/ 2171236 h 2344739"/>
              <a:gd name="connsiteX120" fmla="*/ 7096988 w 12192001"/>
              <a:gd name="connsiteY120" fmla="*/ 2183464 h 2344739"/>
              <a:gd name="connsiteX121" fmla="*/ 7018496 w 12192001"/>
              <a:gd name="connsiteY121" fmla="*/ 2183090 h 2344739"/>
              <a:gd name="connsiteX122" fmla="*/ 6904146 w 12192001"/>
              <a:gd name="connsiteY122" fmla="*/ 2212596 h 2344739"/>
              <a:gd name="connsiteX123" fmla="*/ 6708222 w 12192001"/>
              <a:gd name="connsiteY123" fmla="*/ 2240551 h 2344739"/>
              <a:gd name="connsiteX124" fmla="*/ 6549454 w 12192001"/>
              <a:gd name="connsiteY124" fmla="*/ 2269327 h 2344739"/>
              <a:gd name="connsiteX125" fmla="*/ 6317560 w 12192001"/>
              <a:gd name="connsiteY125" fmla="*/ 2316127 h 2344739"/>
              <a:gd name="connsiteX126" fmla="*/ 6168674 w 12192001"/>
              <a:gd name="connsiteY126" fmla="*/ 2318214 h 2344739"/>
              <a:gd name="connsiteX127" fmla="*/ 6073848 w 12192001"/>
              <a:gd name="connsiteY127" fmla="*/ 2338676 h 2344739"/>
              <a:gd name="connsiteX128" fmla="*/ 6068529 w 12192001"/>
              <a:gd name="connsiteY128" fmla="*/ 2337139 h 2344739"/>
              <a:gd name="connsiteX129" fmla="*/ 6048638 w 12192001"/>
              <a:gd name="connsiteY129" fmla="*/ 2337822 h 2344739"/>
              <a:gd name="connsiteX130" fmla="*/ 6041285 w 12192001"/>
              <a:gd name="connsiteY130" fmla="*/ 2329473 h 2344739"/>
              <a:gd name="connsiteX131" fmla="*/ 6010090 w 12192001"/>
              <a:gd name="connsiteY131" fmla="*/ 2324380 h 2344739"/>
              <a:gd name="connsiteX132" fmla="*/ 5957375 w 12192001"/>
              <a:gd name="connsiteY132" fmla="*/ 2328024 h 2344739"/>
              <a:gd name="connsiteX133" fmla="*/ 5758919 w 12192001"/>
              <a:gd name="connsiteY133" fmla="*/ 2343716 h 2344739"/>
              <a:gd name="connsiteX134" fmla="*/ 5626960 w 12192001"/>
              <a:gd name="connsiteY134" fmla="*/ 2344739 h 2344739"/>
              <a:gd name="connsiteX135" fmla="*/ 5470906 w 12192001"/>
              <a:gd name="connsiteY135" fmla="*/ 2330719 h 2344739"/>
              <a:gd name="connsiteX136" fmla="*/ 5432761 w 12192001"/>
              <a:gd name="connsiteY136" fmla="*/ 2319466 h 2344739"/>
              <a:gd name="connsiteX137" fmla="*/ 5381669 w 12192001"/>
              <a:gd name="connsiteY137" fmla="*/ 2301764 h 2344739"/>
              <a:gd name="connsiteX138" fmla="*/ 5261764 w 12192001"/>
              <a:gd name="connsiteY138" fmla="*/ 2281347 h 2344739"/>
              <a:gd name="connsiteX139" fmla="*/ 5222961 w 12192001"/>
              <a:gd name="connsiteY139" fmla="*/ 2270223 h 2344739"/>
              <a:gd name="connsiteX140" fmla="*/ 5174660 w 12192001"/>
              <a:gd name="connsiteY140" fmla="*/ 2267233 h 2344739"/>
              <a:gd name="connsiteX141" fmla="*/ 5156554 w 12192001"/>
              <a:gd name="connsiteY141" fmla="*/ 2260010 h 2344739"/>
              <a:gd name="connsiteX142" fmla="*/ 5142599 w 12192001"/>
              <a:gd name="connsiteY142" fmla="*/ 2256610 h 2344739"/>
              <a:gd name="connsiteX143" fmla="*/ 5139596 w 12192001"/>
              <a:gd name="connsiteY143" fmla="*/ 2254509 h 2344739"/>
              <a:gd name="connsiteX144" fmla="*/ 5121659 w 12192001"/>
              <a:gd name="connsiteY144" fmla="*/ 2243656 h 2344739"/>
              <a:gd name="connsiteX145" fmla="*/ 5065790 w 12192001"/>
              <a:gd name="connsiteY145" fmla="*/ 2250227 h 2344739"/>
              <a:gd name="connsiteX146" fmla="*/ 5011514 w 12192001"/>
              <a:gd name="connsiteY146" fmla="*/ 2233846 h 2344739"/>
              <a:gd name="connsiteX147" fmla="*/ 4840441 w 12192001"/>
              <a:gd name="connsiteY147" fmla="*/ 2209829 h 2344739"/>
              <a:gd name="connsiteX148" fmla="*/ 4762447 w 12192001"/>
              <a:gd name="connsiteY148" fmla="*/ 2182061 h 2344739"/>
              <a:gd name="connsiteX149" fmla="*/ 4723186 w 12192001"/>
              <a:gd name="connsiteY149" fmla="*/ 2173047 h 2344739"/>
              <a:gd name="connsiteX150" fmla="*/ 4721176 w 12192001"/>
              <a:gd name="connsiteY150" fmla="*/ 2172298 h 2344739"/>
              <a:gd name="connsiteX151" fmla="*/ 4722111 w 12192001"/>
              <a:gd name="connsiteY151" fmla="*/ 2172087 h 2344739"/>
              <a:gd name="connsiteX152" fmla="*/ 4717202 w 12192001"/>
              <a:gd name="connsiteY152" fmla="*/ 2170817 h 2344739"/>
              <a:gd name="connsiteX153" fmla="*/ 4721176 w 12192001"/>
              <a:gd name="connsiteY153" fmla="*/ 2172298 h 2344739"/>
              <a:gd name="connsiteX154" fmla="*/ 4715526 w 12192001"/>
              <a:gd name="connsiteY154" fmla="*/ 2173573 h 2344739"/>
              <a:gd name="connsiteX155" fmla="*/ 4515814 w 12192001"/>
              <a:gd name="connsiteY155" fmla="*/ 2163671 h 2344739"/>
              <a:gd name="connsiteX156" fmla="*/ 4428543 w 12192001"/>
              <a:gd name="connsiteY156" fmla="*/ 2153020 h 2344739"/>
              <a:gd name="connsiteX157" fmla="*/ 4362875 w 12192001"/>
              <a:gd name="connsiteY157" fmla="*/ 2151674 h 2344739"/>
              <a:gd name="connsiteX158" fmla="*/ 4316966 w 12192001"/>
              <a:gd name="connsiteY158" fmla="*/ 2158289 h 2344739"/>
              <a:gd name="connsiteX159" fmla="*/ 4315110 w 12192001"/>
              <a:gd name="connsiteY159" fmla="*/ 2156948 h 2344739"/>
              <a:gd name="connsiteX160" fmla="*/ 4295144 w 12192001"/>
              <a:gd name="connsiteY160" fmla="*/ 2155069 h 2344739"/>
              <a:gd name="connsiteX161" fmla="*/ 4290064 w 12192001"/>
              <a:gd name="connsiteY161" fmla="*/ 2157986 h 2344739"/>
              <a:gd name="connsiteX162" fmla="*/ 4276142 w 12192001"/>
              <a:gd name="connsiteY162" fmla="*/ 2157740 h 2344739"/>
              <a:gd name="connsiteX163" fmla="*/ 4248117 w 12192001"/>
              <a:gd name="connsiteY163" fmla="*/ 2160064 h 2344739"/>
              <a:gd name="connsiteX164" fmla="*/ 4202051 w 12192001"/>
              <a:gd name="connsiteY164" fmla="*/ 2157269 h 2344739"/>
              <a:gd name="connsiteX165" fmla="*/ 4201745 w 12192001"/>
              <a:gd name="connsiteY165" fmla="*/ 2156010 h 2344739"/>
              <a:gd name="connsiteX166" fmla="*/ 4191248 w 12192001"/>
              <a:gd name="connsiteY166" fmla="*/ 2150376 h 2344739"/>
              <a:gd name="connsiteX167" fmla="*/ 4142745 w 12192001"/>
              <a:gd name="connsiteY167" fmla="*/ 2134511 h 2344739"/>
              <a:gd name="connsiteX168" fmla="*/ 4083097 w 12192001"/>
              <a:gd name="connsiteY168" fmla="*/ 2107978 h 2344739"/>
              <a:gd name="connsiteX169" fmla="*/ 4074546 w 12192001"/>
              <a:gd name="connsiteY169" fmla="*/ 2107143 h 2344739"/>
              <a:gd name="connsiteX170" fmla="*/ 4074427 w 12192001"/>
              <a:gd name="connsiteY170" fmla="*/ 2106844 h 2344739"/>
              <a:gd name="connsiteX171" fmla="*/ 4065510 w 12192001"/>
              <a:gd name="connsiteY171" fmla="*/ 2105400 h 2344739"/>
              <a:gd name="connsiteX172" fmla="*/ 4058954 w 12192001"/>
              <a:gd name="connsiteY172" fmla="*/ 2105618 h 2344739"/>
              <a:gd name="connsiteX173" fmla="*/ 4042364 w 12192001"/>
              <a:gd name="connsiteY173" fmla="*/ 2103997 h 2344739"/>
              <a:gd name="connsiteX174" fmla="*/ 4036997 w 12192001"/>
              <a:gd name="connsiteY174" fmla="*/ 2101563 h 2344739"/>
              <a:gd name="connsiteX175" fmla="*/ 4035363 w 12192001"/>
              <a:gd name="connsiteY175" fmla="*/ 2097896 h 2344739"/>
              <a:gd name="connsiteX176" fmla="*/ 4033778 w 12192001"/>
              <a:gd name="connsiteY176" fmla="*/ 2098131 h 2344739"/>
              <a:gd name="connsiteX177" fmla="*/ 4004538 w 12192001"/>
              <a:gd name="connsiteY177" fmla="*/ 2085563 h 2344739"/>
              <a:gd name="connsiteX178" fmla="*/ 3936846 w 12192001"/>
              <a:gd name="connsiteY178" fmla="*/ 2068106 h 2344739"/>
              <a:gd name="connsiteX179" fmla="*/ 3897275 w 12192001"/>
              <a:gd name="connsiteY179" fmla="*/ 2062451 h 2344739"/>
              <a:gd name="connsiteX180" fmla="*/ 3789760 w 12192001"/>
              <a:gd name="connsiteY180" fmla="*/ 2042213 h 2344739"/>
              <a:gd name="connsiteX181" fmla="*/ 3682513 w 12192001"/>
              <a:gd name="connsiteY181" fmla="*/ 2018290 h 2344739"/>
              <a:gd name="connsiteX182" fmla="*/ 3610035 w 12192001"/>
              <a:gd name="connsiteY182" fmla="*/ 1986019 h 2344739"/>
              <a:gd name="connsiteX183" fmla="*/ 3603855 w 12192001"/>
              <a:gd name="connsiteY183" fmla="*/ 1987381 h 2344739"/>
              <a:gd name="connsiteX184" fmla="*/ 3594736 w 12192001"/>
              <a:gd name="connsiteY184" fmla="*/ 1987545 h 2344739"/>
              <a:gd name="connsiteX185" fmla="*/ 3594501 w 12192001"/>
              <a:gd name="connsiteY185" fmla="*/ 1987276 h 2344739"/>
              <a:gd name="connsiteX186" fmla="*/ 3585978 w 12192001"/>
              <a:gd name="connsiteY186" fmla="*/ 1987966 h 2344739"/>
              <a:gd name="connsiteX187" fmla="*/ 3536135 w 12192001"/>
              <a:gd name="connsiteY187" fmla="*/ 1978267 h 2344739"/>
              <a:gd name="connsiteX188" fmla="*/ 3473223 w 12192001"/>
              <a:gd name="connsiteY188" fmla="*/ 1974606 h 2344739"/>
              <a:gd name="connsiteX189" fmla="*/ 3400728 w 12192001"/>
              <a:gd name="connsiteY189" fmla="*/ 1962558 h 2344739"/>
              <a:gd name="connsiteX190" fmla="*/ 3363888 w 12192001"/>
              <a:gd name="connsiteY190" fmla="*/ 1979510 h 2344739"/>
              <a:gd name="connsiteX191" fmla="*/ 3344026 w 12192001"/>
              <a:gd name="connsiteY191" fmla="*/ 1981192 h 2344739"/>
              <a:gd name="connsiteX192" fmla="*/ 3341698 w 12192001"/>
              <a:gd name="connsiteY192" fmla="*/ 1980217 h 2344739"/>
              <a:gd name="connsiteX193" fmla="*/ 3262356 w 12192001"/>
              <a:gd name="connsiteY193" fmla="*/ 1986094 h 2344739"/>
              <a:gd name="connsiteX194" fmla="*/ 3142556 w 12192001"/>
              <a:gd name="connsiteY194" fmla="*/ 1993869 h 2344739"/>
              <a:gd name="connsiteX195" fmla="*/ 3030291 w 12192001"/>
              <a:gd name="connsiteY195" fmla="*/ 1996512 h 2344739"/>
              <a:gd name="connsiteX196" fmla="*/ 2781569 w 12192001"/>
              <a:gd name="connsiteY196" fmla="*/ 2018333 h 2344739"/>
              <a:gd name="connsiteX197" fmla="*/ 2646527 w 12192001"/>
              <a:gd name="connsiteY197" fmla="*/ 2028869 h 2344739"/>
              <a:gd name="connsiteX198" fmla="*/ 2568028 w 12192001"/>
              <a:gd name="connsiteY198" fmla="*/ 2002628 h 2344739"/>
              <a:gd name="connsiteX199" fmla="*/ 2443255 w 12192001"/>
              <a:gd name="connsiteY199" fmla="*/ 2016529 h 2344739"/>
              <a:gd name="connsiteX200" fmla="*/ 2315112 w 12192001"/>
              <a:gd name="connsiteY200" fmla="*/ 2024996 h 2344739"/>
              <a:gd name="connsiteX201" fmla="*/ 2208578 w 12192001"/>
              <a:gd name="connsiteY201" fmla="*/ 2019763 h 2344739"/>
              <a:gd name="connsiteX202" fmla="*/ 2094665 w 12192001"/>
              <a:gd name="connsiteY202" fmla="*/ 2003052 h 2344739"/>
              <a:gd name="connsiteX203" fmla="*/ 1997356 w 12192001"/>
              <a:gd name="connsiteY203" fmla="*/ 1995032 h 2344739"/>
              <a:gd name="connsiteX204" fmla="*/ 1928172 w 12192001"/>
              <a:gd name="connsiteY204" fmla="*/ 2016977 h 2344739"/>
              <a:gd name="connsiteX205" fmla="*/ 1921650 w 12192001"/>
              <a:gd name="connsiteY205" fmla="*/ 2012146 h 2344739"/>
              <a:gd name="connsiteX206" fmla="*/ 1873080 w 12192001"/>
              <a:gd name="connsiteY206" fmla="*/ 2013741 h 2344739"/>
              <a:gd name="connsiteX207" fmla="*/ 1786655 w 12192001"/>
              <a:gd name="connsiteY207" fmla="*/ 2041363 h 2344739"/>
              <a:gd name="connsiteX208" fmla="*/ 1738204 w 12192001"/>
              <a:gd name="connsiteY208" fmla="*/ 2036312 h 2344739"/>
              <a:gd name="connsiteX209" fmla="*/ 1675071 w 12192001"/>
              <a:gd name="connsiteY209" fmla="*/ 2019963 h 2344739"/>
              <a:gd name="connsiteX210" fmla="*/ 1608669 w 12192001"/>
              <a:gd name="connsiteY210" fmla="*/ 2013066 h 2344739"/>
              <a:gd name="connsiteX211" fmla="*/ 1496110 w 12192001"/>
              <a:gd name="connsiteY211" fmla="*/ 1987476 h 2344739"/>
              <a:gd name="connsiteX212" fmla="*/ 1149979 w 12192001"/>
              <a:gd name="connsiteY212" fmla="*/ 1938041 h 2344739"/>
              <a:gd name="connsiteX213" fmla="*/ 858269 w 12192001"/>
              <a:gd name="connsiteY213" fmla="*/ 1928608 h 2344739"/>
              <a:gd name="connsiteX214" fmla="*/ 837540 w 12192001"/>
              <a:gd name="connsiteY214" fmla="*/ 1929821 h 2344739"/>
              <a:gd name="connsiteX215" fmla="*/ 816809 w 12192001"/>
              <a:gd name="connsiteY215" fmla="*/ 1927857 h 2344739"/>
              <a:gd name="connsiteX216" fmla="*/ 811506 w 12192001"/>
              <a:gd name="connsiteY216" fmla="*/ 1930751 h 2344739"/>
              <a:gd name="connsiteX217" fmla="*/ 797041 w 12192001"/>
              <a:gd name="connsiteY217" fmla="*/ 1930446 h 2344739"/>
              <a:gd name="connsiteX218" fmla="*/ 767901 w 12192001"/>
              <a:gd name="connsiteY218" fmla="*/ 1932653 h 2344739"/>
              <a:gd name="connsiteX219" fmla="*/ 763053 w 12192001"/>
              <a:gd name="connsiteY219" fmla="*/ 1930432 h 2344739"/>
              <a:gd name="connsiteX220" fmla="*/ 720047 w 12192001"/>
              <a:gd name="connsiteY220" fmla="*/ 1929661 h 2344739"/>
              <a:gd name="connsiteX221" fmla="*/ 719742 w 12192001"/>
              <a:gd name="connsiteY221" fmla="*/ 1928399 h 2344739"/>
              <a:gd name="connsiteX222" fmla="*/ 708875 w 12192001"/>
              <a:gd name="connsiteY222" fmla="*/ 1922722 h 2344739"/>
              <a:gd name="connsiteX223" fmla="*/ 596792 w 12192001"/>
              <a:gd name="connsiteY223" fmla="*/ 1879864 h 2344739"/>
              <a:gd name="connsiteX224" fmla="*/ 578535 w 12192001"/>
              <a:gd name="connsiteY224" fmla="*/ 1877212 h 2344739"/>
              <a:gd name="connsiteX225" fmla="*/ 571717 w 12192001"/>
              <a:gd name="connsiteY225" fmla="*/ 1877401 h 2344739"/>
              <a:gd name="connsiteX226" fmla="*/ 445099 w 12192001"/>
              <a:gd name="connsiteY226" fmla="*/ 1839371 h 2344739"/>
              <a:gd name="connsiteX227" fmla="*/ 404015 w 12192001"/>
              <a:gd name="connsiteY227" fmla="*/ 1833548 h 2344739"/>
              <a:gd name="connsiteX228" fmla="*/ 292435 w 12192001"/>
              <a:gd name="connsiteY228" fmla="*/ 1812852 h 2344739"/>
              <a:gd name="connsiteX229" fmla="*/ 118381 w 12192001"/>
              <a:gd name="connsiteY229" fmla="*/ 1761047 h 2344739"/>
              <a:gd name="connsiteX230" fmla="*/ 15526 w 12192001"/>
              <a:gd name="connsiteY230" fmla="*/ 1758191 h 2344739"/>
              <a:gd name="connsiteX231" fmla="*/ 2 w 12192001"/>
              <a:gd name="connsiteY231" fmla="*/ 1752722 h 2344739"/>
              <a:gd name="connsiteX232" fmla="*/ 1 w 12192001"/>
              <a:gd name="connsiteY232" fmla="*/ 762497 h 2344739"/>
              <a:gd name="connsiteX233" fmla="*/ 0 w 12192001"/>
              <a:gd name="connsiteY233" fmla="*/ 762497 h 2344739"/>
              <a:gd name="connsiteX234" fmla="*/ 0 w 12192001"/>
              <a:gd name="connsiteY234" fmla="*/ 222213 h 2344739"/>
              <a:gd name="connsiteX235" fmla="*/ 0 w 12192001"/>
              <a:gd name="connsiteY235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522499 w 12192001"/>
              <a:gd name="connsiteY25" fmla="*/ 1207528 h 2344739"/>
              <a:gd name="connsiteX26" fmla="*/ 11245526 w 12192001"/>
              <a:gd name="connsiteY26" fmla="*/ 1274060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50210 w 12192001"/>
              <a:gd name="connsiteY70" fmla="*/ 1922604 h 2344739"/>
              <a:gd name="connsiteX71" fmla="*/ 9137318 w 12192001"/>
              <a:gd name="connsiteY71" fmla="*/ 1920435 h 2344739"/>
              <a:gd name="connsiteX72" fmla="*/ 9113812 w 12192001"/>
              <a:gd name="connsiteY72" fmla="*/ 1919069 h 2344739"/>
              <a:gd name="connsiteX73" fmla="*/ 9053453 w 12192001"/>
              <a:gd name="connsiteY73" fmla="*/ 1910755 h 2344739"/>
              <a:gd name="connsiteX74" fmla="*/ 9005486 w 12192001"/>
              <a:gd name="connsiteY74" fmla="*/ 1914040 h 2344739"/>
              <a:gd name="connsiteX75" fmla="*/ 9005201 w 12192001"/>
              <a:gd name="connsiteY75" fmla="*/ 1913800 h 2344739"/>
              <a:gd name="connsiteX76" fmla="*/ 8996232 w 12192001"/>
              <a:gd name="connsiteY76" fmla="*/ 1915011 h 2344739"/>
              <a:gd name="connsiteX77" fmla="*/ 8990394 w 12192001"/>
              <a:gd name="connsiteY77" fmla="*/ 1917072 h 2344739"/>
              <a:gd name="connsiteX78" fmla="*/ 8974337 w 12192001"/>
              <a:gd name="connsiteY78" fmla="*/ 1920298 h 2344739"/>
              <a:gd name="connsiteX79" fmla="*/ 8968011 w 12192001"/>
              <a:gd name="connsiteY79" fmla="*/ 1919598 h 2344739"/>
              <a:gd name="connsiteX80" fmla="*/ 8963048 w 12192001"/>
              <a:gd name="connsiteY80" fmla="*/ 1917373 h 2344739"/>
              <a:gd name="connsiteX81" fmla="*/ 8928988 w 12192001"/>
              <a:gd name="connsiteY81" fmla="*/ 1914185 h 2344739"/>
              <a:gd name="connsiteX82" fmla="*/ 8752444 w 12192001"/>
              <a:gd name="connsiteY82" fmla="*/ 1933417 h 2344739"/>
              <a:gd name="connsiteX83" fmla="*/ 8707847 w 12192001"/>
              <a:gd name="connsiteY83" fmla="*/ 1935518 h 2344739"/>
              <a:gd name="connsiteX84" fmla="*/ 8596071 w 12192001"/>
              <a:gd name="connsiteY84" fmla="*/ 1944090 h 2344739"/>
              <a:gd name="connsiteX85" fmla="*/ 8525230 w 12192001"/>
              <a:gd name="connsiteY85" fmla="*/ 1929248 h 2344739"/>
              <a:gd name="connsiteX86" fmla="*/ 8510983 w 12192001"/>
              <a:gd name="connsiteY86" fmla="*/ 1935163 h 2344739"/>
              <a:gd name="connsiteX87" fmla="*/ 8506167 w 12192001"/>
              <a:gd name="connsiteY87" fmla="*/ 1938164 h 2344739"/>
              <a:gd name="connsiteX88" fmla="*/ 8497968 w 12192001"/>
              <a:gd name="connsiteY88" fmla="*/ 1940902 h 2344739"/>
              <a:gd name="connsiteX89" fmla="*/ 8497594 w 12192001"/>
              <a:gd name="connsiteY89" fmla="*/ 1940723 h 2344739"/>
              <a:gd name="connsiteX90" fmla="*/ 8490249 w 12192001"/>
              <a:gd name="connsiteY90" fmla="*/ 1943773 h 2344739"/>
              <a:gd name="connsiteX91" fmla="*/ 8367182 w 12192001"/>
              <a:gd name="connsiteY91" fmla="*/ 1957815 h 2344739"/>
              <a:gd name="connsiteX92" fmla="*/ 8353799 w 12192001"/>
              <a:gd name="connsiteY92" fmla="*/ 1958009 h 2344739"/>
              <a:gd name="connsiteX93" fmla="*/ 8352373 w 12192001"/>
              <a:gd name="connsiteY93" fmla="*/ 1957169 h 2344739"/>
              <a:gd name="connsiteX94" fmla="*/ 8320104 w 12192001"/>
              <a:gd name="connsiteY94" fmla="*/ 1974587 h 2344739"/>
              <a:gd name="connsiteX95" fmla="*/ 8314433 w 12192001"/>
              <a:gd name="connsiteY95" fmla="*/ 1974913 h 2344739"/>
              <a:gd name="connsiteX96" fmla="*/ 8295174 w 12192001"/>
              <a:gd name="connsiteY96" fmla="*/ 1988808 h 2344739"/>
              <a:gd name="connsiteX97" fmla="*/ 8284276 w 12192001"/>
              <a:gd name="connsiteY97" fmla="*/ 1994631 h 2344739"/>
              <a:gd name="connsiteX98" fmla="*/ 8283150 w 12192001"/>
              <a:gd name="connsiteY98" fmla="*/ 1999074 h 2344739"/>
              <a:gd name="connsiteX99" fmla="*/ 8266076 w 12192001"/>
              <a:gd name="connsiteY99" fmla="*/ 2006249 h 2344739"/>
              <a:gd name="connsiteX100" fmla="*/ 8263377 w 12192001"/>
              <a:gd name="connsiteY100" fmla="*/ 2006019 h 2344739"/>
              <a:gd name="connsiteX101" fmla="*/ 8252033 w 12192001"/>
              <a:gd name="connsiteY101" fmla="*/ 2015862 h 2344739"/>
              <a:gd name="connsiteX102" fmla="*/ 8245834 w 12192001"/>
              <a:gd name="connsiteY102" fmla="*/ 2028854 h 2344739"/>
              <a:gd name="connsiteX103" fmla="*/ 8090272 w 12192001"/>
              <a:gd name="connsiteY103" fmla="*/ 2075015 h 2344739"/>
              <a:gd name="connsiteX104" fmla="*/ 7905407 w 12192001"/>
              <a:gd name="connsiteY104" fmla="*/ 2116988 h 2344739"/>
              <a:gd name="connsiteX105" fmla="*/ 7718745 w 12192001"/>
              <a:gd name="connsiteY105" fmla="*/ 2142703 h 2344739"/>
              <a:gd name="connsiteX106" fmla="*/ 7614347 w 12192001"/>
              <a:gd name="connsiteY106" fmla="*/ 2139232 h 2344739"/>
              <a:gd name="connsiteX107" fmla="*/ 7527543 w 12192001"/>
              <a:gd name="connsiteY107" fmla="*/ 2145060 h 2344739"/>
              <a:gd name="connsiteX108" fmla="*/ 7519571 w 12192001"/>
              <a:gd name="connsiteY108" fmla="*/ 2147613 h 2344739"/>
              <a:gd name="connsiteX109" fmla="*/ 7507411 w 12192001"/>
              <a:gd name="connsiteY109" fmla="*/ 2148948 h 2344739"/>
              <a:gd name="connsiteX110" fmla="*/ 7507040 w 12192001"/>
              <a:gd name="connsiteY110" fmla="*/ 2148621 h 2344739"/>
              <a:gd name="connsiteX111" fmla="*/ 7495795 w 12192001"/>
              <a:gd name="connsiteY111" fmla="*/ 2150573 h 2344739"/>
              <a:gd name="connsiteX112" fmla="*/ 7405391 w 12192001"/>
              <a:gd name="connsiteY112" fmla="*/ 2142468 h 2344739"/>
              <a:gd name="connsiteX113" fmla="*/ 7312180 w 12192001"/>
              <a:gd name="connsiteY113" fmla="*/ 2132873 h 2344739"/>
              <a:gd name="connsiteX114" fmla="*/ 7310853 w 12192001"/>
              <a:gd name="connsiteY114" fmla="*/ 2131431 h 2344739"/>
              <a:gd name="connsiteX115" fmla="*/ 7218559 w 12192001"/>
              <a:gd name="connsiteY115" fmla="*/ 2156680 h 2344739"/>
              <a:gd name="connsiteX116" fmla="*/ 7201101 w 12192001"/>
              <a:gd name="connsiteY116" fmla="*/ 2161230 h 2344739"/>
              <a:gd name="connsiteX117" fmla="*/ 7197004 w 12192001"/>
              <a:gd name="connsiteY117" fmla="*/ 2166588 h 2344739"/>
              <a:gd name="connsiteX118" fmla="*/ 7170808 w 12192001"/>
              <a:gd name="connsiteY118" fmla="*/ 2171236 h 2344739"/>
              <a:gd name="connsiteX119" fmla="*/ 7096988 w 12192001"/>
              <a:gd name="connsiteY119" fmla="*/ 2183464 h 2344739"/>
              <a:gd name="connsiteX120" fmla="*/ 7018496 w 12192001"/>
              <a:gd name="connsiteY120" fmla="*/ 2183090 h 2344739"/>
              <a:gd name="connsiteX121" fmla="*/ 6904146 w 12192001"/>
              <a:gd name="connsiteY121" fmla="*/ 2212596 h 2344739"/>
              <a:gd name="connsiteX122" fmla="*/ 6708222 w 12192001"/>
              <a:gd name="connsiteY122" fmla="*/ 2240551 h 2344739"/>
              <a:gd name="connsiteX123" fmla="*/ 6549454 w 12192001"/>
              <a:gd name="connsiteY123" fmla="*/ 2269327 h 2344739"/>
              <a:gd name="connsiteX124" fmla="*/ 6317560 w 12192001"/>
              <a:gd name="connsiteY124" fmla="*/ 2316127 h 2344739"/>
              <a:gd name="connsiteX125" fmla="*/ 6168674 w 12192001"/>
              <a:gd name="connsiteY125" fmla="*/ 2318214 h 2344739"/>
              <a:gd name="connsiteX126" fmla="*/ 6073848 w 12192001"/>
              <a:gd name="connsiteY126" fmla="*/ 2338676 h 2344739"/>
              <a:gd name="connsiteX127" fmla="*/ 6068529 w 12192001"/>
              <a:gd name="connsiteY127" fmla="*/ 2337139 h 2344739"/>
              <a:gd name="connsiteX128" fmla="*/ 6048638 w 12192001"/>
              <a:gd name="connsiteY128" fmla="*/ 2337822 h 2344739"/>
              <a:gd name="connsiteX129" fmla="*/ 6041285 w 12192001"/>
              <a:gd name="connsiteY129" fmla="*/ 2329473 h 2344739"/>
              <a:gd name="connsiteX130" fmla="*/ 6010090 w 12192001"/>
              <a:gd name="connsiteY130" fmla="*/ 2324380 h 2344739"/>
              <a:gd name="connsiteX131" fmla="*/ 5957375 w 12192001"/>
              <a:gd name="connsiteY131" fmla="*/ 2328024 h 2344739"/>
              <a:gd name="connsiteX132" fmla="*/ 5758919 w 12192001"/>
              <a:gd name="connsiteY132" fmla="*/ 2343716 h 2344739"/>
              <a:gd name="connsiteX133" fmla="*/ 5626960 w 12192001"/>
              <a:gd name="connsiteY133" fmla="*/ 2344739 h 2344739"/>
              <a:gd name="connsiteX134" fmla="*/ 5470906 w 12192001"/>
              <a:gd name="connsiteY134" fmla="*/ 2330719 h 2344739"/>
              <a:gd name="connsiteX135" fmla="*/ 5432761 w 12192001"/>
              <a:gd name="connsiteY135" fmla="*/ 2319466 h 2344739"/>
              <a:gd name="connsiteX136" fmla="*/ 5381669 w 12192001"/>
              <a:gd name="connsiteY136" fmla="*/ 2301764 h 2344739"/>
              <a:gd name="connsiteX137" fmla="*/ 5261764 w 12192001"/>
              <a:gd name="connsiteY137" fmla="*/ 2281347 h 2344739"/>
              <a:gd name="connsiteX138" fmla="*/ 5222961 w 12192001"/>
              <a:gd name="connsiteY138" fmla="*/ 2270223 h 2344739"/>
              <a:gd name="connsiteX139" fmla="*/ 5174660 w 12192001"/>
              <a:gd name="connsiteY139" fmla="*/ 2267233 h 2344739"/>
              <a:gd name="connsiteX140" fmla="*/ 5156554 w 12192001"/>
              <a:gd name="connsiteY140" fmla="*/ 2260010 h 2344739"/>
              <a:gd name="connsiteX141" fmla="*/ 5142599 w 12192001"/>
              <a:gd name="connsiteY141" fmla="*/ 2256610 h 2344739"/>
              <a:gd name="connsiteX142" fmla="*/ 5139596 w 12192001"/>
              <a:gd name="connsiteY142" fmla="*/ 2254509 h 2344739"/>
              <a:gd name="connsiteX143" fmla="*/ 5121659 w 12192001"/>
              <a:gd name="connsiteY143" fmla="*/ 2243656 h 2344739"/>
              <a:gd name="connsiteX144" fmla="*/ 5065790 w 12192001"/>
              <a:gd name="connsiteY144" fmla="*/ 2250227 h 2344739"/>
              <a:gd name="connsiteX145" fmla="*/ 5011514 w 12192001"/>
              <a:gd name="connsiteY145" fmla="*/ 2233846 h 2344739"/>
              <a:gd name="connsiteX146" fmla="*/ 4840441 w 12192001"/>
              <a:gd name="connsiteY146" fmla="*/ 2209829 h 2344739"/>
              <a:gd name="connsiteX147" fmla="*/ 4762447 w 12192001"/>
              <a:gd name="connsiteY147" fmla="*/ 2182061 h 2344739"/>
              <a:gd name="connsiteX148" fmla="*/ 4723186 w 12192001"/>
              <a:gd name="connsiteY148" fmla="*/ 2173047 h 2344739"/>
              <a:gd name="connsiteX149" fmla="*/ 4721176 w 12192001"/>
              <a:gd name="connsiteY149" fmla="*/ 2172298 h 2344739"/>
              <a:gd name="connsiteX150" fmla="*/ 4722111 w 12192001"/>
              <a:gd name="connsiteY150" fmla="*/ 2172087 h 2344739"/>
              <a:gd name="connsiteX151" fmla="*/ 4717202 w 12192001"/>
              <a:gd name="connsiteY151" fmla="*/ 2170817 h 2344739"/>
              <a:gd name="connsiteX152" fmla="*/ 4721176 w 12192001"/>
              <a:gd name="connsiteY152" fmla="*/ 2172298 h 2344739"/>
              <a:gd name="connsiteX153" fmla="*/ 4715526 w 12192001"/>
              <a:gd name="connsiteY153" fmla="*/ 2173573 h 2344739"/>
              <a:gd name="connsiteX154" fmla="*/ 4515814 w 12192001"/>
              <a:gd name="connsiteY154" fmla="*/ 2163671 h 2344739"/>
              <a:gd name="connsiteX155" fmla="*/ 4428543 w 12192001"/>
              <a:gd name="connsiteY155" fmla="*/ 2153020 h 2344739"/>
              <a:gd name="connsiteX156" fmla="*/ 4362875 w 12192001"/>
              <a:gd name="connsiteY156" fmla="*/ 2151674 h 2344739"/>
              <a:gd name="connsiteX157" fmla="*/ 4316966 w 12192001"/>
              <a:gd name="connsiteY157" fmla="*/ 2158289 h 2344739"/>
              <a:gd name="connsiteX158" fmla="*/ 4315110 w 12192001"/>
              <a:gd name="connsiteY158" fmla="*/ 2156948 h 2344739"/>
              <a:gd name="connsiteX159" fmla="*/ 4295144 w 12192001"/>
              <a:gd name="connsiteY159" fmla="*/ 2155069 h 2344739"/>
              <a:gd name="connsiteX160" fmla="*/ 4290064 w 12192001"/>
              <a:gd name="connsiteY160" fmla="*/ 2157986 h 2344739"/>
              <a:gd name="connsiteX161" fmla="*/ 4276142 w 12192001"/>
              <a:gd name="connsiteY161" fmla="*/ 2157740 h 2344739"/>
              <a:gd name="connsiteX162" fmla="*/ 4248117 w 12192001"/>
              <a:gd name="connsiteY162" fmla="*/ 2160064 h 2344739"/>
              <a:gd name="connsiteX163" fmla="*/ 4202051 w 12192001"/>
              <a:gd name="connsiteY163" fmla="*/ 2157269 h 2344739"/>
              <a:gd name="connsiteX164" fmla="*/ 4201745 w 12192001"/>
              <a:gd name="connsiteY164" fmla="*/ 2156010 h 2344739"/>
              <a:gd name="connsiteX165" fmla="*/ 4191248 w 12192001"/>
              <a:gd name="connsiteY165" fmla="*/ 2150376 h 2344739"/>
              <a:gd name="connsiteX166" fmla="*/ 4142745 w 12192001"/>
              <a:gd name="connsiteY166" fmla="*/ 2134511 h 2344739"/>
              <a:gd name="connsiteX167" fmla="*/ 4083097 w 12192001"/>
              <a:gd name="connsiteY167" fmla="*/ 2107978 h 2344739"/>
              <a:gd name="connsiteX168" fmla="*/ 4074546 w 12192001"/>
              <a:gd name="connsiteY168" fmla="*/ 2107143 h 2344739"/>
              <a:gd name="connsiteX169" fmla="*/ 4074427 w 12192001"/>
              <a:gd name="connsiteY169" fmla="*/ 2106844 h 2344739"/>
              <a:gd name="connsiteX170" fmla="*/ 4065510 w 12192001"/>
              <a:gd name="connsiteY170" fmla="*/ 2105400 h 2344739"/>
              <a:gd name="connsiteX171" fmla="*/ 4058954 w 12192001"/>
              <a:gd name="connsiteY171" fmla="*/ 2105618 h 2344739"/>
              <a:gd name="connsiteX172" fmla="*/ 4042364 w 12192001"/>
              <a:gd name="connsiteY172" fmla="*/ 2103997 h 2344739"/>
              <a:gd name="connsiteX173" fmla="*/ 4036997 w 12192001"/>
              <a:gd name="connsiteY173" fmla="*/ 2101563 h 2344739"/>
              <a:gd name="connsiteX174" fmla="*/ 4035363 w 12192001"/>
              <a:gd name="connsiteY174" fmla="*/ 2097896 h 2344739"/>
              <a:gd name="connsiteX175" fmla="*/ 4033778 w 12192001"/>
              <a:gd name="connsiteY175" fmla="*/ 2098131 h 2344739"/>
              <a:gd name="connsiteX176" fmla="*/ 4004538 w 12192001"/>
              <a:gd name="connsiteY176" fmla="*/ 2085563 h 2344739"/>
              <a:gd name="connsiteX177" fmla="*/ 3936846 w 12192001"/>
              <a:gd name="connsiteY177" fmla="*/ 2068106 h 2344739"/>
              <a:gd name="connsiteX178" fmla="*/ 3897275 w 12192001"/>
              <a:gd name="connsiteY178" fmla="*/ 2062451 h 2344739"/>
              <a:gd name="connsiteX179" fmla="*/ 3789760 w 12192001"/>
              <a:gd name="connsiteY179" fmla="*/ 2042213 h 2344739"/>
              <a:gd name="connsiteX180" fmla="*/ 3682513 w 12192001"/>
              <a:gd name="connsiteY180" fmla="*/ 2018290 h 2344739"/>
              <a:gd name="connsiteX181" fmla="*/ 3610035 w 12192001"/>
              <a:gd name="connsiteY181" fmla="*/ 1986019 h 2344739"/>
              <a:gd name="connsiteX182" fmla="*/ 3603855 w 12192001"/>
              <a:gd name="connsiteY182" fmla="*/ 1987381 h 2344739"/>
              <a:gd name="connsiteX183" fmla="*/ 3594736 w 12192001"/>
              <a:gd name="connsiteY183" fmla="*/ 1987545 h 2344739"/>
              <a:gd name="connsiteX184" fmla="*/ 3594501 w 12192001"/>
              <a:gd name="connsiteY184" fmla="*/ 1987276 h 2344739"/>
              <a:gd name="connsiteX185" fmla="*/ 3585978 w 12192001"/>
              <a:gd name="connsiteY185" fmla="*/ 1987966 h 2344739"/>
              <a:gd name="connsiteX186" fmla="*/ 3536135 w 12192001"/>
              <a:gd name="connsiteY186" fmla="*/ 1978267 h 2344739"/>
              <a:gd name="connsiteX187" fmla="*/ 3473223 w 12192001"/>
              <a:gd name="connsiteY187" fmla="*/ 1974606 h 2344739"/>
              <a:gd name="connsiteX188" fmla="*/ 3400728 w 12192001"/>
              <a:gd name="connsiteY188" fmla="*/ 1962558 h 2344739"/>
              <a:gd name="connsiteX189" fmla="*/ 3363888 w 12192001"/>
              <a:gd name="connsiteY189" fmla="*/ 1979510 h 2344739"/>
              <a:gd name="connsiteX190" fmla="*/ 3344026 w 12192001"/>
              <a:gd name="connsiteY190" fmla="*/ 1981192 h 2344739"/>
              <a:gd name="connsiteX191" fmla="*/ 3341698 w 12192001"/>
              <a:gd name="connsiteY191" fmla="*/ 1980217 h 2344739"/>
              <a:gd name="connsiteX192" fmla="*/ 3262356 w 12192001"/>
              <a:gd name="connsiteY192" fmla="*/ 1986094 h 2344739"/>
              <a:gd name="connsiteX193" fmla="*/ 3142556 w 12192001"/>
              <a:gd name="connsiteY193" fmla="*/ 1993869 h 2344739"/>
              <a:gd name="connsiteX194" fmla="*/ 3030291 w 12192001"/>
              <a:gd name="connsiteY194" fmla="*/ 1996512 h 2344739"/>
              <a:gd name="connsiteX195" fmla="*/ 2781569 w 12192001"/>
              <a:gd name="connsiteY195" fmla="*/ 2018333 h 2344739"/>
              <a:gd name="connsiteX196" fmla="*/ 2646527 w 12192001"/>
              <a:gd name="connsiteY196" fmla="*/ 2028869 h 2344739"/>
              <a:gd name="connsiteX197" fmla="*/ 2568028 w 12192001"/>
              <a:gd name="connsiteY197" fmla="*/ 2002628 h 2344739"/>
              <a:gd name="connsiteX198" fmla="*/ 2443255 w 12192001"/>
              <a:gd name="connsiteY198" fmla="*/ 2016529 h 2344739"/>
              <a:gd name="connsiteX199" fmla="*/ 2315112 w 12192001"/>
              <a:gd name="connsiteY199" fmla="*/ 2024996 h 2344739"/>
              <a:gd name="connsiteX200" fmla="*/ 2208578 w 12192001"/>
              <a:gd name="connsiteY200" fmla="*/ 2019763 h 2344739"/>
              <a:gd name="connsiteX201" fmla="*/ 2094665 w 12192001"/>
              <a:gd name="connsiteY201" fmla="*/ 2003052 h 2344739"/>
              <a:gd name="connsiteX202" fmla="*/ 1997356 w 12192001"/>
              <a:gd name="connsiteY202" fmla="*/ 1995032 h 2344739"/>
              <a:gd name="connsiteX203" fmla="*/ 1928172 w 12192001"/>
              <a:gd name="connsiteY203" fmla="*/ 2016977 h 2344739"/>
              <a:gd name="connsiteX204" fmla="*/ 1921650 w 12192001"/>
              <a:gd name="connsiteY204" fmla="*/ 2012146 h 2344739"/>
              <a:gd name="connsiteX205" fmla="*/ 1873080 w 12192001"/>
              <a:gd name="connsiteY205" fmla="*/ 2013741 h 2344739"/>
              <a:gd name="connsiteX206" fmla="*/ 1786655 w 12192001"/>
              <a:gd name="connsiteY206" fmla="*/ 2041363 h 2344739"/>
              <a:gd name="connsiteX207" fmla="*/ 1738204 w 12192001"/>
              <a:gd name="connsiteY207" fmla="*/ 2036312 h 2344739"/>
              <a:gd name="connsiteX208" fmla="*/ 1675071 w 12192001"/>
              <a:gd name="connsiteY208" fmla="*/ 2019963 h 2344739"/>
              <a:gd name="connsiteX209" fmla="*/ 1608669 w 12192001"/>
              <a:gd name="connsiteY209" fmla="*/ 2013066 h 2344739"/>
              <a:gd name="connsiteX210" fmla="*/ 1496110 w 12192001"/>
              <a:gd name="connsiteY210" fmla="*/ 1987476 h 2344739"/>
              <a:gd name="connsiteX211" fmla="*/ 1149979 w 12192001"/>
              <a:gd name="connsiteY211" fmla="*/ 1938041 h 2344739"/>
              <a:gd name="connsiteX212" fmla="*/ 858269 w 12192001"/>
              <a:gd name="connsiteY212" fmla="*/ 1928608 h 2344739"/>
              <a:gd name="connsiteX213" fmla="*/ 837540 w 12192001"/>
              <a:gd name="connsiteY213" fmla="*/ 1929821 h 2344739"/>
              <a:gd name="connsiteX214" fmla="*/ 816809 w 12192001"/>
              <a:gd name="connsiteY214" fmla="*/ 1927857 h 2344739"/>
              <a:gd name="connsiteX215" fmla="*/ 811506 w 12192001"/>
              <a:gd name="connsiteY215" fmla="*/ 1930751 h 2344739"/>
              <a:gd name="connsiteX216" fmla="*/ 797041 w 12192001"/>
              <a:gd name="connsiteY216" fmla="*/ 1930446 h 2344739"/>
              <a:gd name="connsiteX217" fmla="*/ 767901 w 12192001"/>
              <a:gd name="connsiteY217" fmla="*/ 1932653 h 2344739"/>
              <a:gd name="connsiteX218" fmla="*/ 763053 w 12192001"/>
              <a:gd name="connsiteY218" fmla="*/ 1930432 h 2344739"/>
              <a:gd name="connsiteX219" fmla="*/ 720047 w 12192001"/>
              <a:gd name="connsiteY219" fmla="*/ 1929661 h 2344739"/>
              <a:gd name="connsiteX220" fmla="*/ 719742 w 12192001"/>
              <a:gd name="connsiteY220" fmla="*/ 1928399 h 2344739"/>
              <a:gd name="connsiteX221" fmla="*/ 708875 w 12192001"/>
              <a:gd name="connsiteY221" fmla="*/ 1922722 h 2344739"/>
              <a:gd name="connsiteX222" fmla="*/ 596792 w 12192001"/>
              <a:gd name="connsiteY222" fmla="*/ 1879864 h 2344739"/>
              <a:gd name="connsiteX223" fmla="*/ 578535 w 12192001"/>
              <a:gd name="connsiteY223" fmla="*/ 1877212 h 2344739"/>
              <a:gd name="connsiteX224" fmla="*/ 571717 w 12192001"/>
              <a:gd name="connsiteY224" fmla="*/ 1877401 h 2344739"/>
              <a:gd name="connsiteX225" fmla="*/ 445099 w 12192001"/>
              <a:gd name="connsiteY225" fmla="*/ 1839371 h 2344739"/>
              <a:gd name="connsiteX226" fmla="*/ 404015 w 12192001"/>
              <a:gd name="connsiteY226" fmla="*/ 1833548 h 2344739"/>
              <a:gd name="connsiteX227" fmla="*/ 292435 w 12192001"/>
              <a:gd name="connsiteY227" fmla="*/ 1812852 h 2344739"/>
              <a:gd name="connsiteX228" fmla="*/ 118381 w 12192001"/>
              <a:gd name="connsiteY228" fmla="*/ 1761047 h 2344739"/>
              <a:gd name="connsiteX229" fmla="*/ 15526 w 12192001"/>
              <a:gd name="connsiteY229" fmla="*/ 1758191 h 2344739"/>
              <a:gd name="connsiteX230" fmla="*/ 2 w 12192001"/>
              <a:gd name="connsiteY230" fmla="*/ 1752722 h 2344739"/>
              <a:gd name="connsiteX231" fmla="*/ 1 w 12192001"/>
              <a:gd name="connsiteY231" fmla="*/ 762497 h 2344739"/>
              <a:gd name="connsiteX232" fmla="*/ 0 w 12192001"/>
              <a:gd name="connsiteY232" fmla="*/ 762497 h 2344739"/>
              <a:gd name="connsiteX233" fmla="*/ 0 w 12192001"/>
              <a:gd name="connsiteY233" fmla="*/ 222213 h 2344739"/>
              <a:gd name="connsiteX234" fmla="*/ 0 w 12192001"/>
              <a:gd name="connsiteY234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522499 w 12192001"/>
              <a:gd name="connsiteY25" fmla="*/ 1207528 h 2344739"/>
              <a:gd name="connsiteX26" fmla="*/ 11245526 w 12192001"/>
              <a:gd name="connsiteY26" fmla="*/ 1274060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50210 w 12192001"/>
              <a:gd name="connsiteY70" fmla="*/ 1922604 h 2344739"/>
              <a:gd name="connsiteX71" fmla="*/ 9137318 w 12192001"/>
              <a:gd name="connsiteY71" fmla="*/ 1920435 h 2344739"/>
              <a:gd name="connsiteX72" fmla="*/ 9113812 w 12192001"/>
              <a:gd name="connsiteY72" fmla="*/ 1919069 h 2344739"/>
              <a:gd name="connsiteX73" fmla="*/ 9053453 w 12192001"/>
              <a:gd name="connsiteY73" fmla="*/ 1910755 h 2344739"/>
              <a:gd name="connsiteX74" fmla="*/ 9005486 w 12192001"/>
              <a:gd name="connsiteY74" fmla="*/ 1914040 h 2344739"/>
              <a:gd name="connsiteX75" fmla="*/ 9005201 w 12192001"/>
              <a:gd name="connsiteY75" fmla="*/ 1913800 h 2344739"/>
              <a:gd name="connsiteX76" fmla="*/ 8996232 w 12192001"/>
              <a:gd name="connsiteY76" fmla="*/ 1915011 h 2344739"/>
              <a:gd name="connsiteX77" fmla="*/ 8990394 w 12192001"/>
              <a:gd name="connsiteY77" fmla="*/ 1917072 h 2344739"/>
              <a:gd name="connsiteX78" fmla="*/ 8974337 w 12192001"/>
              <a:gd name="connsiteY78" fmla="*/ 1920298 h 2344739"/>
              <a:gd name="connsiteX79" fmla="*/ 8968011 w 12192001"/>
              <a:gd name="connsiteY79" fmla="*/ 1919598 h 2344739"/>
              <a:gd name="connsiteX80" fmla="*/ 8963048 w 12192001"/>
              <a:gd name="connsiteY80" fmla="*/ 1917373 h 2344739"/>
              <a:gd name="connsiteX81" fmla="*/ 8928988 w 12192001"/>
              <a:gd name="connsiteY81" fmla="*/ 1914185 h 2344739"/>
              <a:gd name="connsiteX82" fmla="*/ 8752444 w 12192001"/>
              <a:gd name="connsiteY82" fmla="*/ 1933417 h 2344739"/>
              <a:gd name="connsiteX83" fmla="*/ 8707847 w 12192001"/>
              <a:gd name="connsiteY83" fmla="*/ 1935518 h 2344739"/>
              <a:gd name="connsiteX84" fmla="*/ 8596071 w 12192001"/>
              <a:gd name="connsiteY84" fmla="*/ 1944090 h 2344739"/>
              <a:gd name="connsiteX85" fmla="*/ 8525230 w 12192001"/>
              <a:gd name="connsiteY85" fmla="*/ 1929248 h 2344739"/>
              <a:gd name="connsiteX86" fmla="*/ 8510983 w 12192001"/>
              <a:gd name="connsiteY86" fmla="*/ 1935163 h 2344739"/>
              <a:gd name="connsiteX87" fmla="*/ 8506167 w 12192001"/>
              <a:gd name="connsiteY87" fmla="*/ 1938164 h 2344739"/>
              <a:gd name="connsiteX88" fmla="*/ 8497968 w 12192001"/>
              <a:gd name="connsiteY88" fmla="*/ 1940902 h 2344739"/>
              <a:gd name="connsiteX89" fmla="*/ 8497594 w 12192001"/>
              <a:gd name="connsiteY89" fmla="*/ 1940723 h 2344739"/>
              <a:gd name="connsiteX90" fmla="*/ 8490249 w 12192001"/>
              <a:gd name="connsiteY90" fmla="*/ 1943773 h 2344739"/>
              <a:gd name="connsiteX91" fmla="*/ 8367182 w 12192001"/>
              <a:gd name="connsiteY91" fmla="*/ 1957815 h 2344739"/>
              <a:gd name="connsiteX92" fmla="*/ 8353799 w 12192001"/>
              <a:gd name="connsiteY92" fmla="*/ 1958009 h 2344739"/>
              <a:gd name="connsiteX93" fmla="*/ 8352373 w 12192001"/>
              <a:gd name="connsiteY93" fmla="*/ 1957169 h 2344739"/>
              <a:gd name="connsiteX94" fmla="*/ 8320104 w 12192001"/>
              <a:gd name="connsiteY94" fmla="*/ 1974587 h 2344739"/>
              <a:gd name="connsiteX95" fmla="*/ 8314433 w 12192001"/>
              <a:gd name="connsiteY95" fmla="*/ 1974913 h 2344739"/>
              <a:gd name="connsiteX96" fmla="*/ 8295174 w 12192001"/>
              <a:gd name="connsiteY96" fmla="*/ 1988808 h 2344739"/>
              <a:gd name="connsiteX97" fmla="*/ 8284276 w 12192001"/>
              <a:gd name="connsiteY97" fmla="*/ 1994631 h 2344739"/>
              <a:gd name="connsiteX98" fmla="*/ 8283150 w 12192001"/>
              <a:gd name="connsiteY98" fmla="*/ 1999074 h 2344739"/>
              <a:gd name="connsiteX99" fmla="*/ 8266076 w 12192001"/>
              <a:gd name="connsiteY99" fmla="*/ 2006249 h 2344739"/>
              <a:gd name="connsiteX100" fmla="*/ 8263377 w 12192001"/>
              <a:gd name="connsiteY100" fmla="*/ 2006019 h 2344739"/>
              <a:gd name="connsiteX101" fmla="*/ 8252033 w 12192001"/>
              <a:gd name="connsiteY101" fmla="*/ 2015862 h 2344739"/>
              <a:gd name="connsiteX102" fmla="*/ 8245834 w 12192001"/>
              <a:gd name="connsiteY102" fmla="*/ 2028854 h 2344739"/>
              <a:gd name="connsiteX103" fmla="*/ 8090272 w 12192001"/>
              <a:gd name="connsiteY103" fmla="*/ 2075015 h 2344739"/>
              <a:gd name="connsiteX104" fmla="*/ 7905407 w 12192001"/>
              <a:gd name="connsiteY104" fmla="*/ 2116988 h 2344739"/>
              <a:gd name="connsiteX105" fmla="*/ 7718745 w 12192001"/>
              <a:gd name="connsiteY105" fmla="*/ 2142703 h 2344739"/>
              <a:gd name="connsiteX106" fmla="*/ 7614347 w 12192001"/>
              <a:gd name="connsiteY106" fmla="*/ 2139232 h 2344739"/>
              <a:gd name="connsiteX107" fmla="*/ 7527543 w 12192001"/>
              <a:gd name="connsiteY107" fmla="*/ 2145060 h 2344739"/>
              <a:gd name="connsiteX108" fmla="*/ 7519571 w 12192001"/>
              <a:gd name="connsiteY108" fmla="*/ 2147613 h 2344739"/>
              <a:gd name="connsiteX109" fmla="*/ 7507411 w 12192001"/>
              <a:gd name="connsiteY109" fmla="*/ 2148948 h 2344739"/>
              <a:gd name="connsiteX110" fmla="*/ 7507040 w 12192001"/>
              <a:gd name="connsiteY110" fmla="*/ 2148621 h 2344739"/>
              <a:gd name="connsiteX111" fmla="*/ 7495795 w 12192001"/>
              <a:gd name="connsiteY111" fmla="*/ 2150573 h 2344739"/>
              <a:gd name="connsiteX112" fmla="*/ 7405391 w 12192001"/>
              <a:gd name="connsiteY112" fmla="*/ 2142468 h 2344739"/>
              <a:gd name="connsiteX113" fmla="*/ 7312180 w 12192001"/>
              <a:gd name="connsiteY113" fmla="*/ 2132873 h 2344739"/>
              <a:gd name="connsiteX114" fmla="*/ 7310853 w 12192001"/>
              <a:gd name="connsiteY114" fmla="*/ 2131431 h 2344739"/>
              <a:gd name="connsiteX115" fmla="*/ 7218559 w 12192001"/>
              <a:gd name="connsiteY115" fmla="*/ 2156680 h 2344739"/>
              <a:gd name="connsiteX116" fmla="*/ 7201101 w 12192001"/>
              <a:gd name="connsiteY116" fmla="*/ 2161230 h 2344739"/>
              <a:gd name="connsiteX117" fmla="*/ 7197004 w 12192001"/>
              <a:gd name="connsiteY117" fmla="*/ 2166588 h 2344739"/>
              <a:gd name="connsiteX118" fmla="*/ 7170808 w 12192001"/>
              <a:gd name="connsiteY118" fmla="*/ 2171236 h 2344739"/>
              <a:gd name="connsiteX119" fmla="*/ 7096988 w 12192001"/>
              <a:gd name="connsiteY119" fmla="*/ 2183464 h 2344739"/>
              <a:gd name="connsiteX120" fmla="*/ 7018496 w 12192001"/>
              <a:gd name="connsiteY120" fmla="*/ 2183090 h 2344739"/>
              <a:gd name="connsiteX121" fmla="*/ 6904146 w 12192001"/>
              <a:gd name="connsiteY121" fmla="*/ 2212596 h 2344739"/>
              <a:gd name="connsiteX122" fmla="*/ 6708222 w 12192001"/>
              <a:gd name="connsiteY122" fmla="*/ 2240551 h 2344739"/>
              <a:gd name="connsiteX123" fmla="*/ 6549454 w 12192001"/>
              <a:gd name="connsiteY123" fmla="*/ 2269327 h 2344739"/>
              <a:gd name="connsiteX124" fmla="*/ 6317560 w 12192001"/>
              <a:gd name="connsiteY124" fmla="*/ 2316127 h 2344739"/>
              <a:gd name="connsiteX125" fmla="*/ 6168674 w 12192001"/>
              <a:gd name="connsiteY125" fmla="*/ 2318214 h 2344739"/>
              <a:gd name="connsiteX126" fmla="*/ 6073848 w 12192001"/>
              <a:gd name="connsiteY126" fmla="*/ 2338676 h 2344739"/>
              <a:gd name="connsiteX127" fmla="*/ 6068529 w 12192001"/>
              <a:gd name="connsiteY127" fmla="*/ 2337139 h 2344739"/>
              <a:gd name="connsiteX128" fmla="*/ 6048638 w 12192001"/>
              <a:gd name="connsiteY128" fmla="*/ 2337822 h 2344739"/>
              <a:gd name="connsiteX129" fmla="*/ 6041285 w 12192001"/>
              <a:gd name="connsiteY129" fmla="*/ 2329473 h 2344739"/>
              <a:gd name="connsiteX130" fmla="*/ 6010090 w 12192001"/>
              <a:gd name="connsiteY130" fmla="*/ 2324380 h 2344739"/>
              <a:gd name="connsiteX131" fmla="*/ 5957375 w 12192001"/>
              <a:gd name="connsiteY131" fmla="*/ 2328024 h 2344739"/>
              <a:gd name="connsiteX132" fmla="*/ 5758919 w 12192001"/>
              <a:gd name="connsiteY132" fmla="*/ 2343716 h 2344739"/>
              <a:gd name="connsiteX133" fmla="*/ 5626960 w 12192001"/>
              <a:gd name="connsiteY133" fmla="*/ 2344739 h 2344739"/>
              <a:gd name="connsiteX134" fmla="*/ 5470906 w 12192001"/>
              <a:gd name="connsiteY134" fmla="*/ 2330719 h 2344739"/>
              <a:gd name="connsiteX135" fmla="*/ 5432761 w 12192001"/>
              <a:gd name="connsiteY135" fmla="*/ 2319466 h 2344739"/>
              <a:gd name="connsiteX136" fmla="*/ 5381669 w 12192001"/>
              <a:gd name="connsiteY136" fmla="*/ 2301764 h 2344739"/>
              <a:gd name="connsiteX137" fmla="*/ 5261764 w 12192001"/>
              <a:gd name="connsiteY137" fmla="*/ 2281347 h 2344739"/>
              <a:gd name="connsiteX138" fmla="*/ 5222961 w 12192001"/>
              <a:gd name="connsiteY138" fmla="*/ 2270223 h 2344739"/>
              <a:gd name="connsiteX139" fmla="*/ 5174660 w 12192001"/>
              <a:gd name="connsiteY139" fmla="*/ 2267233 h 2344739"/>
              <a:gd name="connsiteX140" fmla="*/ 5156554 w 12192001"/>
              <a:gd name="connsiteY140" fmla="*/ 2260010 h 2344739"/>
              <a:gd name="connsiteX141" fmla="*/ 5142599 w 12192001"/>
              <a:gd name="connsiteY141" fmla="*/ 2256610 h 2344739"/>
              <a:gd name="connsiteX142" fmla="*/ 5139596 w 12192001"/>
              <a:gd name="connsiteY142" fmla="*/ 2254509 h 2344739"/>
              <a:gd name="connsiteX143" fmla="*/ 5121659 w 12192001"/>
              <a:gd name="connsiteY143" fmla="*/ 2243656 h 2344739"/>
              <a:gd name="connsiteX144" fmla="*/ 5065790 w 12192001"/>
              <a:gd name="connsiteY144" fmla="*/ 2250227 h 2344739"/>
              <a:gd name="connsiteX145" fmla="*/ 5011514 w 12192001"/>
              <a:gd name="connsiteY145" fmla="*/ 2233846 h 2344739"/>
              <a:gd name="connsiteX146" fmla="*/ 4840441 w 12192001"/>
              <a:gd name="connsiteY146" fmla="*/ 2209829 h 2344739"/>
              <a:gd name="connsiteX147" fmla="*/ 4762447 w 12192001"/>
              <a:gd name="connsiteY147" fmla="*/ 2182061 h 2344739"/>
              <a:gd name="connsiteX148" fmla="*/ 4723186 w 12192001"/>
              <a:gd name="connsiteY148" fmla="*/ 2173047 h 2344739"/>
              <a:gd name="connsiteX149" fmla="*/ 4721176 w 12192001"/>
              <a:gd name="connsiteY149" fmla="*/ 2172298 h 2344739"/>
              <a:gd name="connsiteX150" fmla="*/ 4722111 w 12192001"/>
              <a:gd name="connsiteY150" fmla="*/ 2172087 h 2344739"/>
              <a:gd name="connsiteX151" fmla="*/ 4717202 w 12192001"/>
              <a:gd name="connsiteY151" fmla="*/ 2170817 h 2344739"/>
              <a:gd name="connsiteX152" fmla="*/ 4721176 w 12192001"/>
              <a:gd name="connsiteY152" fmla="*/ 2172298 h 2344739"/>
              <a:gd name="connsiteX153" fmla="*/ 4715526 w 12192001"/>
              <a:gd name="connsiteY153" fmla="*/ 2173573 h 2344739"/>
              <a:gd name="connsiteX154" fmla="*/ 4515814 w 12192001"/>
              <a:gd name="connsiteY154" fmla="*/ 2163671 h 2344739"/>
              <a:gd name="connsiteX155" fmla="*/ 4428543 w 12192001"/>
              <a:gd name="connsiteY155" fmla="*/ 2153020 h 2344739"/>
              <a:gd name="connsiteX156" fmla="*/ 4362875 w 12192001"/>
              <a:gd name="connsiteY156" fmla="*/ 2151674 h 2344739"/>
              <a:gd name="connsiteX157" fmla="*/ 4316966 w 12192001"/>
              <a:gd name="connsiteY157" fmla="*/ 2158289 h 2344739"/>
              <a:gd name="connsiteX158" fmla="*/ 4315110 w 12192001"/>
              <a:gd name="connsiteY158" fmla="*/ 2156948 h 2344739"/>
              <a:gd name="connsiteX159" fmla="*/ 4295144 w 12192001"/>
              <a:gd name="connsiteY159" fmla="*/ 2155069 h 2344739"/>
              <a:gd name="connsiteX160" fmla="*/ 4290064 w 12192001"/>
              <a:gd name="connsiteY160" fmla="*/ 2157986 h 2344739"/>
              <a:gd name="connsiteX161" fmla="*/ 4276142 w 12192001"/>
              <a:gd name="connsiteY161" fmla="*/ 2157740 h 2344739"/>
              <a:gd name="connsiteX162" fmla="*/ 4248117 w 12192001"/>
              <a:gd name="connsiteY162" fmla="*/ 2160064 h 2344739"/>
              <a:gd name="connsiteX163" fmla="*/ 4202051 w 12192001"/>
              <a:gd name="connsiteY163" fmla="*/ 2157269 h 2344739"/>
              <a:gd name="connsiteX164" fmla="*/ 4201745 w 12192001"/>
              <a:gd name="connsiteY164" fmla="*/ 2156010 h 2344739"/>
              <a:gd name="connsiteX165" fmla="*/ 4191248 w 12192001"/>
              <a:gd name="connsiteY165" fmla="*/ 2150376 h 2344739"/>
              <a:gd name="connsiteX166" fmla="*/ 4142745 w 12192001"/>
              <a:gd name="connsiteY166" fmla="*/ 2134511 h 2344739"/>
              <a:gd name="connsiteX167" fmla="*/ 4083097 w 12192001"/>
              <a:gd name="connsiteY167" fmla="*/ 2107978 h 2344739"/>
              <a:gd name="connsiteX168" fmla="*/ 4074546 w 12192001"/>
              <a:gd name="connsiteY168" fmla="*/ 2107143 h 2344739"/>
              <a:gd name="connsiteX169" fmla="*/ 4074427 w 12192001"/>
              <a:gd name="connsiteY169" fmla="*/ 2106844 h 2344739"/>
              <a:gd name="connsiteX170" fmla="*/ 4065510 w 12192001"/>
              <a:gd name="connsiteY170" fmla="*/ 2105400 h 2344739"/>
              <a:gd name="connsiteX171" fmla="*/ 4058954 w 12192001"/>
              <a:gd name="connsiteY171" fmla="*/ 2105618 h 2344739"/>
              <a:gd name="connsiteX172" fmla="*/ 4042364 w 12192001"/>
              <a:gd name="connsiteY172" fmla="*/ 2103997 h 2344739"/>
              <a:gd name="connsiteX173" fmla="*/ 4036997 w 12192001"/>
              <a:gd name="connsiteY173" fmla="*/ 2101563 h 2344739"/>
              <a:gd name="connsiteX174" fmla="*/ 4035363 w 12192001"/>
              <a:gd name="connsiteY174" fmla="*/ 2097896 h 2344739"/>
              <a:gd name="connsiteX175" fmla="*/ 4033778 w 12192001"/>
              <a:gd name="connsiteY175" fmla="*/ 2098131 h 2344739"/>
              <a:gd name="connsiteX176" fmla="*/ 4004538 w 12192001"/>
              <a:gd name="connsiteY176" fmla="*/ 2085563 h 2344739"/>
              <a:gd name="connsiteX177" fmla="*/ 3936846 w 12192001"/>
              <a:gd name="connsiteY177" fmla="*/ 2068106 h 2344739"/>
              <a:gd name="connsiteX178" fmla="*/ 3897275 w 12192001"/>
              <a:gd name="connsiteY178" fmla="*/ 2062451 h 2344739"/>
              <a:gd name="connsiteX179" fmla="*/ 3789760 w 12192001"/>
              <a:gd name="connsiteY179" fmla="*/ 2042213 h 2344739"/>
              <a:gd name="connsiteX180" fmla="*/ 3682513 w 12192001"/>
              <a:gd name="connsiteY180" fmla="*/ 2018290 h 2344739"/>
              <a:gd name="connsiteX181" fmla="*/ 3610035 w 12192001"/>
              <a:gd name="connsiteY181" fmla="*/ 1986019 h 2344739"/>
              <a:gd name="connsiteX182" fmla="*/ 3603855 w 12192001"/>
              <a:gd name="connsiteY182" fmla="*/ 1987381 h 2344739"/>
              <a:gd name="connsiteX183" fmla="*/ 3594736 w 12192001"/>
              <a:gd name="connsiteY183" fmla="*/ 1987545 h 2344739"/>
              <a:gd name="connsiteX184" fmla="*/ 3594501 w 12192001"/>
              <a:gd name="connsiteY184" fmla="*/ 1987276 h 2344739"/>
              <a:gd name="connsiteX185" fmla="*/ 3585978 w 12192001"/>
              <a:gd name="connsiteY185" fmla="*/ 1987966 h 2344739"/>
              <a:gd name="connsiteX186" fmla="*/ 3536135 w 12192001"/>
              <a:gd name="connsiteY186" fmla="*/ 1978267 h 2344739"/>
              <a:gd name="connsiteX187" fmla="*/ 3473223 w 12192001"/>
              <a:gd name="connsiteY187" fmla="*/ 1974606 h 2344739"/>
              <a:gd name="connsiteX188" fmla="*/ 3400728 w 12192001"/>
              <a:gd name="connsiteY188" fmla="*/ 1962558 h 2344739"/>
              <a:gd name="connsiteX189" fmla="*/ 3363888 w 12192001"/>
              <a:gd name="connsiteY189" fmla="*/ 1979510 h 2344739"/>
              <a:gd name="connsiteX190" fmla="*/ 3344026 w 12192001"/>
              <a:gd name="connsiteY190" fmla="*/ 1981192 h 2344739"/>
              <a:gd name="connsiteX191" fmla="*/ 3341698 w 12192001"/>
              <a:gd name="connsiteY191" fmla="*/ 1980217 h 2344739"/>
              <a:gd name="connsiteX192" fmla="*/ 3262356 w 12192001"/>
              <a:gd name="connsiteY192" fmla="*/ 1986094 h 2344739"/>
              <a:gd name="connsiteX193" fmla="*/ 3142556 w 12192001"/>
              <a:gd name="connsiteY193" fmla="*/ 1993869 h 2344739"/>
              <a:gd name="connsiteX194" fmla="*/ 3030291 w 12192001"/>
              <a:gd name="connsiteY194" fmla="*/ 1996512 h 2344739"/>
              <a:gd name="connsiteX195" fmla="*/ 2781569 w 12192001"/>
              <a:gd name="connsiteY195" fmla="*/ 2018333 h 2344739"/>
              <a:gd name="connsiteX196" fmla="*/ 2646527 w 12192001"/>
              <a:gd name="connsiteY196" fmla="*/ 2028869 h 2344739"/>
              <a:gd name="connsiteX197" fmla="*/ 2568028 w 12192001"/>
              <a:gd name="connsiteY197" fmla="*/ 2002628 h 2344739"/>
              <a:gd name="connsiteX198" fmla="*/ 2443255 w 12192001"/>
              <a:gd name="connsiteY198" fmla="*/ 2016529 h 2344739"/>
              <a:gd name="connsiteX199" fmla="*/ 2315112 w 12192001"/>
              <a:gd name="connsiteY199" fmla="*/ 2024996 h 2344739"/>
              <a:gd name="connsiteX200" fmla="*/ 2208578 w 12192001"/>
              <a:gd name="connsiteY200" fmla="*/ 2019763 h 2344739"/>
              <a:gd name="connsiteX201" fmla="*/ 2094665 w 12192001"/>
              <a:gd name="connsiteY201" fmla="*/ 2003052 h 2344739"/>
              <a:gd name="connsiteX202" fmla="*/ 1997356 w 12192001"/>
              <a:gd name="connsiteY202" fmla="*/ 1995032 h 2344739"/>
              <a:gd name="connsiteX203" fmla="*/ 1928172 w 12192001"/>
              <a:gd name="connsiteY203" fmla="*/ 2016977 h 2344739"/>
              <a:gd name="connsiteX204" fmla="*/ 1921650 w 12192001"/>
              <a:gd name="connsiteY204" fmla="*/ 2012146 h 2344739"/>
              <a:gd name="connsiteX205" fmla="*/ 1873080 w 12192001"/>
              <a:gd name="connsiteY205" fmla="*/ 2013741 h 2344739"/>
              <a:gd name="connsiteX206" fmla="*/ 1786655 w 12192001"/>
              <a:gd name="connsiteY206" fmla="*/ 2041363 h 2344739"/>
              <a:gd name="connsiteX207" fmla="*/ 1738204 w 12192001"/>
              <a:gd name="connsiteY207" fmla="*/ 2036312 h 2344739"/>
              <a:gd name="connsiteX208" fmla="*/ 1675071 w 12192001"/>
              <a:gd name="connsiteY208" fmla="*/ 2019963 h 2344739"/>
              <a:gd name="connsiteX209" fmla="*/ 1608669 w 12192001"/>
              <a:gd name="connsiteY209" fmla="*/ 2013066 h 2344739"/>
              <a:gd name="connsiteX210" fmla="*/ 1496110 w 12192001"/>
              <a:gd name="connsiteY210" fmla="*/ 1987476 h 2344739"/>
              <a:gd name="connsiteX211" fmla="*/ 1149979 w 12192001"/>
              <a:gd name="connsiteY211" fmla="*/ 1938041 h 2344739"/>
              <a:gd name="connsiteX212" fmla="*/ 858269 w 12192001"/>
              <a:gd name="connsiteY212" fmla="*/ 1928608 h 2344739"/>
              <a:gd name="connsiteX213" fmla="*/ 837540 w 12192001"/>
              <a:gd name="connsiteY213" fmla="*/ 1929821 h 2344739"/>
              <a:gd name="connsiteX214" fmla="*/ 816809 w 12192001"/>
              <a:gd name="connsiteY214" fmla="*/ 1927857 h 2344739"/>
              <a:gd name="connsiteX215" fmla="*/ 811506 w 12192001"/>
              <a:gd name="connsiteY215" fmla="*/ 1930751 h 2344739"/>
              <a:gd name="connsiteX216" fmla="*/ 797041 w 12192001"/>
              <a:gd name="connsiteY216" fmla="*/ 1930446 h 2344739"/>
              <a:gd name="connsiteX217" fmla="*/ 767901 w 12192001"/>
              <a:gd name="connsiteY217" fmla="*/ 1932653 h 2344739"/>
              <a:gd name="connsiteX218" fmla="*/ 763053 w 12192001"/>
              <a:gd name="connsiteY218" fmla="*/ 1930432 h 2344739"/>
              <a:gd name="connsiteX219" fmla="*/ 720047 w 12192001"/>
              <a:gd name="connsiteY219" fmla="*/ 1929661 h 2344739"/>
              <a:gd name="connsiteX220" fmla="*/ 719742 w 12192001"/>
              <a:gd name="connsiteY220" fmla="*/ 1928399 h 2344739"/>
              <a:gd name="connsiteX221" fmla="*/ 708875 w 12192001"/>
              <a:gd name="connsiteY221" fmla="*/ 1922722 h 2344739"/>
              <a:gd name="connsiteX222" fmla="*/ 596792 w 12192001"/>
              <a:gd name="connsiteY222" fmla="*/ 1879864 h 2344739"/>
              <a:gd name="connsiteX223" fmla="*/ 578535 w 12192001"/>
              <a:gd name="connsiteY223" fmla="*/ 1877212 h 2344739"/>
              <a:gd name="connsiteX224" fmla="*/ 571717 w 12192001"/>
              <a:gd name="connsiteY224" fmla="*/ 1877401 h 2344739"/>
              <a:gd name="connsiteX225" fmla="*/ 445099 w 12192001"/>
              <a:gd name="connsiteY225" fmla="*/ 1839371 h 2344739"/>
              <a:gd name="connsiteX226" fmla="*/ 404015 w 12192001"/>
              <a:gd name="connsiteY226" fmla="*/ 1833548 h 2344739"/>
              <a:gd name="connsiteX227" fmla="*/ 292435 w 12192001"/>
              <a:gd name="connsiteY227" fmla="*/ 1812852 h 2344739"/>
              <a:gd name="connsiteX228" fmla="*/ 118381 w 12192001"/>
              <a:gd name="connsiteY228" fmla="*/ 1761047 h 2344739"/>
              <a:gd name="connsiteX229" fmla="*/ 15526 w 12192001"/>
              <a:gd name="connsiteY229" fmla="*/ 1758191 h 2344739"/>
              <a:gd name="connsiteX230" fmla="*/ 2 w 12192001"/>
              <a:gd name="connsiteY230" fmla="*/ 1752722 h 2344739"/>
              <a:gd name="connsiteX231" fmla="*/ 1 w 12192001"/>
              <a:gd name="connsiteY231" fmla="*/ 762497 h 2344739"/>
              <a:gd name="connsiteX232" fmla="*/ 0 w 12192001"/>
              <a:gd name="connsiteY232" fmla="*/ 762497 h 2344739"/>
              <a:gd name="connsiteX233" fmla="*/ 0 w 12192001"/>
              <a:gd name="connsiteY233" fmla="*/ 222213 h 2344739"/>
              <a:gd name="connsiteX234" fmla="*/ 0 w 12192001"/>
              <a:gd name="connsiteY234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522499 w 12192001"/>
              <a:gd name="connsiteY25" fmla="*/ 1207528 h 2344739"/>
              <a:gd name="connsiteX26" fmla="*/ 11245526 w 12192001"/>
              <a:gd name="connsiteY26" fmla="*/ 1274060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50210 w 12192001"/>
              <a:gd name="connsiteY70" fmla="*/ 1922604 h 2344739"/>
              <a:gd name="connsiteX71" fmla="*/ 9137318 w 12192001"/>
              <a:gd name="connsiteY71" fmla="*/ 1920435 h 2344739"/>
              <a:gd name="connsiteX72" fmla="*/ 9113812 w 12192001"/>
              <a:gd name="connsiteY72" fmla="*/ 1919069 h 2344739"/>
              <a:gd name="connsiteX73" fmla="*/ 9053453 w 12192001"/>
              <a:gd name="connsiteY73" fmla="*/ 1910755 h 2344739"/>
              <a:gd name="connsiteX74" fmla="*/ 9005486 w 12192001"/>
              <a:gd name="connsiteY74" fmla="*/ 1914040 h 2344739"/>
              <a:gd name="connsiteX75" fmla="*/ 9005201 w 12192001"/>
              <a:gd name="connsiteY75" fmla="*/ 1913800 h 2344739"/>
              <a:gd name="connsiteX76" fmla="*/ 8996232 w 12192001"/>
              <a:gd name="connsiteY76" fmla="*/ 1915011 h 2344739"/>
              <a:gd name="connsiteX77" fmla="*/ 8990394 w 12192001"/>
              <a:gd name="connsiteY77" fmla="*/ 1917072 h 2344739"/>
              <a:gd name="connsiteX78" fmla="*/ 8974337 w 12192001"/>
              <a:gd name="connsiteY78" fmla="*/ 1920298 h 2344739"/>
              <a:gd name="connsiteX79" fmla="*/ 8968011 w 12192001"/>
              <a:gd name="connsiteY79" fmla="*/ 1919598 h 2344739"/>
              <a:gd name="connsiteX80" fmla="*/ 8963048 w 12192001"/>
              <a:gd name="connsiteY80" fmla="*/ 1917373 h 2344739"/>
              <a:gd name="connsiteX81" fmla="*/ 8928988 w 12192001"/>
              <a:gd name="connsiteY81" fmla="*/ 1914185 h 2344739"/>
              <a:gd name="connsiteX82" fmla="*/ 8752444 w 12192001"/>
              <a:gd name="connsiteY82" fmla="*/ 1933417 h 2344739"/>
              <a:gd name="connsiteX83" fmla="*/ 8707847 w 12192001"/>
              <a:gd name="connsiteY83" fmla="*/ 1935518 h 2344739"/>
              <a:gd name="connsiteX84" fmla="*/ 8596071 w 12192001"/>
              <a:gd name="connsiteY84" fmla="*/ 1944090 h 2344739"/>
              <a:gd name="connsiteX85" fmla="*/ 8525230 w 12192001"/>
              <a:gd name="connsiteY85" fmla="*/ 1929248 h 2344739"/>
              <a:gd name="connsiteX86" fmla="*/ 8510983 w 12192001"/>
              <a:gd name="connsiteY86" fmla="*/ 1935163 h 2344739"/>
              <a:gd name="connsiteX87" fmla="*/ 8506167 w 12192001"/>
              <a:gd name="connsiteY87" fmla="*/ 1938164 h 2344739"/>
              <a:gd name="connsiteX88" fmla="*/ 8497968 w 12192001"/>
              <a:gd name="connsiteY88" fmla="*/ 1940902 h 2344739"/>
              <a:gd name="connsiteX89" fmla="*/ 8497594 w 12192001"/>
              <a:gd name="connsiteY89" fmla="*/ 1940723 h 2344739"/>
              <a:gd name="connsiteX90" fmla="*/ 8490249 w 12192001"/>
              <a:gd name="connsiteY90" fmla="*/ 1943773 h 2344739"/>
              <a:gd name="connsiteX91" fmla="*/ 8367182 w 12192001"/>
              <a:gd name="connsiteY91" fmla="*/ 1957815 h 2344739"/>
              <a:gd name="connsiteX92" fmla="*/ 8353799 w 12192001"/>
              <a:gd name="connsiteY92" fmla="*/ 1958009 h 2344739"/>
              <a:gd name="connsiteX93" fmla="*/ 8352373 w 12192001"/>
              <a:gd name="connsiteY93" fmla="*/ 1957169 h 2344739"/>
              <a:gd name="connsiteX94" fmla="*/ 8320104 w 12192001"/>
              <a:gd name="connsiteY94" fmla="*/ 1974587 h 2344739"/>
              <a:gd name="connsiteX95" fmla="*/ 8314433 w 12192001"/>
              <a:gd name="connsiteY95" fmla="*/ 1974913 h 2344739"/>
              <a:gd name="connsiteX96" fmla="*/ 8295174 w 12192001"/>
              <a:gd name="connsiteY96" fmla="*/ 1988808 h 2344739"/>
              <a:gd name="connsiteX97" fmla="*/ 8284276 w 12192001"/>
              <a:gd name="connsiteY97" fmla="*/ 1994631 h 2344739"/>
              <a:gd name="connsiteX98" fmla="*/ 8283150 w 12192001"/>
              <a:gd name="connsiteY98" fmla="*/ 1999074 h 2344739"/>
              <a:gd name="connsiteX99" fmla="*/ 8266076 w 12192001"/>
              <a:gd name="connsiteY99" fmla="*/ 2006249 h 2344739"/>
              <a:gd name="connsiteX100" fmla="*/ 8263377 w 12192001"/>
              <a:gd name="connsiteY100" fmla="*/ 2006019 h 2344739"/>
              <a:gd name="connsiteX101" fmla="*/ 8252033 w 12192001"/>
              <a:gd name="connsiteY101" fmla="*/ 2015862 h 2344739"/>
              <a:gd name="connsiteX102" fmla="*/ 8245834 w 12192001"/>
              <a:gd name="connsiteY102" fmla="*/ 2028854 h 2344739"/>
              <a:gd name="connsiteX103" fmla="*/ 8090272 w 12192001"/>
              <a:gd name="connsiteY103" fmla="*/ 2075015 h 2344739"/>
              <a:gd name="connsiteX104" fmla="*/ 7905407 w 12192001"/>
              <a:gd name="connsiteY104" fmla="*/ 2116988 h 2344739"/>
              <a:gd name="connsiteX105" fmla="*/ 7718745 w 12192001"/>
              <a:gd name="connsiteY105" fmla="*/ 2142703 h 2344739"/>
              <a:gd name="connsiteX106" fmla="*/ 7614347 w 12192001"/>
              <a:gd name="connsiteY106" fmla="*/ 2139232 h 2344739"/>
              <a:gd name="connsiteX107" fmla="*/ 7527543 w 12192001"/>
              <a:gd name="connsiteY107" fmla="*/ 2145060 h 2344739"/>
              <a:gd name="connsiteX108" fmla="*/ 7519571 w 12192001"/>
              <a:gd name="connsiteY108" fmla="*/ 2147613 h 2344739"/>
              <a:gd name="connsiteX109" fmla="*/ 7507411 w 12192001"/>
              <a:gd name="connsiteY109" fmla="*/ 2148948 h 2344739"/>
              <a:gd name="connsiteX110" fmla="*/ 7507040 w 12192001"/>
              <a:gd name="connsiteY110" fmla="*/ 2148621 h 2344739"/>
              <a:gd name="connsiteX111" fmla="*/ 7495795 w 12192001"/>
              <a:gd name="connsiteY111" fmla="*/ 2150573 h 2344739"/>
              <a:gd name="connsiteX112" fmla="*/ 7405391 w 12192001"/>
              <a:gd name="connsiteY112" fmla="*/ 2142468 h 2344739"/>
              <a:gd name="connsiteX113" fmla="*/ 7312180 w 12192001"/>
              <a:gd name="connsiteY113" fmla="*/ 2132873 h 2344739"/>
              <a:gd name="connsiteX114" fmla="*/ 7310853 w 12192001"/>
              <a:gd name="connsiteY114" fmla="*/ 2131431 h 2344739"/>
              <a:gd name="connsiteX115" fmla="*/ 7218559 w 12192001"/>
              <a:gd name="connsiteY115" fmla="*/ 2156680 h 2344739"/>
              <a:gd name="connsiteX116" fmla="*/ 7201101 w 12192001"/>
              <a:gd name="connsiteY116" fmla="*/ 2161230 h 2344739"/>
              <a:gd name="connsiteX117" fmla="*/ 7197004 w 12192001"/>
              <a:gd name="connsiteY117" fmla="*/ 2166588 h 2344739"/>
              <a:gd name="connsiteX118" fmla="*/ 7170808 w 12192001"/>
              <a:gd name="connsiteY118" fmla="*/ 2171236 h 2344739"/>
              <a:gd name="connsiteX119" fmla="*/ 7096988 w 12192001"/>
              <a:gd name="connsiteY119" fmla="*/ 2183464 h 2344739"/>
              <a:gd name="connsiteX120" fmla="*/ 7018496 w 12192001"/>
              <a:gd name="connsiteY120" fmla="*/ 2183090 h 2344739"/>
              <a:gd name="connsiteX121" fmla="*/ 6904146 w 12192001"/>
              <a:gd name="connsiteY121" fmla="*/ 2212596 h 2344739"/>
              <a:gd name="connsiteX122" fmla="*/ 6708222 w 12192001"/>
              <a:gd name="connsiteY122" fmla="*/ 2240551 h 2344739"/>
              <a:gd name="connsiteX123" fmla="*/ 6549454 w 12192001"/>
              <a:gd name="connsiteY123" fmla="*/ 2269327 h 2344739"/>
              <a:gd name="connsiteX124" fmla="*/ 6317560 w 12192001"/>
              <a:gd name="connsiteY124" fmla="*/ 2316127 h 2344739"/>
              <a:gd name="connsiteX125" fmla="*/ 6168674 w 12192001"/>
              <a:gd name="connsiteY125" fmla="*/ 2318214 h 2344739"/>
              <a:gd name="connsiteX126" fmla="*/ 6073848 w 12192001"/>
              <a:gd name="connsiteY126" fmla="*/ 2338676 h 2344739"/>
              <a:gd name="connsiteX127" fmla="*/ 6068529 w 12192001"/>
              <a:gd name="connsiteY127" fmla="*/ 2337139 h 2344739"/>
              <a:gd name="connsiteX128" fmla="*/ 6048638 w 12192001"/>
              <a:gd name="connsiteY128" fmla="*/ 2337822 h 2344739"/>
              <a:gd name="connsiteX129" fmla="*/ 6041285 w 12192001"/>
              <a:gd name="connsiteY129" fmla="*/ 2329473 h 2344739"/>
              <a:gd name="connsiteX130" fmla="*/ 6010090 w 12192001"/>
              <a:gd name="connsiteY130" fmla="*/ 2324380 h 2344739"/>
              <a:gd name="connsiteX131" fmla="*/ 5957375 w 12192001"/>
              <a:gd name="connsiteY131" fmla="*/ 2328024 h 2344739"/>
              <a:gd name="connsiteX132" fmla="*/ 5758919 w 12192001"/>
              <a:gd name="connsiteY132" fmla="*/ 2343716 h 2344739"/>
              <a:gd name="connsiteX133" fmla="*/ 5626960 w 12192001"/>
              <a:gd name="connsiteY133" fmla="*/ 2344739 h 2344739"/>
              <a:gd name="connsiteX134" fmla="*/ 5470906 w 12192001"/>
              <a:gd name="connsiteY134" fmla="*/ 2330719 h 2344739"/>
              <a:gd name="connsiteX135" fmla="*/ 5432761 w 12192001"/>
              <a:gd name="connsiteY135" fmla="*/ 2319466 h 2344739"/>
              <a:gd name="connsiteX136" fmla="*/ 5381669 w 12192001"/>
              <a:gd name="connsiteY136" fmla="*/ 2301764 h 2344739"/>
              <a:gd name="connsiteX137" fmla="*/ 5261764 w 12192001"/>
              <a:gd name="connsiteY137" fmla="*/ 2281347 h 2344739"/>
              <a:gd name="connsiteX138" fmla="*/ 5222961 w 12192001"/>
              <a:gd name="connsiteY138" fmla="*/ 2270223 h 2344739"/>
              <a:gd name="connsiteX139" fmla="*/ 5174660 w 12192001"/>
              <a:gd name="connsiteY139" fmla="*/ 2267233 h 2344739"/>
              <a:gd name="connsiteX140" fmla="*/ 5156554 w 12192001"/>
              <a:gd name="connsiteY140" fmla="*/ 2260010 h 2344739"/>
              <a:gd name="connsiteX141" fmla="*/ 5142599 w 12192001"/>
              <a:gd name="connsiteY141" fmla="*/ 2256610 h 2344739"/>
              <a:gd name="connsiteX142" fmla="*/ 5139596 w 12192001"/>
              <a:gd name="connsiteY142" fmla="*/ 2254509 h 2344739"/>
              <a:gd name="connsiteX143" fmla="*/ 5121659 w 12192001"/>
              <a:gd name="connsiteY143" fmla="*/ 2243656 h 2344739"/>
              <a:gd name="connsiteX144" fmla="*/ 5065790 w 12192001"/>
              <a:gd name="connsiteY144" fmla="*/ 2250227 h 2344739"/>
              <a:gd name="connsiteX145" fmla="*/ 5011514 w 12192001"/>
              <a:gd name="connsiteY145" fmla="*/ 2233846 h 2344739"/>
              <a:gd name="connsiteX146" fmla="*/ 4840441 w 12192001"/>
              <a:gd name="connsiteY146" fmla="*/ 2209829 h 2344739"/>
              <a:gd name="connsiteX147" fmla="*/ 4762447 w 12192001"/>
              <a:gd name="connsiteY147" fmla="*/ 2182061 h 2344739"/>
              <a:gd name="connsiteX148" fmla="*/ 4723186 w 12192001"/>
              <a:gd name="connsiteY148" fmla="*/ 2173047 h 2344739"/>
              <a:gd name="connsiteX149" fmla="*/ 4721176 w 12192001"/>
              <a:gd name="connsiteY149" fmla="*/ 2172298 h 2344739"/>
              <a:gd name="connsiteX150" fmla="*/ 4722111 w 12192001"/>
              <a:gd name="connsiteY150" fmla="*/ 2172087 h 2344739"/>
              <a:gd name="connsiteX151" fmla="*/ 4717202 w 12192001"/>
              <a:gd name="connsiteY151" fmla="*/ 2170817 h 2344739"/>
              <a:gd name="connsiteX152" fmla="*/ 4721176 w 12192001"/>
              <a:gd name="connsiteY152" fmla="*/ 2172298 h 2344739"/>
              <a:gd name="connsiteX153" fmla="*/ 4715526 w 12192001"/>
              <a:gd name="connsiteY153" fmla="*/ 2173573 h 2344739"/>
              <a:gd name="connsiteX154" fmla="*/ 4515814 w 12192001"/>
              <a:gd name="connsiteY154" fmla="*/ 2163671 h 2344739"/>
              <a:gd name="connsiteX155" fmla="*/ 4428543 w 12192001"/>
              <a:gd name="connsiteY155" fmla="*/ 2153020 h 2344739"/>
              <a:gd name="connsiteX156" fmla="*/ 4362875 w 12192001"/>
              <a:gd name="connsiteY156" fmla="*/ 2151674 h 2344739"/>
              <a:gd name="connsiteX157" fmla="*/ 4316966 w 12192001"/>
              <a:gd name="connsiteY157" fmla="*/ 2158289 h 2344739"/>
              <a:gd name="connsiteX158" fmla="*/ 4315110 w 12192001"/>
              <a:gd name="connsiteY158" fmla="*/ 2156948 h 2344739"/>
              <a:gd name="connsiteX159" fmla="*/ 4295144 w 12192001"/>
              <a:gd name="connsiteY159" fmla="*/ 2155069 h 2344739"/>
              <a:gd name="connsiteX160" fmla="*/ 4290064 w 12192001"/>
              <a:gd name="connsiteY160" fmla="*/ 2157986 h 2344739"/>
              <a:gd name="connsiteX161" fmla="*/ 4276142 w 12192001"/>
              <a:gd name="connsiteY161" fmla="*/ 2157740 h 2344739"/>
              <a:gd name="connsiteX162" fmla="*/ 4248117 w 12192001"/>
              <a:gd name="connsiteY162" fmla="*/ 2160064 h 2344739"/>
              <a:gd name="connsiteX163" fmla="*/ 4202051 w 12192001"/>
              <a:gd name="connsiteY163" fmla="*/ 2157269 h 2344739"/>
              <a:gd name="connsiteX164" fmla="*/ 4201745 w 12192001"/>
              <a:gd name="connsiteY164" fmla="*/ 2156010 h 2344739"/>
              <a:gd name="connsiteX165" fmla="*/ 4191248 w 12192001"/>
              <a:gd name="connsiteY165" fmla="*/ 2150376 h 2344739"/>
              <a:gd name="connsiteX166" fmla="*/ 4142745 w 12192001"/>
              <a:gd name="connsiteY166" fmla="*/ 2134511 h 2344739"/>
              <a:gd name="connsiteX167" fmla="*/ 4083097 w 12192001"/>
              <a:gd name="connsiteY167" fmla="*/ 2107978 h 2344739"/>
              <a:gd name="connsiteX168" fmla="*/ 4074546 w 12192001"/>
              <a:gd name="connsiteY168" fmla="*/ 2107143 h 2344739"/>
              <a:gd name="connsiteX169" fmla="*/ 4074427 w 12192001"/>
              <a:gd name="connsiteY169" fmla="*/ 2106844 h 2344739"/>
              <a:gd name="connsiteX170" fmla="*/ 4065510 w 12192001"/>
              <a:gd name="connsiteY170" fmla="*/ 2105400 h 2344739"/>
              <a:gd name="connsiteX171" fmla="*/ 4058954 w 12192001"/>
              <a:gd name="connsiteY171" fmla="*/ 2105618 h 2344739"/>
              <a:gd name="connsiteX172" fmla="*/ 4042364 w 12192001"/>
              <a:gd name="connsiteY172" fmla="*/ 2103997 h 2344739"/>
              <a:gd name="connsiteX173" fmla="*/ 4036997 w 12192001"/>
              <a:gd name="connsiteY173" fmla="*/ 2101563 h 2344739"/>
              <a:gd name="connsiteX174" fmla="*/ 4035363 w 12192001"/>
              <a:gd name="connsiteY174" fmla="*/ 2097896 h 2344739"/>
              <a:gd name="connsiteX175" fmla="*/ 4033778 w 12192001"/>
              <a:gd name="connsiteY175" fmla="*/ 2098131 h 2344739"/>
              <a:gd name="connsiteX176" fmla="*/ 4004538 w 12192001"/>
              <a:gd name="connsiteY176" fmla="*/ 2085563 h 2344739"/>
              <a:gd name="connsiteX177" fmla="*/ 3936846 w 12192001"/>
              <a:gd name="connsiteY177" fmla="*/ 2068106 h 2344739"/>
              <a:gd name="connsiteX178" fmla="*/ 3897275 w 12192001"/>
              <a:gd name="connsiteY178" fmla="*/ 2062451 h 2344739"/>
              <a:gd name="connsiteX179" fmla="*/ 3789760 w 12192001"/>
              <a:gd name="connsiteY179" fmla="*/ 2042213 h 2344739"/>
              <a:gd name="connsiteX180" fmla="*/ 3682513 w 12192001"/>
              <a:gd name="connsiteY180" fmla="*/ 2018290 h 2344739"/>
              <a:gd name="connsiteX181" fmla="*/ 3610035 w 12192001"/>
              <a:gd name="connsiteY181" fmla="*/ 1986019 h 2344739"/>
              <a:gd name="connsiteX182" fmla="*/ 3603855 w 12192001"/>
              <a:gd name="connsiteY182" fmla="*/ 1987381 h 2344739"/>
              <a:gd name="connsiteX183" fmla="*/ 3594736 w 12192001"/>
              <a:gd name="connsiteY183" fmla="*/ 1987545 h 2344739"/>
              <a:gd name="connsiteX184" fmla="*/ 3594501 w 12192001"/>
              <a:gd name="connsiteY184" fmla="*/ 1987276 h 2344739"/>
              <a:gd name="connsiteX185" fmla="*/ 3585978 w 12192001"/>
              <a:gd name="connsiteY185" fmla="*/ 1987966 h 2344739"/>
              <a:gd name="connsiteX186" fmla="*/ 3536135 w 12192001"/>
              <a:gd name="connsiteY186" fmla="*/ 1978267 h 2344739"/>
              <a:gd name="connsiteX187" fmla="*/ 3473223 w 12192001"/>
              <a:gd name="connsiteY187" fmla="*/ 1974606 h 2344739"/>
              <a:gd name="connsiteX188" fmla="*/ 3400728 w 12192001"/>
              <a:gd name="connsiteY188" fmla="*/ 1962558 h 2344739"/>
              <a:gd name="connsiteX189" fmla="*/ 3363888 w 12192001"/>
              <a:gd name="connsiteY189" fmla="*/ 1979510 h 2344739"/>
              <a:gd name="connsiteX190" fmla="*/ 3344026 w 12192001"/>
              <a:gd name="connsiteY190" fmla="*/ 1981192 h 2344739"/>
              <a:gd name="connsiteX191" fmla="*/ 3341698 w 12192001"/>
              <a:gd name="connsiteY191" fmla="*/ 1980217 h 2344739"/>
              <a:gd name="connsiteX192" fmla="*/ 3262356 w 12192001"/>
              <a:gd name="connsiteY192" fmla="*/ 1986094 h 2344739"/>
              <a:gd name="connsiteX193" fmla="*/ 3142556 w 12192001"/>
              <a:gd name="connsiteY193" fmla="*/ 1993869 h 2344739"/>
              <a:gd name="connsiteX194" fmla="*/ 3030291 w 12192001"/>
              <a:gd name="connsiteY194" fmla="*/ 1996512 h 2344739"/>
              <a:gd name="connsiteX195" fmla="*/ 2781569 w 12192001"/>
              <a:gd name="connsiteY195" fmla="*/ 2018333 h 2344739"/>
              <a:gd name="connsiteX196" fmla="*/ 2646527 w 12192001"/>
              <a:gd name="connsiteY196" fmla="*/ 2028869 h 2344739"/>
              <a:gd name="connsiteX197" fmla="*/ 2568028 w 12192001"/>
              <a:gd name="connsiteY197" fmla="*/ 2002628 h 2344739"/>
              <a:gd name="connsiteX198" fmla="*/ 2443255 w 12192001"/>
              <a:gd name="connsiteY198" fmla="*/ 2016529 h 2344739"/>
              <a:gd name="connsiteX199" fmla="*/ 2315112 w 12192001"/>
              <a:gd name="connsiteY199" fmla="*/ 2024996 h 2344739"/>
              <a:gd name="connsiteX200" fmla="*/ 2208578 w 12192001"/>
              <a:gd name="connsiteY200" fmla="*/ 2019763 h 2344739"/>
              <a:gd name="connsiteX201" fmla="*/ 2094665 w 12192001"/>
              <a:gd name="connsiteY201" fmla="*/ 2003052 h 2344739"/>
              <a:gd name="connsiteX202" fmla="*/ 1997356 w 12192001"/>
              <a:gd name="connsiteY202" fmla="*/ 1995032 h 2344739"/>
              <a:gd name="connsiteX203" fmla="*/ 1928172 w 12192001"/>
              <a:gd name="connsiteY203" fmla="*/ 2016977 h 2344739"/>
              <a:gd name="connsiteX204" fmla="*/ 1921650 w 12192001"/>
              <a:gd name="connsiteY204" fmla="*/ 2012146 h 2344739"/>
              <a:gd name="connsiteX205" fmla="*/ 1873080 w 12192001"/>
              <a:gd name="connsiteY205" fmla="*/ 2013741 h 2344739"/>
              <a:gd name="connsiteX206" fmla="*/ 1786655 w 12192001"/>
              <a:gd name="connsiteY206" fmla="*/ 2041363 h 2344739"/>
              <a:gd name="connsiteX207" fmla="*/ 1738204 w 12192001"/>
              <a:gd name="connsiteY207" fmla="*/ 2036312 h 2344739"/>
              <a:gd name="connsiteX208" fmla="*/ 1675071 w 12192001"/>
              <a:gd name="connsiteY208" fmla="*/ 2019963 h 2344739"/>
              <a:gd name="connsiteX209" fmla="*/ 1608669 w 12192001"/>
              <a:gd name="connsiteY209" fmla="*/ 2013066 h 2344739"/>
              <a:gd name="connsiteX210" fmla="*/ 1496110 w 12192001"/>
              <a:gd name="connsiteY210" fmla="*/ 1987476 h 2344739"/>
              <a:gd name="connsiteX211" fmla="*/ 1149979 w 12192001"/>
              <a:gd name="connsiteY211" fmla="*/ 1938041 h 2344739"/>
              <a:gd name="connsiteX212" fmla="*/ 858269 w 12192001"/>
              <a:gd name="connsiteY212" fmla="*/ 1928608 h 2344739"/>
              <a:gd name="connsiteX213" fmla="*/ 837540 w 12192001"/>
              <a:gd name="connsiteY213" fmla="*/ 1929821 h 2344739"/>
              <a:gd name="connsiteX214" fmla="*/ 816809 w 12192001"/>
              <a:gd name="connsiteY214" fmla="*/ 1927857 h 2344739"/>
              <a:gd name="connsiteX215" fmla="*/ 811506 w 12192001"/>
              <a:gd name="connsiteY215" fmla="*/ 1930751 h 2344739"/>
              <a:gd name="connsiteX216" fmla="*/ 797041 w 12192001"/>
              <a:gd name="connsiteY216" fmla="*/ 1930446 h 2344739"/>
              <a:gd name="connsiteX217" fmla="*/ 767901 w 12192001"/>
              <a:gd name="connsiteY217" fmla="*/ 1932653 h 2344739"/>
              <a:gd name="connsiteX218" fmla="*/ 763053 w 12192001"/>
              <a:gd name="connsiteY218" fmla="*/ 1930432 h 2344739"/>
              <a:gd name="connsiteX219" fmla="*/ 720047 w 12192001"/>
              <a:gd name="connsiteY219" fmla="*/ 1929661 h 2344739"/>
              <a:gd name="connsiteX220" fmla="*/ 719742 w 12192001"/>
              <a:gd name="connsiteY220" fmla="*/ 1928399 h 2344739"/>
              <a:gd name="connsiteX221" fmla="*/ 708875 w 12192001"/>
              <a:gd name="connsiteY221" fmla="*/ 1922722 h 2344739"/>
              <a:gd name="connsiteX222" fmla="*/ 596792 w 12192001"/>
              <a:gd name="connsiteY222" fmla="*/ 1879864 h 2344739"/>
              <a:gd name="connsiteX223" fmla="*/ 578535 w 12192001"/>
              <a:gd name="connsiteY223" fmla="*/ 1877212 h 2344739"/>
              <a:gd name="connsiteX224" fmla="*/ 571717 w 12192001"/>
              <a:gd name="connsiteY224" fmla="*/ 1877401 h 2344739"/>
              <a:gd name="connsiteX225" fmla="*/ 445099 w 12192001"/>
              <a:gd name="connsiteY225" fmla="*/ 1839371 h 2344739"/>
              <a:gd name="connsiteX226" fmla="*/ 404015 w 12192001"/>
              <a:gd name="connsiteY226" fmla="*/ 1833548 h 2344739"/>
              <a:gd name="connsiteX227" fmla="*/ 292435 w 12192001"/>
              <a:gd name="connsiteY227" fmla="*/ 1812852 h 2344739"/>
              <a:gd name="connsiteX228" fmla="*/ 118381 w 12192001"/>
              <a:gd name="connsiteY228" fmla="*/ 1761047 h 2344739"/>
              <a:gd name="connsiteX229" fmla="*/ 15526 w 12192001"/>
              <a:gd name="connsiteY229" fmla="*/ 1758191 h 2344739"/>
              <a:gd name="connsiteX230" fmla="*/ 2 w 12192001"/>
              <a:gd name="connsiteY230" fmla="*/ 1752722 h 2344739"/>
              <a:gd name="connsiteX231" fmla="*/ 1 w 12192001"/>
              <a:gd name="connsiteY231" fmla="*/ 762497 h 2344739"/>
              <a:gd name="connsiteX232" fmla="*/ 0 w 12192001"/>
              <a:gd name="connsiteY232" fmla="*/ 762497 h 2344739"/>
              <a:gd name="connsiteX233" fmla="*/ 0 w 12192001"/>
              <a:gd name="connsiteY233" fmla="*/ 222213 h 2344739"/>
              <a:gd name="connsiteX234" fmla="*/ 0 w 12192001"/>
              <a:gd name="connsiteY234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95155 w 12192001"/>
              <a:gd name="connsiteY24" fmla="*/ 918898 h 2344739"/>
              <a:gd name="connsiteX25" fmla="*/ 11522499 w 12192001"/>
              <a:gd name="connsiteY25" fmla="*/ 999965 h 2344739"/>
              <a:gd name="connsiteX26" fmla="*/ 11245526 w 12192001"/>
              <a:gd name="connsiteY26" fmla="*/ 1274060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50210 w 12192001"/>
              <a:gd name="connsiteY70" fmla="*/ 1922604 h 2344739"/>
              <a:gd name="connsiteX71" fmla="*/ 9137318 w 12192001"/>
              <a:gd name="connsiteY71" fmla="*/ 1920435 h 2344739"/>
              <a:gd name="connsiteX72" fmla="*/ 9113812 w 12192001"/>
              <a:gd name="connsiteY72" fmla="*/ 1919069 h 2344739"/>
              <a:gd name="connsiteX73" fmla="*/ 9053453 w 12192001"/>
              <a:gd name="connsiteY73" fmla="*/ 1910755 h 2344739"/>
              <a:gd name="connsiteX74" fmla="*/ 9005486 w 12192001"/>
              <a:gd name="connsiteY74" fmla="*/ 1914040 h 2344739"/>
              <a:gd name="connsiteX75" fmla="*/ 9005201 w 12192001"/>
              <a:gd name="connsiteY75" fmla="*/ 1913800 h 2344739"/>
              <a:gd name="connsiteX76" fmla="*/ 8996232 w 12192001"/>
              <a:gd name="connsiteY76" fmla="*/ 1915011 h 2344739"/>
              <a:gd name="connsiteX77" fmla="*/ 8990394 w 12192001"/>
              <a:gd name="connsiteY77" fmla="*/ 1917072 h 2344739"/>
              <a:gd name="connsiteX78" fmla="*/ 8974337 w 12192001"/>
              <a:gd name="connsiteY78" fmla="*/ 1920298 h 2344739"/>
              <a:gd name="connsiteX79" fmla="*/ 8968011 w 12192001"/>
              <a:gd name="connsiteY79" fmla="*/ 1919598 h 2344739"/>
              <a:gd name="connsiteX80" fmla="*/ 8963048 w 12192001"/>
              <a:gd name="connsiteY80" fmla="*/ 1917373 h 2344739"/>
              <a:gd name="connsiteX81" fmla="*/ 8928988 w 12192001"/>
              <a:gd name="connsiteY81" fmla="*/ 1914185 h 2344739"/>
              <a:gd name="connsiteX82" fmla="*/ 8752444 w 12192001"/>
              <a:gd name="connsiteY82" fmla="*/ 1933417 h 2344739"/>
              <a:gd name="connsiteX83" fmla="*/ 8707847 w 12192001"/>
              <a:gd name="connsiteY83" fmla="*/ 1935518 h 2344739"/>
              <a:gd name="connsiteX84" fmla="*/ 8596071 w 12192001"/>
              <a:gd name="connsiteY84" fmla="*/ 1944090 h 2344739"/>
              <a:gd name="connsiteX85" fmla="*/ 8525230 w 12192001"/>
              <a:gd name="connsiteY85" fmla="*/ 1929248 h 2344739"/>
              <a:gd name="connsiteX86" fmla="*/ 8510983 w 12192001"/>
              <a:gd name="connsiteY86" fmla="*/ 1935163 h 2344739"/>
              <a:gd name="connsiteX87" fmla="*/ 8506167 w 12192001"/>
              <a:gd name="connsiteY87" fmla="*/ 1938164 h 2344739"/>
              <a:gd name="connsiteX88" fmla="*/ 8497968 w 12192001"/>
              <a:gd name="connsiteY88" fmla="*/ 1940902 h 2344739"/>
              <a:gd name="connsiteX89" fmla="*/ 8497594 w 12192001"/>
              <a:gd name="connsiteY89" fmla="*/ 1940723 h 2344739"/>
              <a:gd name="connsiteX90" fmla="*/ 8490249 w 12192001"/>
              <a:gd name="connsiteY90" fmla="*/ 1943773 h 2344739"/>
              <a:gd name="connsiteX91" fmla="*/ 8367182 w 12192001"/>
              <a:gd name="connsiteY91" fmla="*/ 1957815 h 2344739"/>
              <a:gd name="connsiteX92" fmla="*/ 8353799 w 12192001"/>
              <a:gd name="connsiteY92" fmla="*/ 1958009 h 2344739"/>
              <a:gd name="connsiteX93" fmla="*/ 8352373 w 12192001"/>
              <a:gd name="connsiteY93" fmla="*/ 1957169 h 2344739"/>
              <a:gd name="connsiteX94" fmla="*/ 8320104 w 12192001"/>
              <a:gd name="connsiteY94" fmla="*/ 1974587 h 2344739"/>
              <a:gd name="connsiteX95" fmla="*/ 8314433 w 12192001"/>
              <a:gd name="connsiteY95" fmla="*/ 1974913 h 2344739"/>
              <a:gd name="connsiteX96" fmla="*/ 8295174 w 12192001"/>
              <a:gd name="connsiteY96" fmla="*/ 1988808 h 2344739"/>
              <a:gd name="connsiteX97" fmla="*/ 8284276 w 12192001"/>
              <a:gd name="connsiteY97" fmla="*/ 1994631 h 2344739"/>
              <a:gd name="connsiteX98" fmla="*/ 8283150 w 12192001"/>
              <a:gd name="connsiteY98" fmla="*/ 1999074 h 2344739"/>
              <a:gd name="connsiteX99" fmla="*/ 8266076 w 12192001"/>
              <a:gd name="connsiteY99" fmla="*/ 2006249 h 2344739"/>
              <a:gd name="connsiteX100" fmla="*/ 8263377 w 12192001"/>
              <a:gd name="connsiteY100" fmla="*/ 2006019 h 2344739"/>
              <a:gd name="connsiteX101" fmla="*/ 8252033 w 12192001"/>
              <a:gd name="connsiteY101" fmla="*/ 2015862 h 2344739"/>
              <a:gd name="connsiteX102" fmla="*/ 8245834 w 12192001"/>
              <a:gd name="connsiteY102" fmla="*/ 2028854 h 2344739"/>
              <a:gd name="connsiteX103" fmla="*/ 8090272 w 12192001"/>
              <a:gd name="connsiteY103" fmla="*/ 2075015 h 2344739"/>
              <a:gd name="connsiteX104" fmla="*/ 7905407 w 12192001"/>
              <a:gd name="connsiteY104" fmla="*/ 2116988 h 2344739"/>
              <a:gd name="connsiteX105" fmla="*/ 7718745 w 12192001"/>
              <a:gd name="connsiteY105" fmla="*/ 2142703 h 2344739"/>
              <a:gd name="connsiteX106" fmla="*/ 7614347 w 12192001"/>
              <a:gd name="connsiteY106" fmla="*/ 2139232 h 2344739"/>
              <a:gd name="connsiteX107" fmla="*/ 7527543 w 12192001"/>
              <a:gd name="connsiteY107" fmla="*/ 2145060 h 2344739"/>
              <a:gd name="connsiteX108" fmla="*/ 7519571 w 12192001"/>
              <a:gd name="connsiteY108" fmla="*/ 2147613 h 2344739"/>
              <a:gd name="connsiteX109" fmla="*/ 7507411 w 12192001"/>
              <a:gd name="connsiteY109" fmla="*/ 2148948 h 2344739"/>
              <a:gd name="connsiteX110" fmla="*/ 7507040 w 12192001"/>
              <a:gd name="connsiteY110" fmla="*/ 2148621 h 2344739"/>
              <a:gd name="connsiteX111" fmla="*/ 7495795 w 12192001"/>
              <a:gd name="connsiteY111" fmla="*/ 2150573 h 2344739"/>
              <a:gd name="connsiteX112" fmla="*/ 7405391 w 12192001"/>
              <a:gd name="connsiteY112" fmla="*/ 2142468 h 2344739"/>
              <a:gd name="connsiteX113" fmla="*/ 7312180 w 12192001"/>
              <a:gd name="connsiteY113" fmla="*/ 2132873 h 2344739"/>
              <a:gd name="connsiteX114" fmla="*/ 7310853 w 12192001"/>
              <a:gd name="connsiteY114" fmla="*/ 2131431 h 2344739"/>
              <a:gd name="connsiteX115" fmla="*/ 7218559 w 12192001"/>
              <a:gd name="connsiteY115" fmla="*/ 2156680 h 2344739"/>
              <a:gd name="connsiteX116" fmla="*/ 7201101 w 12192001"/>
              <a:gd name="connsiteY116" fmla="*/ 2161230 h 2344739"/>
              <a:gd name="connsiteX117" fmla="*/ 7197004 w 12192001"/>
              <a:gd name="connsiteY117" fmla="*/ 2166588 h 2344739"/>
              <a:gd name="connsiteX118" fmla="*/ 7170808 w 12192001"/>
              <a:gd name="connsiteY118" fmla="*/ 2171236 h 2344739"/>
              <a:gd name="connsiteX119" fmla="*/ 7096988 w 12192001"/>
              <a:gd name="connsiteY119" fmla="*/ 2183464 h 2344739"/>
              <a:gd name="connsiteX120" fmla="*/ 7018496 w 12192001"/>
              <a:gd name="connsiteY120" fmla="*/ 2183090 h 2344739"/>
              <a:gd name="connsiteX121" fmla="*/ 6904146 w 12192001"/>
              <a:gd name="connsiteY121" fmla="*/ 2212596 h 2344739"/>
              <a:gd name="connsiteX122" fmla="*/ 6708222 w 12192001"/>
              <a:gd name="connsiteY122" fmla="*/ 2240551 h 2344739"/>
              <a:gd name="connsiteX123" fmla="*/ 6549454 w 12192001"/>
              <a:gd name="connsiteY123" fmla="*/ 2269327 h 2344739"/>
              <a:gd name="connsiteX124" fmla="*/ 6317560 w 12192001"/>
              <a:gd name="connsiteY124" fmla="*/ 2316127 h 2344739"/>
              <a:gd name="connsiteX125" fmla="*/ 6168674 w 12192001"/>
              <a:gd name="connsiteY125" fmla="*/ 2318214 h 2344739"/>
              <a:gd name="connsiteX126" fmla="*/ 6073848 w 12192001"/>
              <a:gd name="connsiteY126" fmla="*/ 2338676 h 2344739"/>
              <a:gd name="connsiteX127" fmla="*/ 6068529 w 12192001"/>
              <a:gd name="connsiteY127" fmla="*/ 2337139 h 2344739"/>
              <a:gd name="connsiteX128" fmla="*/ 6048638 w 12192001"/>
              <a:gd name="connsiteY128" fmla="*/ 2337822 h 2344739"/>
              <a:gd name="connsiteX129" fmla="*/ 6041285 w 12192001"/>
              <a:gd name="connsiteY129" fmla="*/ 2329473 h 2344739"/>
              <a:gd name="connsiteX130" fmla="*/ 6010090 w 12192001"/>
              <a:gd name="connsiteY130" fmla="*/ 2324380 h 2344739"/>
              <a:gd name="connsiteX131" fmla="*/ 5957375 w 12192001"/>
              <a:gd name="connsiteY131" fmla="*/ 2328024 h 2344739"/>
              <a:gd name="connsiteX132" fmla="*/ 5758919 w 12192001"/>
              <a:gd name="connsiteY132" fmla="*/ 2343716 h 2344739"/>
              <a:gd name="connsiteX133" fmla="*/ 5626960 w 12192001"/>
              <a:gd name="connsiteY133" fmla="*/ 2344739 h 2344739"/>
              <a:gd name="connsiteX134" fmla="*/ 5470906 w 12192001"/>
              <a:gd name="connsiteY134" fmla="*/ 2330719 h 2344739"/>
              <a:gd name="connsiteX135" fmla="*/ 5432761 w 12192001"/>
              <a:gd name="connsiteY135" fmla="*/ 2319466 h 2344739"/>
              <a:gd name="connsiteX136" fmla="*/ 5381669 w 12192001"/>
              <a:gd name="connsiteY136" fmla="*/ 2301764 h 2344739"/>
              <a:gd name="connsiteX137" fmla="*/ 5261764 w 12192001"/>
              <a:gd name="connsiteY137" fmla="*/ 2281347 h 2344739"/>
              <a:gd name="connsiteX138" fmla="*/ 5222961 w 12192001"/>
              <a:gd name="connsiteY138" fmla="*/ 2270223 h 2344739"/>
              <a:gd name="connsiteX139" fmla="*/ 5174660 w 12192001"/>
              <a:gd name="connsiteY139" fmla="*/ 2267233 h 2344739"/>
              <a:gd name="connsiteX140" fmla="*/ 5156554 w 12192001"/>
              <a:gd name="connsiteY140" fmla="*/ 2260010 h 2344739"/>
              <a:gd name="connsiteX141" fmla="*/ 5142599 w 12192001"/>
              <a:gd name="connsiteY141" fmla="*/ 2256610 h 2344739"/>
              <a:gd name="connsiteX142" fmla="*/ 5139596 w 12192001"/>
              <a:gd name="connsiteY142" fmla="*/ 2254509 h 2344739"/>
              <a:gd name="connsiteX143" fmla="*/ 5121659 w 12192001"/>
              <a:gd name="connsiteY143" fmla="*/ 2243656 h 2344739"/>
              <a:gd name="connsiteX144" fmla="*/ 5065790 w 12192001"/>
              <a:gd name="connsiteY144" fmla="*/ 2250227 h 2344739"/>
              <a:gd name="connsiteX145" fmla="*/ 5011514 w 12192001"/>
              <a:gd name="connsiteY145" fmla="*/ 2233846 h 2344739"/>
              <a:gd name="connsiteX146" fmla="*/ 4840441 w 12192001"/>
              <a:gd name="connsiteY146" fmla="*/ 2209829 h 2344739"/>
              <a:gd name="connsiteX147" fmla="*/ 4762447 w 12192001"/>
              <a:gd name="connsiteY147" fmla="*/ 2182061 h 2344739"/>
              <a:gd name="connsiteX148" fmla="*/ 4723186 w 12192001"/>
              <a:gd name="connsiteY148" fmla="*/ 2173047 h 2344739"/>
              <a:gd name="connsiteX149" fmla="*/ 4721176 w 12192001"/>
              <a:gd name="connsiteY149" fmla="*/ 2172298 h 2344739"/>
              <a:gd name="connsiteX150" fmla="*/ 4722111 w 12192001"/>
              <a:gd name="connsiteY150" fmla="*/ 2172087 h 2344739"/>
              <a:gd name="connsiteX151" fmla="*/ 4717202 w 12192001"/>
              <a:gd name="connsiteY151" fmla="*/ 2170817 h 2344739"/>
              <a:gd name="connsiteX152" fmla="*/ 4721176 w 12192001"/>
              <a:gd name="connsiteY152" fmla="*/ 2172298 h 2344739"/>
              <a:gd name="connsiteX153" fmla="*/ 4715526 w 12192001"/>
              <a:gd name="connsiteY153" fmla="*/ 2173573 h 2344739"/>
              <a:gd name="connsiteX154" fmla="*/ 4515814 w 12192001"/>
              <a:gd name="connsiteY154" fmla="*/ 2163671 h 2344739"/>
              <a:gd name="connsiteX155" fmla="*/ 4428543 w 12192001"/>
              <a:gd name="connsiteY155" fmla="*/ 2153020 h 2344739"/>
              <a:gd name="connsiteX156" fmla="*/ 4362875 w 12192001"/>
              <a:gd name="connsiteY156" fmla="*/ 2151674 h 2344739"/>
              <a:gd name="connsiteX157" fmla="*/ 4316966 w 12192001"/>
              <a:gd name="connsiteY157" fmla="*/ 2158289 h 2344739"/>
              <a:gd name="connsiteX158" fmla="*/ 4315110 w 12192001"/>
              <a:gd name="connsiteY158" fmla="*/ 2156948 h 2344739"/>
              <a:gd name="connsiteX159" fmla="*/ 4295144 w 12192001"/>
              <a:gd name="connsiteY159" fmla="*/ 2155069 h 2344739"/>
              <a:gd name="connsiteX160" fmla="*/ 4290064 w 12192001"/>
              <a:gd name="connsiteY160" fmla="*/ 2157986 h 2344739"/>
              <a:gd name="connsiteX161" fmla="*/ 4276142 w 12192001"/>
              <a:gd name="connsiteY161" fmla="*/ 2157740 h 2344739"/>
              <a:gd name="connsiteX162" fmla="*/ 4248117 w 12192001"/>
              <a:gd name="connsiteY162" fmla="*/ 2160064 h 2344739"/>
              <a:gd name="connsiteX163" fmla="*/ 4202051 w 12192001"/>
              <a:gd name="connsiteY163" fmla="*/ 2157269 h 2344739"/>
              <a:gd name="connsiteX164" fmla="*/ 4201745 w 12192001"/>
              <a:gd name="connsiteY164" fmla="*/ 2156010 h 2344739"/>
              <a:gd name="connsiteX165" fmla="*/ 4191248 w 12192001"/>
              <a:gd name="connsiteY165" fmla="*/ 2150376 h 2344739"/>
              <a:gd name="connsiteX166" fmla="*/ 4142745 w 12192001"/>
              <a:gd name="connsiteY166" fmla="*/ 2134511 h 2344739"/>
              <a:gd name="connsiteX167" fmla="*/ 4083097 w 12192001"/>
              <a:gd name="connsiteY167" fmla="*/ 2107978 h 2344739"/>
              <a:gd name="connsiteX168" fmla="*/ 4074546 w 12192001"/>
              <a:gd name="connsiteY168" fmla="*/ 2107143 h 2344739"/>
              <a:gd name="connsiteX169" fmla="*/ 4074427 w 12192001"/>
              <a:gd name="connsiteY169" fmla="*/ 2106844 h 2344739"/>
              <a:gd name="connsiteX170" fmla="*/ 4065510 w 12192001"/>
              <a:gd name="connsiteY170" fmla="*/ 2105400 h 2344739"/>
              <a:gd name="connsiteX171" fmla="*/ 4058954 w 12192001"/>
              <a:gd name="connsiteY171" fmla="*/ 2105618 h 2344739"/>
              <a:gd name="connsiteX172" fmla="*/ 4042364 w 12192001"/>
              <a:gd name="connsiteY172" fmla="*/ 2103997 h 2344739"/>
              <a:gd name="connsiteX173" fmla="*/ 4036997 w 12192001"/>
              <a:gd name="connsiteY173" fmla="*/ 2101563 h 2344739"/>
              <a:gd name="connsiteX174" fmla="*/ 4035363 w 12192001"/>
              <a:gd name="connsiteY174" fmla="*/ 2097896 h 2344739"/>
              <a:gd name="connsiteX175" fmla="*/ 4033778 w 12192001"/>
              <a:gd name="connsiteY175" fmla="*/ 2098131 h 2344739"/>
              <a:gd name="connsiteX176" fmla="*/ 4004538 w 12192001"/>
              <a:gd name="connsiteY176" fmla="*/ 2085563 h 2344739"/>
              <a:gd name="connsiteX177" fmla="*/ 3936846 w 12192001"/>
              <a:gd name="connsiteY177" fmla="*/ 2068106 h 2344739"/>
              <a:gd name="connsiteX178" fmla="*/ 3897275 w 12192001"/>
              <a:gd name="connsiteY178" fmla="*/ 2062451 h 2344739"/>
              <a:gd name="connsiteX179" fmla="*/ 3789760 w 12192001"/>
              <a:gd name="connsiteY179" fmla="*/ 2042213 h 2344739"/>
              <a:gd name="connsiteX180" fmla="*/ 3682513 w 12192001"/>
              <a:gd name="connsiteY180" fmla="*/ 2018290 h 2344739"/>
              <a:gd name="connsiteX181" fmla="*/ 3610035 w 12192001"/>
              <a:gd name="connsiteY181" fmla="*/ 1986019 h 2344739"/>
              <a:gd name="connsiteX182" fmla="*/ 3603855 w 12192001"/>
              <a:gd name="connsiteY182" fmla="*/ 1987381 h 2344739"/>
              <a:gd name="connsiteX183" fmla="*/ 3594736 w 12192001"/>
              <a:gd name="connsiteY183" fmla="*/ 1987545 h 2344739"/>
              <a:gd name="connsiteX184" fmla="*/ 3594501 w 12192001"/>
              <a:gd name="connsiteY184" fmla="*/ 1987276 h 2344739"/>
              <a:gd name="connsiteX185" fmla="*/ 3585978 w 12192001"/>
              <a:gd name="connsiteY185" fmla="*/ 1987966 h 2344739"/>
              <a:gd name="connsiteX186" fmla="*/ 3536135 w 12192001"/>
              <a:gd name="connsiteY186" fmla="*/ 1978267 h 2344739"/>
              <a:gd name="connsiteX187" fmla="*/ 3473223 w 12192001"/>
              <a:gd name="connsiteY187" fmla="*/ 1974606 h 2344739"/>
              <a:gd name="connsiteX188" fmla="*/ 3400728 w 12192001"/>
              <a:gd name="connsiteY188" fmla="*/ 1962558 h 2344739"/>
              <a:gd name="connsiteX189" fmla="*/ 3363888 w 12192001"/>
              <a:gd name="connsiteY189" fmla="*/ 1979510 h 2344739"/>
              <a:gd name="connsiteX190" fmla="*/ 3344026 w 12192001"/>
              <a:gd name="connsiteY190" fmla="*/ 1981192 h 2344739"/>
              <a:gd name="connsiteX191" fmla="*/ 3341698 w 12192001"/>
              <a:gd name="connsiteY191" fmla="*/ 1980217 h 2344739"/>
              <a:gd name="connsiteX192" fmla="*/ 3262356 w 12192001"/>
              <a:gd name="connsiteY192" fmla="*/ 1986094 h 2344739"/>
              <a:gd name="connsiteX193" fmla="*/ 3142556 w 12192001"/>
              <a:gd name="connsiteY193" fmla="*/ 1993869 h 2344739"/>
              <a:gd name="connsiteX194" fmla="*/ 3030291 w 12192001"/>
              <a:gd name="connsiteY194" fmla="*/ 1996512 h 2344739"/>
              <a:gd name="connsiteX195" fmla="*/ 2781569 w 12192001"/>
              <a:gd name="connsiteY195" fmla="*/ 2018333 h 2344739"/>
              <a:gd name="connsiteX196" fmla="*/ 2646527 w 12192001"/>
              <a:gd name="connsiteY196" fmla="*/ 2028869 h 2344739"/>
              <a:gd name="connsiteX197" fmla="*/ 2568028 w 12192001"/>
              <a:gd name="connsiteY197" fmla="*/ 2002628 h 2344739"/>
              <a:gd name="connsiteX198" fmla="*/ 2443255 w 12192001"/>
              <a:gd name="connsiteY198" fmla="*/ 2016529 h 2344739"/>
              <a:gd name="connsiteX199" fmla="*/ 2315112 w 12192001"/>
              <a:gd name="connsiteY199" fmla="*/ 2024996 h 2344739"/>
              <a:gd name="connsiteX200" fmla="*/ 2208578 w 12192001"/>
              <a:gd name="connsiteY200" fmla="*/ 2019763 h 2344739"/>
              <a:gd name="connsiteX201" fmla="*/ 2094665 w 12192001"/>
              <a:gd name="connsiteY201" fmla="*/ 2003052 h 2344739"/>
              <a:gd name="connsiteX202" fmla="*/ 1997356 w 12192001"/>
              <a:gd name="connsiteY202" fmla="*/ 1995032 h 2344739"/>
              <a:gd name="connsiteX203" fmla="*/ 1928172 w 12192001"/>
              <a:gd name="connsiteY203" fmla="*/ 2016977 h 2344739"/>
              <a:gd name="connsiteX204" fmla="*/ 1921650 w 12192001"/>
              <a:gd name="connsiteY204" fmla="*/ 2012146 h 2344739"/>
              <a:gd name="connsiteX205" fmla="*/ 1873080 w 12192001"/>
              <a:gd name="connsiteY205" fmla="*/ 2013741 h 2344739"/>
              <a:gd name="connsiteX206" fmla="*/ 1786655 w 12192001"/>
              <a:gd name="connsiteY206" fmla="*/ 2041363 h 2344739"/>
              <a:gd name="connsiteX207" fmla="*/ 1738204 w 12192001"/>
              <a:gd name="connsiteY207" fmla="*/ 2036312 h 2344739"/>
              <a:gd name="connsiteX208" fmla="*/ 1675071 w 12192001"/>
              <a:gd name="connsiteY208" fmla="*/ 2019963 h 2344739"/>
              <a:gd name="connsiteX209" fmla="*/ 1608669 w 12192001"/>
              <a:gd name="connsiteY209" fmla="*/ 2013066 h 2344739"/>
              <a:gd name="connsiteX210" fmla="*/ 1496110 w 12192001"/>
              <a:gd name="connsiteY210" fmla="*/ 1987476 h 2344739"/>
              <a:gd name="connsiteX211" fmla="*/ 1149979 w 12192001"/>
              <a:gd name="connsiteY211" fmla="*/ 1938041 h 2344739"/>
              <a:gd name="connsiteX212" fmla="*/ 858269 w 12192001"/>
              <a:gd name="connsiteY212" fmla="*/ 1928608 h 2344739"/>
              <a:gd name="connsiteX213" fmla="*/ 837540 w 12192001"/>
              <a:gd name="connsiteY213" fmla="*/ 1929821 h 2344739"/>
              <a:gd name="connsiteX214" fmla="*/ 816809 w 12192001"/>
              <a:gd name="connsiteY214" fmla="*/ 1927857 h 2344739"/>
              <a:gd name="connsiteX215" fmla="*/ 811506 w 12192001"/>
              <a:gd name="connsiteY215" fmla="*/ 1930751 h 2344739"/>
              <a:gd name="connsiteX216" fmla="*/ 797041 w 12192001"/>
              <a:gd name="connsiteY216" fmla="*/ 1930446 h 2344739"/>
              <a:gd name="connsiteX217" fmla="*/ 767901 w 12192001"/>
              <a:gd name="connsiteY217" fmla="*/ 1932653 h 2344739"/>
              <a:gd name="connsiteX218" fmla="*/ 763053 w 12192001"/>
              <a:gd name="connsiteY218" fmla="*/ 1930432 h 2344739"/>
              <a:gd name="connsiteX219" fmla="*/ 720047 w 12192001"/>
              <a:gd name="connsiteY219" fmla="*/ 1929661 h 2344739"/>
              <a:gd name="connsiteX220" fmla="*/ 719742 w 12192001"/>
              <a:gd name="connsiteY220" fmla="*/ 1928399 h 2344739"/>
              <a:gd name="connsiteX221" fmla="*/ 708875 w 12192001"/>
              <a:gd name="connsiteY221" fmla="*/ 1922722 h 2344739"/>
              <a:gd name="connsiteX222" fmla="*/ 596792 w 12192001"/>
              <a:gd name="connsiteY222" fmla="*/ 1879864 h 2344739"/>
              <a:gd name="connsiteX223" fmla="*/ 578535 w 12192001"/>
              <a:gd name="connsiteY223" fmla="*/ 1877212 h 2344739"/>
              <a:gd name="connsiteX224" fmla="*/ 571717 w 12192001"/>
              <a:gd name="connsiteY224" fmla="*/ 1877401 h 2344739"/>
              <a:gd name="connsiteX225" fmla="*/ 445099 w 12192001"/>
              <a:gd name="connsiteY225" fmla="*/ 1839371 h 2344739"/>
              <a:gd name="connsiteX226" fmla="*/ 404015 w 12192001"/>
              <a:gd name="connsiteY226" fmla="*/ 1833548 h 2344739"/>
              <a:gd name="connsiteX227" fmla="*/ 292435 w 12192001"/>
              <a:gd name="connsiteY227" fmla="*/ 1812852 h 2344739"/>
              <a:gd name="connsiteX228" fmla="*/ 118381 w 12192001"/>
              <a:gd name="connsiteY228" fmla="*/ 1761047 h 2344739"/>
              <a:gd name="connsiteX229" fmla="*/ 15526 w 12192001"/>
              <a:gd name="connsiteY229" fmla="*/ 1758191 h 2344739"/>
              <a:gd name="connsiteX230" fmla="*/ 2 w 12192001"/>
              <a:gd name="connsiteY230" fmla="*/ 1752722 h 2344739"/>
              <a:gd name="connsiteX231" fmla="*/ 1 w 12192001"/>
              <a:gd name="connsiteY231" fmla="*/ 762497 h 2344739"/>
              <a:gd name="connsiteX232" fmla="*/ 0 w 12192001"/>
              <a:gd name="connsiteY232" fmla="*/ 762497 h 2344739"/>
              <a:gd name="connsiteX233" fmla="*/ 0 w 12192001"/>
              <a:gd name="connsiteY233" fmla="*/ 222213 h 2344739"/>
              <a:gd name="connsiteX234" fmla="*/ 0 w 12192001"/>
              <a:gd name="connsiteY234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22499 w 12192001"/>
              <a:gd name="connsiteY25" fmla="*/ 999965 h 2344739"/>
              <a:gd name="connsiteX26" fmla="*/ 11245526 w 12192001"/>
              <a:gd name="connsiteY26" fmla="*/ 1274060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50210 w 12192001"/>
              <a:gd name="connsiteY70" fmla="*/ 1922604 h 2344739"/>
              <a:gd name="connsiteX71" fmla="*/ 9137318 w 12192001"/>
              <a:gd name="connsiteY71" fmla="*/ 1920435 h 2344739"/>
              <a:gd name="connsiteX72" fmla="*/ 9113812 w 12192001"/>
              <a:gd name="connsiteY72" fmla="*/ 1919069 h 2344739"/>
              <a:gd name="connsiteX73" fmla="*/ 9053453 w 12192001"/>
              <a:gd name="connsiteY73" fmla="*/ 1910755 h 2344739"/>
              <a:gd name="connsiteX74" fmla="*/ 9005486 w 12192001"/>
              <a:gd name="connsiteY74" fmla="*/ 1914040 h 2344739"/>
              <a:gd name="connsiteX75" fmla="*/ 9005201 w 12192001"/>
              <a:gd name="connsiteY75" fmla="*/ 1913800 h 2344739"/>
              <a:gd name="connsiteX76" fmla="*/ 8996232 w 12192001"/>
              <a:gd name="connsiteY76" fmla="*/ 1915011 h 2344739"/>
              <a:gd name="connsiteX77" fmla="*/ 8990394 w 12192001"/>
              <a:gd name="connsiteY77" fmla="*/ 1917072 h 2344739"/>
              <a:gd name="connsiteX78" fmla="*/ 8974337 w 12192001"/>
              <a:gd name="connsiteY78" fmla="*/ 1920298 h 2344739"/>
              <a:gd name="connsiteX79" fmla="*/ 8968011 w 12192001"/>
              <a:gd name="connsiteY79" fmla="*/ 1919598 h 2344739"/>
              <a:gd name="connsiteX80" fmla="*/ 8963048 w 12192001"/>
              <a:gd name="connsiteY80" fmla="*/ 1917373 h 2344739"/>
              <a:gd name="connsiteX81" fmla="*/ 8928988 w 12192001"/>
              <a:gd name="connsiteY81" fmla="*/ 1914185 h 2344739"/>
              <a:gd name="connsiteX82" fmla="*/ 8752444 w 12192001"/>
              <a:gd name="connsiteY82" fmla="*/ 1933417 h 2344739"/>
              <a:gd name="connsiteX83" fmla="*/ 8707847 w 12192001"/>
              <a:gd name="connsiteY83" fmla="*/ 1935518 h 2344739"/>
              <a:gd name="connsiteX84" fmla="*/ 8596071 w 12192001"/>
              <a:gd name="connsiteY84" fmla="*/ 1944090 h 2344739"/>
              <a:gd name="connsiteX85" fmla="*/ 8525230 w 12192001"/>
              <a:gd name="connsiteY85" fmla="*/ 1929248 h 2344739"/>
              <a:gd name="connsiteX86" fmla="*/ 8510983 w 12192001"/>
              <a:gd name="connsiteY86" fmla="*/ 1935163 h 2344739"/>
              <a:gd name="connsiteX87" fmla="*/ 8506167 w 12192001"/>
              <a:gd name="connsiteY87" fmla="*/ 1938164 h 2344739"/>
              <a:gd name="connsiteX88" fmla="*/ 8497968 w 12192001"/>
              <a:gd name="connsiteY88" fmla="*/ 1940902 h 2344739"/>
              <a:gd name="connsiteX89" fmla="*/ 8497594 w 12192001"/>
              <a:gd name="connsiteY89" fmla="*/ 1940723 h 2344739"/>
              <a:gd name="connsiteX90" fmla="*/ 8490249 w 12192001"/>
              <a:gd name="connsiteY90" fmla="*/ 1943773 h 2344739"/>
              <a:gd name="connsiteX91" fmla="*/ 8367182 w 12192001"/>
              <a:gd name="connsiteY91" fmla="*/ 1957815 h 2344739"/>
              <a:gd name="connsiteX92" fmla="*/ 8353799 w 12192001"/>
              <a:gd name="connsiteY92" fmla="*/ 1958009 h 2344739"/>
              <a:gd name="connsiteX93" fmla="*/ 8352373 w 12192001"/>
              <a:gd name="connsiteY93" fmla="*/ 1957169 h 2344739"/>
              <a:gd name="connsiteX94" fmla="*/ 8320104 w 12192001"/>
              <a:gd name="connsiteY94" fmla="*/ 1974587 h 2344739"/>
              <a:gd name="connsiteX95" fmla="*/ 8314433 w 12192001"/>
              <a:gd name="connsiteY95" fmla="*/ 1974913 h 2344739"/>
              <a:gd name="connsiteX96" fmla="*/ 8295174 w 12192001"/>
              <a:gd name="connsiteY96" fmla="*/ 1988808 h 2344739"/>
              <a:gd name="connsiteX97" fmla="*/ 8284276 w 12192001"/>
              <a:gd name="connsiteY97" fmla="*/ 1994631 h 2344739"/>
              <a:gd name="connsiteX98" fmla="*/ 8283150 w 12192001"/>
              <a:gd name="connsiteY98" fmla="*/ 1999074 h 2344739"/>
              <a:gd name="connsiteX99" fmla="*/ 8266076 w 12192001"/>
              <a:gd name="connsiteY99" fmla="*/ 2006249 h 2344739"/>
              <a:gd name="connsiteX100" fmla="*/ 8263377 w 12192001"/>
              <a:gd name="connsiteY100" fmla="*/ 2006019 h 2344739"/>
              <a:gd name="connsiteX101" fmla="*/ 8252033 w 12192001"/>
              <a:gd name="connsiteY101" fmla="*/ 2015862 h 2344739"/>
              <a:gd name="connsiteX102" fmla="*/ 8245834 w 12192001"/>
              <a:gd name="connsiteY102" fmla="*/ 2028854 h 2344739"/>
              <a:gd name="connsiteX103" fmla="*/ 8090272 w 12192001"/>
              <a:gd name="connsiteY103" fmla="*/ 2075015 h 2344739"/>
              <a:gd name="connsiteX104" fmla="*/ 7905407 w 12192001"/>
              <a:gd name="connsiteY104" fmla="*/ 2116988 h 2344739"/>
              <a:gd name="connsiteX105" fmla="*/ 7718745 w 12192001"/>
              <a:gd name="connsiteY105" fmla="*/ 2142703 h 2344739"/>
              <a:gd name="connsiteX106" fmla="*/ 7614347 w 12192001"/>
              <a:gd name="connsiteY106" fmla="*/ 2139232 h 2344739"/>
              <a:gd name="connsiteX107" fmla="*/ 7527543 w 12192001"/>
              <a:gd name="connsiteY107" fmla="*/ 2145060 h 2344739"/>
              <a:gd name="connsiteX108" fmla="*/ 7519571 w 12192001"/>
              <a:gd name="connsiteY108" fmla="*/ 2147613 h 2344739"/>
              <a:gd name="connsiteX109" fmla="*/ 7507411 w 12192001"/>
              <a:gd name="connsiteY109" fmla="*/ 2148948 h 2344739"/>
              <a:gd name="connsiteX110" fmla="*/ 7507040 w 12192001"/>
              <a:gd name="connsiteY110" fmla="*/ 2148621 h 2344739"/>
              <a:gd name="connsiteX111" fmla="*/ 7495795 w 12192001"/>
              <a:gd name="connsiteY111" fmla="*/ 2150573 h 2344739"/>
              <a:gd name="connsiteX112" fmla="*/ 7405391 w 12192001"/>
              <a:gd name="connsiteY112" fmla="*/ 2142468 h 2344739"/>
              <a:gd name="connsiteX113" fmla="*/ 7312180 w 12192001"/>
              <a:gd name="connsiteY113" fmla="*/ 2132873 h 2344739"/>
              <a:gd name="connsiteX114" fmla="*/ 7310853 w 12192001"/>
              <a:gd name="connsiteY114" fmla="*/ 2131431 h 2344739"/>
              <a:gd name="connsiteX115" fmla="*/ 7218559 w 12192001"/>
              <a:gd name="connsiteY115" fmla="*/ 2156680 h 2344739"/>
              <a:gd name="connsiteX116" fmla="*/ 7201101 w 12192001"/>
              <a:gd name="connsiteY116" fmla="*/ 2161230 h 2344739"/>
              <a:gd name="connsiteX117" fmla="*/ 7197004 w 12192001"/>
              <a:gd name="connsiteY117" fmla="*/ 2166588 h 2344739"/>
              <a:gd name="connsiteX118" fmla="*/ 7170808 w 12192001"/>
              <a:gd name="connsiteY118" fmla="*/ 2171236 h 2344739"/>
              <a:gd name="connsiteX119" fmla="*/ 7096988 w 12192001"/>
              <a:gd name="connsiteY119" fmla="*/ 2183464 h 2344739"/>
              <a:gd name="connsiteX120" fmla="*/ 7018496 w 12192001"/>
              <a:gd name="connsiteY120" fmla="*/ 2183090 h 2344739"/>
              <a:gd name="connsiteX121" fmla="*/ 6904146 w 12192001"/>
              <a:gd name="connsiteY121" fmla="*/ 2212596 h 2344739"/>
              <a:gd name="connsiteX122" fmla="*/ 6708222 w 12192001"/>
              <a:gd name="connsiteY122" fmla="*/ 2240551 h 2344739"/>
              <a:gd name="connsiteX123" fmla="*/ 6549454 w 12192001"/>
              <a:gd name="connsiteY123" fmla="*/ 2269327 h 2344739"/>
              <a:gd name="connsiteX124" fmla="*/ 6317560 w 12192001"/>
              <a:gd name="connsiteY124" fmla="*/ 2316127 h 2344739"/>
              <a:gd name="connsiteX125" fmla="*/ 6168674 w 12192001"/>
              <a:gd name="connsiteY125" fmla="*/ 2318214 h 2344739"/>
              <a:gd name="connsiteX126" fmla="*/ 6073848 w 12192001"/>
              <a:gd name="connsiteY126" fmla="*/ 2338676 h 2344739"/>
              <a:gd name="connsiteX127" fmla="*/ 6068529 w 12192001"/>
              <a:gd name="connsiteY127" fmla="*/ 2337139 h 2344739"/>
              <a:gd name="connsiteX128" fmla="*/ 6048638 w 12192001"/>
              <a:gd name="connsiteY128" fmla="*/ 2337822 h 2344739"/>
              <a:gd name="connsiteX129" fmla="*/ 6041285 w 12192001"/>
              <a:gd name="connsiteY129" fmla="*/ 2329473 h 2344739"/>
              <a:gd name="connsiteX130" fmla="*/ 6010090 w 12192001"/>
              <a:gd name="connsiteY130" fmla="*/ 2324380 h 2344739"/>
              <a:gd name="connsiteX131" fmla="*/ 5957375 w 12192001"/>
              <a:gd name="connsiteY131" fmla="*/ 2328024 h 2344739"/>
              <a:gd name="connsiteX132" fmla="*/ 5758919 w 12192001"/>
              <a:gd name="connsiteY132" fmla="*/ 2343716 h 2344739"/>
              <a:gd name="connsiteX133" fmla="*/ 5626960 w 12192001"/>
              <a:gd name="connsiteY133" fmla="*/ 2344739 h 2344739"/>
              <a:gd name="connsiteX134" fmla="*/ 5470906 w 12192001"/>
              <a:gd name="connsiteY134" fmla="*/ 2330719 h 2344739"/>
              <a:gd name="connsiteX135" fmla="*/ 5432761 w 12192001"/>
              <a:gd name="connsiteY135" fmla="*/ 2319466 h 2344739"/>
              <a:gd name="connsiteX136" fmla="*/ 5381669 w 12192001"/>
              <a:gd name="connsiteY136" fmla="*/ 2301764 h 2344739"/>
              <a:gd name="connsiteX137" fmla="*/ 5261764 w 12192001"/>
              <a:gd name="connsiteY137" fmla="*/ 2281347 h 2344739"/>
              <a:gd name="connsiteX138" fmla="*/ 5222961 w 12192001"/>
              <a:gd name="connsiteY138" fmla="*/ 2270223 h 2344739"/>
              <a:gd name="connsiteX139" fmla="*/ 5174660 w 12192001"/>
              <a:gd name="connsiteY139" fmla="*/ 2267233 h 2344739"/>
              <a:gd name="connsiteX140" fmla="*/ 5156554 w 12192001"/>
              <a:gd name="connsiteY140" fmla="*/ 2260010 h 2344739"/>
              <a:gd name="connsiteX141" fmla="*/ 5142599 w 12192001"/>
              <a:gd name="connsiteY141" fmla="*/ 2256610 h 2344739"/>
              <a:gd name="connsiteX142" fmla="*/ 5139596 w 12192001"/>
              <a:gd name="connsiteY142" fmla="*/ 2254509 h 2344739"/>
              <a:gd name="connsiteX143" fmla="*/ 5121659 w 12192001"/>
              <a:gd name="connsiteY143" fmla="*/ 2243656 h 2344739"/>
              <a:gd name="connsiteX144" fmla="*/ 5065790 w 12192001"/>
              <a:gd name="connsiteY144" fmla="*/ 2250227 h 2344739"/>
              <a:gd name="connsiteX145" fmla="*/ 5011514 w 12192001"/>
              <a:gd name="connsiteY145" fmla="*/ 2233846 h 2344739"/>
              <a:gd name="connsiteX146" fmla="*/ 4840441 w 12192001"/>
              <a:gd name="connsiteY146" fmla="*/ 2209829 h 2344739"/>
              <a:gd name="connsiteX147" fmla="*/ 4762447 w 12192001"/>
              <a:gd name="connsiteY147" fmla="*/ 2182061 h 2344739"/>
              <a:gd name="connsiteX148" fmla="*/ 4723186 w 12192001"/>
              <a:gd name="connsiteY148" fmla="*/ 2173047 h 2344739"/>
              <a:gd name="connsiteX149" fmla="*/ 4721176 w 12192001"/>
              <a:gd name="connsiteY149" fmla="*/ 2172298 h 2344739"/>
              <a:gd name="connsiteX150" fmla="*/ 4722111 w 12192001"/>
              <a:gd name="connsiteY150" fmla="*/ 2172087 h 2344739"/>
              <a:gd name="connsiteX151" fmla="*/ 4717202 w 12192001"/>
              <a:gd name="connsiteY151" fmla="*/ 2170817 h 2344739"/>
              <a:gd name="connsiteX152" fmla="*/ 4721176 w 12192001"/>
              <a:gd name="connsiteY152" fmla="*/ 2172298 h 2344739"/>
              <a:gd name="connsiteX153" fmla="*/ 4715526 w 12192001"/>
              <a:gd name="connsiteY153" fmla="*/ 2173573 h 2344739"/>
              <a:gd name="connsiteX154" fmla="*/ 4515814 w 12192001"/>
              <a:gd name="connsiteY154" fmla="*/ 2163671 h 2344739"/>
              <a:gd name="connsiteX155" fmla="*/ 4428543 w 12192001"/>
              <a:gd name="connsiteY155" fmla="*/ 2153020 h 2344739"/>
              <a:gd name="connsiteX156" fmla="*/ 4362875 w 12192001"/>
              <a:gd name="connsiteY156" fmla="*/ 2151674 h 2344739"/>
              <a:gd name="connsiteX157" fmla="*/ 4316966 w 12192001"/>
              <a:gd name="connsiteY157" fmla="*/ 2158289 h 2344739"/>
              <a:gd name="connsiteX158" fmla="*/ 4315110 w 12192001"/>
              <a:gd name="connsiteY158" fmla="*/ 2156948 h 2344739"/>
              <a:gd name="connsiteX159" fmla="*/ 4295144 w 12192001"/>
              <a:gd name="connsiteY159" fmla="*/ 2155069 h 2344739"/>
              <a:gd name="connsiteX160" fmla="*/ 4290064 w 12192001"/>
              <a:gd name="connsiteY160" fmla="*/ 2157986 h 2344739"/>
              <a:gd name="connsiteX161" fmla="*/ 4276142 w 12192001"/>
              <a:gd name="connsiteY161" fmla="*/ 2157740 h 2344739"/>
              <a:gd name="connsiteX162" fmla="*/ 4248117 w 12192001"/>
              <a:gd name="connsiteY162" fmla="*/ 2160064 h 2344739"/>
              <a:gd name="connsiteX163" fmla="*/ 4202051 w 12192001"/>
              <a:gd name="connsiteY163" fmla="*/ 2157269 h 2344739"/>
              <a:gd name="connsiteX164" fmla="*/ 4201745 w 12192001"/>
              <a:gd name="connsiteY164" fmla="*/ 2156010 h 2344739"/>
              <a:gd name="connsiteX165" fmla="*/ 4191248 w 12192001"/>
              <a:gd name="connsiteY165" fmla="*/ 2150376 h 2344739"/>
              <a:gd name="connsiteX166" fmla="*/ 4142745 w 12192001"/>
              <a:gd name="connsiteY166" fmla="*/ 2134511 h 2344739"/>
              <a:gd name="connsiteX167" fmla="*/ 4083097 w 12192001"/>
              <a:gd name="connsiteY167" fmla="*/ 2107978 h 2344739"/>
              <a:gd name="connsiteX168" fmla="*/ 4074546 w 12192001"/>
              <a:gd name="connsiteY168" fmla="*/ 2107143 h 2344739"/>
              <a:gd name="connsiteX169" fmla="*/ 4074427 w 12192001"/>
              <a:gd name="connsiteY169" fmla="*/ 2106844 h 2344739"/>
              <a:gd name="connsiteX170" fmla="*/ 4065510 w 12192001"/>
              <a:gd name="connsiteY170" fmla="*/ 2105400 h 2344739"/>
              <a:gd name="connsiteX171" fmla="*/ 4058954 w 12192001"/>
              <a:gd name="connsiteY171" fmla="*/ 2105618 h 2344739"/>
              <a:gd name="connsiteX172" fmla="*/ 4042364 w 12192001"/>
              <a:gd name="connsiteY172" fmla="*/ 2103997 h 2344739"/>
              <a:gd name="connsiteX173" fmla="*/ 4036997 w 12192001"/>
              <a:gd name="connsiteY173" fmla="*/ 2101563 h 2344739"/>
              <a:gd name="connsiteX174" fmla="*/ 4035363 w 12192001"/>
              <a:gd name="connsiteY174" fmla="*/ 2097896 h 2344739"/>
              <a:gd name="connsiteX175" fmla="*/ 4033778 w 12192001"/>
              <a:gd name="connsiteY175" fmla="*/ 2098131 h 2344739"/>
              <a:gd name="connsiteX176" fmla="*/ 4004538 w 12192001"/>
              <a:gd name="connsiteY176" fmla="*/ 2085563 h 2344739"/>
              <a:gd name="connsiteX177" fmla="*/ 3936846 w 12192001"/>
              <a:gd name="connsiteY177" fmla="*/ 2068106 h 2344739"/>
              <a:gd name="connsiteX178" fmla="*/ 3897275 w 12192001"/>
              <a:gd name="connsiteY178" fmla="*/ 2062451 h 2344739"/>
              <a:gd name="connsiteX179" fmla="*/ 3789760 w 12192001"/>
              <a:gd name="connsiteY179" fmla="*/ 2042213 h 2344739"/>
              <a:gd name="connsiteX180" fmla="*/ 3682513 w 12192001"/>
              <a:gd name="connsiteY180" fmla="*/ 2018290 h 2344739"/>
              <a:gd name="connsiteX181" fmla="*/ 3610035 w 12192001"/>
              <a:gd name="connsiteY181" fmla="*/ 1986019 h 2344739"/>
              <a:gd name="connsiteX182" fmla="*/ 3603855 w 12192001"/>
              <a:gd name="connsiteY182" fmla="*/ 1987381 h 2344739"/>
              <a:gd name="connsiteX183" fmla="*/ 3594736 w 12192001"/>
              <a:gd name="connsiteY183" fmla="*/ 1987545 h 2344739"/>
              <a:gd name="connsiteX184" fmla="*/ 3594501 w 12192001"/>
              <a:gd name="connsiteY184" fmla="*/ 1987276 h 2344739"/>
              <a:gd name="connsiteX185" fmla="*/ 3585978 w 12192001"/>
              <a:gd name="connsiteY185" fmla="*/ 1987966 h 2344739"/>
              <a:gd name="connsiteX186" fmla="*/ 3536135 w 12192001"/>
              <a:gd name="connsiteY186" fmla="*/ 1978267 h 2344739"/>
              <a:gd name="connsiteX187" fmla="*/ 3473223 w 12192001"/>
              <a:gd name="connsiteY187" fmla="*/ 1974606 h 2344739"/>
              <a:gd name="connsiteX188" fmla="*/ 3400728 w 12192001"/>
              <a:gd name="connsiteY188" fmla="*/ 1962558 h 2344739"/>
              <a:gd name="connsiteX189" fmla="*/ 3363888 w 12192001"/>
              <a:gd name="connsiteY189" fmla="*/ 1979510 h 2344739"/>
              <a:gd name="connsiteX190" fmla="*/ 3344026 w 12192001"/>
              <a:gd name="connsiteY190" fmla="*/ 1981192 h 2344739"/>
              <a:gd name="connsiteX191" fmla="*/ 3341698 w 12192001"/>
              <a:gd name="connsiteY191" fmla="*/ 1980217 h 2344739"/>
              <a:gd name="connsiteX192" fmla="*/ 3262356 w 12192001"/>
              <a:gd name="connsiteY192" fmla="*/ 1986094 h 2344739"/>
              <a:gd name="connsiteX193" fmla="*/ 3142556 w 12192001"/>
              <a:gd name="connsiteY193" fmla="*/ 1993869 h 2344739"/>
              <a:gd name="connsiteX194" fmla="*/ 3030291 w 12192001"/>
              <a:gd name="connsiteY194" fmla="*/ 1996512 h 2344739"/>
              <a:gd name="connsiteX195" fmla="*/ 2781569 w 12192001"/>
              <a:gd name="connsiteY195" fmla="*/ 2018333 h 2344739"/>
              <a:gd name="connsiteX196" fmla="*/ 2646527 w 12192001"/>
              <a:gd name="connsiteY196" fmla="*/ 2028869 h 2344739"/>
              <a:gd name="connsiteX197" fmla="*/ 2568028 w 12192001"/>
              <a:gd name="connsiteY197" fmla="*/ 2002628 h 2344739"/>
              <a:gd name="connsiteX198" fmla="*/ 2443255 w 12192001"/>
              <a:gd name="connsiteY198" fmla="*/ 2016529 h 2344739"/>
              <a:gd name="connsiteX199" fmla="*/ 2315112 w 12192001"/>
              <a:gd name="connsiteY199" fmla="*/ 2024996 h 2344739"/>
              <a:gd name="connsiteX200" fmla="*/ 2208578 w 12192001"/>
              <a:gd name="connsiteY200" fmla="*/ 2019763 h 2344739"/>
              <a:gd name="connsiteX201" fmla="*/ 2094665 w 12192001"/>
              <a:gd name="connsiteY201" fmla="*/ 2003052 h 2344739"/>
              <a:gd name="connsiteX202" fmla="*/ 1997356 w 12192001"/>
              <a:gd name="connsiteY202" fmla="*/ 1995032 h 2344739"/>
              <a:gd name="connsiteX203" fmla="*/ 1928172 w 12192001"/>
              <a:gd name="connsiteY203" fmla="*/ 2016977 h 2344739"/>
              <a:gd name="connsiteX204" fmla="*/ 1921650 w 12192001"/>
              <a:gd name="connsiteY204" fmla="*/ 2012146 h 2344739"/>
              <a:gd name="connsiteX205" fmla="*/ 1873080 w 12192001"/>
              <a:gd name="connsiteY205" fmla="*/ 2013741 h 2344739"/>
              <a:gd name="connsiteX206" fmla="*/ 1786655 w 12192001"/>
              <a:gd name="connsiteY206" fmla="*/ 2041363 h 2344739"/>
              <a:gd name="connsiteX207" fmla="*/ 1738204 w 12192001"/>
              <a:gd name="connsiteY207" fmla="*/ 2036312 h 2344739"/>
              <a:gd name="connsiteX208" fmla="*/ 1675071 w 12192001"/>
              <a:gd name="connsiteY208" fmla="*/ 2019963 h 2344739"/>
              <a:gd name="connsiteX209" fmla="*/ 1608669 w 12192001"/>
              <a:gd name="connsiteY209" fmla="*/ 2013066 h 2344739"/>
              <a:gd name="connsiteX210" fmla="*/ 1496110 w 12192001"/>
              <a:gd name="connsiteY210" fmla="*/ 1987476 h 2344739"/>
              <a:gd name="connsiteX211" fmla="*/ 1149979 w 12192001"/>
              <a:gd name="connsiteY211" fmla="*/ 1938041 h 2344739"/>
              <a:gd name="connsiteX212" fmla="*/ 858269 w 12192001"/>
              <a:gd name="connsiteY212" fmla="*/ 1928608 h 2344739"/>
              <a:gd name="connsiteX213" fmla="*/ 837540 w 12192001"/>
              <a:gd name="connsiteY213" fmla="*/ 1929821 h 2344739"/>
              <a:gd name="connsiteX214" fmla="*/ 816809 w 12192001"/>
              <a:gd name="connsiteY214" fmla="*/ 1927857 h 2344739"/>
              <a:gd name="connsiteX215" fmla="*/ 811506 w 12192001"/>
              <a:gd name="connsiteY215" fmla="*/ 1930751 h 2344739"/>
              <a:gd name="connsiteX216" fmla="*/ 797041 w 12192001"/>
              <a:gd name="connsiteY216" fmla="*/ 1930446 h 2344739"/>
              <a:gd name="connsiteX217" fmla="*/ 767901 w 12192001"/>
              <a:gd name="connsiteY217" fmla="*/ 1932653 h 2344739"/>
              <a:gd name="connsiteX218" fmla="*/ 763053 w 12192001"/>
              <a:gd name="connsiteY218" fmla="*/ 1930432 h 2344739"/>
              <a:gd name="connsiteX219" fmla="*/ 720047 w 12192001"/>
              <a:gd name="connsiteY219" fmla="*/ 1929661 h 2344739"/>
              <a:gd name="connsiteX220" fmla="*/ 719742 w 12192001"/>
              <a:gd name="connsiteY220" fmla="*/ 1928399 h 2344739"/>
              <a:gd name="connsiteX221" fmla="*/ 708875 w 12192001"/>
              <a:gd name="connsiteY221" fmla="*/ 1922722 h 2344739"/>
              <a:gd name="connsiteX222" fmla="*/ 596792 w 12192001"/>
              <a:gd name="connsiteY222" fmla="*/ 1879864 h 2344739"/>
              <a:gd name="connsiteX223" fmla="*/ 578535 w 12192001"/>
              <a:gd name="connsiteY223" fmla="*/ 1877212 h 2344739"/>
              <a:gd name="connsiteX224" fmla="*/ 571717 w 12192001"/>
              <a:gd name="connsiteY224" fmla="*/ 1877401 h 2344739"/>
              <a:gd name="connsiteX225" fmla="*/ 445099 w 12192001"/>
              <a:gd name="connsiteY225" fmla="*/ 1839371 h 2344739"/>
              <a:gd name="connsiteX226" fmla="*/ 404015 w 12192001"/>
              <a:gd name="connsiteY226" fmla="*/ 1833548 h 2344739"/>
              <a:gd name="connsiteX227" fmla="*/ 292435 w 12192001"/>
              <a:gd name="connsiteY227" fmla="*/ 1812852 h 2344739"/>
              <a:gd name="connsiteX228" fmla="*/ 118381 w 12192001"/>
              <a:gd name="connsiteY228" fmla="*/ 1761047 h 2344739"/>
              <a:gd name="connsiteX229" fmla="*/ 15526 w 12192001"/>
              <a:gd name="connsiteY229" fmla="*/ 1758191 h 2344739"/>
              <a:gd name="connsiteX230" fmla="*/ 2 w 12192001"/>
              <a:gd name="connsiteY230" fmla="*/ 1752722 h 2344739"/>
              <a:gd name="connsiteX231" fmla="*/ 1 w 12192001"/>
              <a:gd name="connsiteY231" fmla="*/ 762497 h 2344739"/>
              <a:gd name="connsiteX232" fmla="*/ 0 w 12192001"/>
              <a:gd name="connsiteY232" fmla="*/ 762497 h 2344739"/>
              <a:gd name="connsiteX233" fmla="*/ 0 w 12192001"/>
              <a:gd name="connsiteY233" fmla="*/ 222213 h 2344739"/>
              <a:gd name="connsiteX234" fmla="*/ 0 w 12192001"/>
              <a:gd name="connsiteY234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22499 w 12192001"/>
              <a:gd name="connsiteY25" fmla="*/ 999965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50210 w 12192001"/>
              <a:gd name="connsiteY70" fmla="*/ 1922604 h 2344739"/>
              <a:gd name="connsiteX71" fmla="*/ 9137318 w 12192001"/>
              <a:gd name="connsiteY71" fmla="*/ 1920435 h 2344739"/>
              <a:gd name="connsiteX72" fmla="*/ 9113812 w 12192001"/>
              <a:gd name="connsiteY72" fmla="*/ 1919069 h 2344739"/>
              <a:gd name="connsiteX73" fmla="*/ 9053453 w 12192001"/>
              <a:gd name="connsiteY73" fmla="*/ 1910755 h 2344739"/>
              <a:gd name="connsiteX74" fmla="*/ 9005486 w 12192001"/>
              <a:gd name="connsiteY74" fmla="*/ 1914040 h 2344739"/>
              <a:gd name="connsiteX75" fmla="*/ 9005201 w 12192001"/>
              <a:gd name="connsiteY75" fmla="*/ 1913800 h 2344739"/>
              <a:gd name="connsiteX76" fmla="*/ 8996232 w 12192001"/>
              <a:gd name="connsiteY76" fmla="*/ 1915011 h 2344739"/>
              <a:gd name="connsiteX77" fmla="*/ 8990394 w 12192001"/>
              <a:gd name="connsiteY77" fmla="*/ 1917072 h 2344739"/>
              <a:gd name="connsiteX78" fmla="*/ 8974337 w 12192001"/>
              <a:gd name="connsiteY78" fmla="*/ 1920298 h 2344739"/>
              <a:gd name="connsiteX79" fmla="*/ 8968011 w 12192001"/>
              <a:gd name="connsiteY79" fmla="*/ 1919598 h 2344739"/>
              <a:gd name="connsiteX80" fmla="*/ 8963048 w 12192001"/>
              <a:gd name="connsiteY80" fmla="*/ 1917373 h 2344739"/>
              <a:gd name="connsiteX81" fmla="*/ 8928988 w 12192001"/>
              <a:gd name="connsiteY81" fmla="*/ 1914185 h 2344739"/>
              <a:gd name="connsiteX82" fmla="*/ 8752444 w 12192001"/>
              <a:gd name="connsiteY82" fmla="*/ 1933417 h 2344739"/>
              <a:gd name="connsiteX83" fmla="*/ 8707847 w 12192001"/>
              <a:gd name="connsiteY83" fmla="*/ 1935518 h 2344739"/>
              <a:gd name="connsiteX84" fmla="*/ 8596071 w 12192001"/>
              <a:gd name="connsiteY84" fmla="*/ 1944090 h 2344739"/>
              <a:gd name="connsiteX85" fmla="*/ 8525230 w 12192001"/>
              <a:gd name="connsiteY85" fmla="*/ 1929248 h 2344739"/>
              <a:gd name="connsiteX86" fmla="*/ 8510983 w 12192001"/>
              <a:gd name="connsiteY86" fmla="*/ 1935163 h 2344739"/>
              <a:gd name="connsiteX87" fmla="*/ 8506167 w 12192001"/>
              <a:gd name="connsiteY87" fmla="*/ 1938164 h 2344739"/>
              <a:gd name="connsiteX88" fmla="*/ 8497968 w 12192001"/>
              <a:gd name="connsiteY88" fmla="*/ 1940902 h 2344739"/>
              <a:gd name="connsiteX89" fmla="*/ 8497594 w 12192001"/>
              <a:gd name="connsiteY89" fmla="*/ 1940723 h 2344739"/>
              <a:gd name="connsiteX90" fmla="*/ 8490249 w 12192001"/>
              <a:gd name="connsiteY90" fmla="*/ 1943773 h 2344739"/>
              <a:gd name="connsiteX91" fmla="*/ 8367182 w 12192001"/>
              <a:gd name="connsiteY91" fmla="*/ 1957815 h 2344739"/>
              <a:gd name="connsiteX92" fmla="*/ 8353799 w 12192001"/>
              <a:gd name="connsiteY92" fmla="*/ 1958009 h 2344739"/>
              <a:gd name="connsiteX93" fmla="*/ 8352373 w 12192001"/>
              <a:gd name="connsiteY93" fmla="*/ 1957169 h 2344739"/>
              <a:gd name="connsiteX94" fmla="*/ 8320104 w 12192001"/>
              <a:gd name="connsiteY94" fmla="*/ 1974587 h 2344739"/>
              <a:gd name="connsiteX95" fmla="*/ 8314433 w 12192001"/>
              <a:gd name="connsiteY95" fmla="*/ 1974913 h 2344739"/>
              <a:gd name="connsiteX96" fmla="*/ 8295174 w 12192001"/>
              <a:gd name="connsiteY96" fmla="*/ 1988808 h 2344739"/>
              <a:gd name="connsiteX97" fmla="*/ 8284276 w 12192001"/>
              <a:gd name="connsiteY97" fmla="*/ 1994631 h 2344739"/>
              <a:gd name="connsiteX98" fmla="*/ 8283150 w 12192001"/>
              <a:gd name="connsiteY98" fmla="*/ 1999074 h 2344739"/>
              <a:gd name="connsiteX99" fmla="*/ 8266076 w 12192001"/>
              <a:gd name="connsiteY99" fmla="*/ 2006249 h 2344739"/>
              <a:gd name="connsiteX100" fmla="*/ 8263377 w 12192001"/>
              <a:gd name="connsiteY100" fmla="*/ 2006019 h 2344739"/>
              <a:gd name="connsiteX101" fmla="*/ 8252033 w 12192001"/>
              <a:gd name="connsiteY101" fmla="*/ 2015862 h 2344739"/>
              <a:gd name="connsiteX102" fmla="*/ 8245834 w 12192001"/>
              <a:gd name="connsiteY102" fmla="*/ 2028854 h 2344739"/>
              <a:gd name="connsiteX103" fmla="*/ 8090272 w 12192001"/>
              <a:gd name="connsiteY103" fmla="*/ 2075015 h 2344739"/>
              <a:gd name="connsiteX104" fmla="*/ 7905407 w 12192001"/>
              <a:gd name="connsiteY104" fmla="*/ 2116988 h 2344739"/>
              <a:gd name="connsiteX105" fmla="*/ 7718745 w 12192001"/>
              <a:gd name="connsiteY105" fmla="*/ 2142703 h 2344739"/>
              <a:gd name="connsiteX106" fmla="*/ 7614347 w 12192001"/>
              <a:gd name="connsiteY106" fmla="*/ 2139232 h 2344739"/>
              <a:gd name="connsiteX107" fmla="*/ 7527543 w 12192001"/>
              <a:gd name="connsiteY107" fmla="*/ 2145060 h 2344739"/>
              <a:gd name="connsiteX108" fmla="*/ 7519571 w 12192001"/>
              <a:gd name="connsiteY108" fmla="*/ 2147613 h 2344739"/>
              <a:gd name="connsiteX109" fmla="*/ 7507411 w 12192001"/>
              <a:gd name="connsiteY109" fmla="*/ 2148948 h 2344739"/>
              <a:gd name="connsiteX110" fmla="*/ 7507040 w 12192001"/>
              <a:gd name="connsiteY110" fmla="*/ 2148621 h 2344739"/>
              <a:gd name="connsiteX111" fmla="*/ 7495795 w 12192001"/>
              <a:gd name="connsiteY111" fmla="*/ 2150573 h 2344739"/>
              <a:gd name="connsiteX112" fmla="*/ 7405391 w 12192001"/>
              <a:gd name="connsiteY112" fmla="*/ 2142468 h 2344739"/>
              <a:gd name="connsiteX113" fmla="*/ 7312180 w 12192001"/>
              <a:gd name="connsiteY113" fmla="*/ 2132873 h 2344739"/>
              <a:gd name="connsiteX114" fmla="*/ 7310853 w 12192001"/>
              <a:gd name="connsiteY114" fmla="*/ 2131431 h 2344739"/>
              <a:gd name="connsiteX115" fmla="*/ 7218559 w 12192001"/>
              <a:gd name="connsiteY115" fmla="*/ 2156680 h 2344739"/>
              <a:gd name="connsiteX116" fmla="*/ 7201101 w 12192001"/>
              <a:gd name="connsiteY116" fmla="*/ 2161230 h 2344739"/>
              <a:gd name="connsiteX117" fmla="*/ 7197004 w 12192001"/>
              <a:gd name="connsiteY117" fmla="*/ 2166588 h 2344739"/>
              <a:gd name="connsiteX118" fmla="*/ 7170808 w 12192001"/>
              <a:gd name="connsiteY118" fmla="*/ 2171236 h 2344739"/>
              <a:gd name="connsiteX119" fmla="*/ 7096988 w 12192001"/>
              <a:gd name="connsiteY119" fmla="*/ 2183464 h 2344739"/>
              <a:gd name="connsiteX120" fmla="*/ 7018496 w 12192001"/>
              <a:gd name="connsiteY120" fmla="*/ 2183090 h 2344739"/>
              <a:gd name="connsiteX121" fmla="*/ 6904146 w 12192001"/>
              <a:gd name="connsiteY121" fmla="*/ 2212596 h 2344739"/>
              <a:gd name="connsiteX122" fmla="*/ 6708222 w 12192001"/>
              <a:gd name="connsiteY122" fmla="*/ 2240551 h 2344739"/>
              <a:gd name="connsiteX123" fmla="*/ 6549454 w 12192001"/>
              <a:gd name="connsiteY123" fmla="*/ 2269327 h 2344739"/>
              <a:gd name="connsiteX124" fmla="*/ 6317560 w 12192001"/>
              <a:gd name="connsiteY124" fmla="*/ 2316127 h 2344739"/>
              <a:gd name="connsiteX125" fmla="*/ 6168674 w 12192001"/>
              <a:gd name="connsiteY125" fmla="*/ 2318214 h 2344739"/>
              <a:gd name="connsiteX126" fmla="*/ 6073848 w 12192001"/>
              <a:gd name="connsiteY126" fmla="*/ 2338676 h 2344739"/>
              <a:gd name="connsiteX127" fmla="*/ 6068529 w 12192001"/>
              <a:gd name="connsiteY127" fmla="*/ 2337139 h 2344739"/>
              <a:gd name="connsiteX128" fmla="*/ 6048638 w 12192001"/>
              <a:gd name="connsiteY128" fmla="*/ 2337822 h 2344739"/>
              <a:gd name="connsiteX129" fmla="*/ 6041285 w 12192001"/>
              <a:gd name="connsiteY129" fmla="*/ 2329473 h 2344739"/>
              <a:gd name="connsiteX130" fmla="*/ 6010090 w 12192001"/>
              <a:gd name="connsiteY130" fmla="*/ 2324380 h 2344739"/>
              <a:gd name="connsiteX131" fmla="*/ 5957375 w 12192001"/>
              <a:gd name="connsiteY131" fmla="*/ 2328024 h 2344739"/>
              <a:gd name="connsiteX132" fmla="*/ 5758919 w 12192001"/>
              <a:gd name="connsiteY132" fmla="*/ 2343716 h 2344739"/>
              <a:gd name="connsiteX133" fmla="*/ 5626960 w 12192001"/>
              <a:gd name="connsiteY133" fmla="*/ 2344739 h 2344739"/>
              <a:gd name="connsiteX134" fmla="*/ 5470906 w 12192001"/>
              <a:gd name="connsiteY134" fmla="*/ 2330719 h 2344739"/>
              <a:gd name="connsiteX135" fmla="*/ 5432761 w 12192001"/>
              <a:gd name="connsiteY135" fmla="*/ 2319466 h 2344739"/>
              <a:gd name="connsiteX136" fmla="*/ 5381669 w 12192001"/>
              <a:gd name="connsiteY136" fmla="*/ 2301764 h 2344739"/>
              <a:gd name="connsiteX137" fmla="*/ 5261764 w 12192001"/>
              <a:gd name="connsiteY137" fmla="*/ 2281347 h 2344739"/>
              <a:gd name="connsiteX138" fmla="*/ 5222961 w 12192001"/>
              <a:gd name="connsiteY138" fmla="*/ 2270223 h 2344739"/>
              <a:gd name="connsiteX139" fmla="*/ 5174660 w 12192001"/>
              <a:gd name="connsiteY139" fmla="*/ 2267233 h 2344739"/>
              <a:gd name="connsiteX140" fmla="*/ 5156554 w 12192001"/>
              <a:gd name="connsiteY140" fmla="*/ 2260010 h 2344739"/>
              <a:gd name="connsiteX141" fmla="*/ 5142599 w 12192001"/>
              <a:gd name="connsiteY141" fmla="*/ 2256610 h 2344739"/>
              <a:gd name="connsiteX142" fmla="*/ 5139596 w 12192001"/>
              <a:gd name="connsiteY142" fmla="*/ 2254509 h 2344739"/>
              <a:gd name="connsiteX143" fmla="*/ 5121659 w 12192001"/>
              <a:gd name="connsiteY143" fmla="*/ 2243656 h 2344739"/>
              <a:gd name="connsiteX144" fmla="*/ 5065790 w 12192001"/>
              <a:gd name="connsiteY144" fmla="*/ 2250227 h 2344739"/>
              <a:gd name="connsiteX145" fmla="*/ 5011514 w 12192001"/>
              <a:gd name="connsiteY145" fmla="*/ 2233846 h 2344739"/>
              <a:gd name="connsiteX146" fmla="*/ 4840441 w 12192001"/>
              <a:gd name="connsiteY146" fmla="*/ 2209829 h 2344739"/>
              <a:gd name="connsiteX147" fmla="*/ 4762447 w 12192001"/>
              <a:gd name="connsiteY147" fmla="*/ 2182061 h 2344739"/>
              <a:gd name="connsiteX148" fmla="*/ 4723186 w 12192001"/>
              <a:gd name="connsiteY148" fmla="*/ 2173047 h 2344739"/>
              <a:gd name="connsiteX149" fmla="*/ 4721176 w 12192001"/>
              <a:gd name="connsiteY149" fmla="*/ 2172298 h 2344739"/>
              <a:gd name="connsiteX150" fmla="*/ 4722111 w 12192001"/>
              <a:gd name="connsiteY150" fmla="*/ 2172087 h 2344739"/>
              <a:gd name="connsiteX151" fmla="*/ 4717202 w 12192001"/>
              <a:gd name="connsiteY151" fmla="*/ 2170817 h 2344739"/>
              <a:gd name="connsiteX152" fmla="*/ 4721176 w 12192001"/>
              <a:gd name="connsiteY152" fmla="*/ 2172298 h 2344739"/>
              <a:gd name="connsiteX153" fmla="*/ 4715526 w 12192001"/>
              <a:gd name="connsiteY153" fmla="*/ 2173573 h 2344739"/>
              <a:gd name="connsiteX154" fmla="*/ 4515814 w 12192001"/>
              <a:gd name="connsiteY154" fmla="*/ 2163671 h 2344739"/>
              <a:gd name="connsiteX155" fmla="*/ 4428543 w 12192001"/>
              <a:gd name="connsiteY155" fmla="*/ 2153020 h 2344739"/>
              <a:gd name="connsiteX156" fmla="*/ 4362875 w 12192001"/>
              <a:gd name="connsiteY156" fmla="*/ 2151674 h 2344739"/>
              <a:gd name="connsiteX157" fmla="*/ 4316966 w 12192001"/>
              <a:gd name="connsiteY157" fmla="*/ 2158289 h 2344739"/>
              <a:gd name="connsiteX158" fmla="*/ 4315110 w 12192001"/>
              <a:gd name="connsiteY158" fmla="*/ 2156948 h 2344739"/>
              <a:gd name="connsiteX159" fmla="*/ 4295144 w 12192001"/>
              <a:gd name="connsiteY159" fmla="*/ 2155069 h 2344739"/>
              <a:gd name="connsiteX160" fmla="*/ 4290064 w 12192001"/>
              <a:gd name="connsiteY160" fmla="*/ 2157986 h 2344739"/>
              <a:gd name="connsiteX161" fmla="*/ 4276142 w 12192001"/>
              <a:gd name="connsiteY161" fmla="*/ 2157740 h 2344739"/>
              <a:gd name="connsiteX162" fmla="*/ 4248117 w 12192001"/>
              <a:gd name="connsiteY162" fmla="*/ 2160064 h 2344739"/>
              <a:gd name="connsiteX163" fmla="*/ 4202051 w 12192001"/>
              <a:gd name="connsiteY163" fmla="*/ 2157269 h 2344739"/>
              <a:gd name="connsiteX164" fmla="*/ 4201745 w 12192001"/>
              <a:gd name="connsiteY164" fmla="*/ 2156010 h 2344739"/>
              <a:gd name="connsiteX165" fmla="*/ 4191248 w 12192001"/>
              <a:gd name="connsiteY165" fmla="*/ 2150376 h 2344739"/>
              <a:gd name="connsiteX166" fmla="*/ 4142745 w 12192001"/>
              <a:gd name="connsiteY166" fmla="*/ 2134511 h 2344739"/>
              <a:gd name="connsiteX167" fmla="*/ 4083097 w 12192001"/>
              <a:gd name="connsiteY167" fmla="*/ 2107978 h 2344739"/>
              <a:gd name="connsiteX168" fmla="*/ 4074546 w 12192001"/>
              <a:gd name="connsiteY168" fmla="*/ 2107143 h 2344739"/>
              <a:gd name="connsiteX169" fmla="*/ 4074427 w 12192001"/>
              <a:gd name="connsiteY169" fmla="*/ 2106844 h 2344739"/>
              <a:gd name="connsiteX170" fmla="*/ 4065510 w 12192001"/>
              <a:gd name="connsiteY170" fmla="*/ 2105400 h 2344739"/>
              <a:gd name="connsiteX171" fmla="*/ 4058954 w 12192001"/>
              <a:gd name="connsiteY171" fmla="*/ 2105618 h 2344739"/>
              <a:gd name="connsiteX172" fmla="*/ 4042364 w 12192001"/>
              <a:gd name="connsiteY172" fmla="*/ 2103997 h 2344739"/>
              <a:gd name="connsiteX173" fmla="*/ 4036997 w 12192001"/>
              <a:gd name="connsiteY173" fmla="*/ 2101563 h 2344739"/>
              <a:gd name="connsiteX174" fmla="*/ 4035363 w 12192001"/>
              <a:gd name="connsiteY174" fmla="*/ 2097896 h 2344739"/>
              <a:gd name="connsiteX175" fmla="*/ 4033778 w 12192001"/>
              <a:gd name="connsiteY175" fmla="*/ 2098131 h 2344739"/>
              <a:gd name="connsiteX176" fmla="*/ 4004538 w 12192001"/>
              <a:gd name="connsiteY176" fmla="*/ 2085563 h 2344739"/>
              <a:gd name="connsiteX177" fmla="*/ 3936846 w 12192001"/>
              <a:gd name="connsiteY177" fmla="*/ 2068106 h 2344739"/>
              <a:gd name="connsiteX178" fmla="*/ 3897275 w 12192001"/>
              <a:gd name="connsiteY178" fmla="*/ 2062451 h 2344739"/>
              <a:gd name="connsiteX179" fmla="*/ 3789760 w 12192001"/>
              <a:gd name="connsiteY179" fmla="*/ 2042213 h 2344739"/>
              <a:gd name="connsiteX180" fmla="*/ 3682513 w 12192001"/>
              <a:gd name="connsiteY180" fmla="*/ 2018290 h 2344739"/>
              <a:gd name="connsiteX181" fmla="*/ 3610035 w 12192001"/>
              <a:gd name="connsiteY181" fmla="*/ 1986019 h 2344739"/>
              <a:gd name="connsiteX182" fmla="*/ 3603855 w 12192001"/>
              <a:gd name="connsiteY182" fmla="*/ 1987381 h 2344739"/>
              <a:gd name="connsiteX183" fmla="*/ 3594736 w 12192001"/>
              <a:gd name="connsiteY183" fmla="*/ 1987545 h 2344739"/>
              <a:gd name="connsiteX184" fmla="*/ 3594501 w 12192001"/>
              <a:gd name="connsiteY184" fmla="*/ 1987276 h 2344739"/>
              <a:gd name="connsiteX185" fmla="*/ 3585978 w 12192001"/>
              <a:gd name="connsiteY185" fmla="*/ 1987966 h 2344739"/>
              <a:gd name="connsiteX186" fmla="*/ 3536135 w 12192001"/>
              <a:gd name="connsiteY186" fmla="*/ 1978267 h 2344739"/>
              <a:gd name="connsiteX187" fmla="*/ 3473223 w 12192001"/>
              <a:gd name="connsiteY187" fmla="*/ 1974606 h 2344739"/>
              <a:gd name="connsiteX188" fmla="*/ 3400728 w 12192001"/>
              <a:gd name="connsiteY188" fmla="*/ 1962558 h 2344739"/>
              <a:gd name="connsiteX189" fmla="*/ 3363888 w 12192001"/>
              <a:gd name="connsiteY189" fmla="*/ 1979510 h 2344739"/>
              <a:gd name="connsiteX190" fmla="*/ 3344026 w 12192001"/>
              <a:gd name="connsiteY190" fmla="*/ 1981192 h 2344739"/>
              <a:gd name="connsiteX191" fmla="*/ 3341698 w 12192001"/>
              <a:gd name="connsiteY191" fmla="*/ 1980217 h 2344739"/>
              <a:gd name="connsiteX192" fmla="*/ 3262356 w 12192001"/>
              <a:gd name="connsiteY192" fmla="*/ 1986094 h 2344739"/>
              <a:gd name="connsiteX193" fmla="*/ 3142556 w 12192001"/>
              <a:gd name="connsiteY193" fmla="*/ 1993869 h 2344739"/>
              <a:gd name="connsiteX194" fmla="*/ 3030291 w 12192001"/>
              <a:gd name="connsiteY194" fmla="*/ 1996512 h 2344739"/>
              <a:gd name="connsiteX195" fmla="*/ 2781569 w 12192001"/>
              <a:gd name="connsiteY195" fmla="*/ 2018333 h 2344739"/>
              <a:gd name="connsiteX196" fmla="*/ 2646527 w 12192001"/>
              <a:gd name="connsiteY196" fmla="*/ 2028869 h 2344739"/>
              <a:gd name="connsiteX197" fmla="*/ 2568028 w 12192001"/>
              <a:gd name="connsiteY197" fmla="*/ 2002628 h 2344739"/>
              <a:gd name="connsiteX198" fmla="*/ 2443255 w 12192001"/>
              <a:gd name="connsiteY198" fmla="*/ 2016529 h 2344739"/>
              <a:gd name="connsiteX199" fmla="*/ 2315112 w 12192001"/>
              <a:gd name="connsiteY199" fmla="*/ 2024996 h 2344739"/>
              <a:gd name="connsiteX200" fmla="*/ 2208578 w 12192001"/>
              <a:gd name="connsiteY200" fmla="*/ 2019763 h 2344739"/>
              <a:gd name="connsiteX201" fmla="*/ 2094665 w 12192001"/>
              <a:gd name="connsiteY201" fmla="*/ 2003052 h 2344739"/>
              <a:gd name="connsiteX202" fmla="*/ 1997356 w 12192001"/>
              <a:gd name="connsiteY202" fmla="*/ 1995032 h 2344739"/>
              <a:gd name="connsiteX203" fmla="*/ 1928172 w 12192001"/>
              <a:gd name="connsiteY203" fmla="*/ 2016977 h 2344739"/>
              <a:gd name="connsiteX204" fmla="*/ 1921650 w 12192001"/>
              <a:gd name="connsiteY204" fmla="*/ 2012146 h 2344739"/>
              <a:gd name="connsiteX205" fmla="*/ 1873080 w 12192001"/>
              <a:gd name="connsiteY205" fmla="*/ 2013741 h 2344739"/>
              <a:gd name="connsiteX206" fmla="*/ 1786655 w 12192001"/>
              <a:gd name="connsiteY206" fmla="*/ 2041363 h 2344739"/>
              <a:gd name="connsiteX207" fmla="*/ 1738204 w 12192001"/>
              <a:gd name="connsiteY207" fmla="*/ 2036312 h 2344739"/>
              <a:gd name="connsiteX208" fmla="*/ 1675071 w 12192001"/>
              <a:gd name="connsiteY208" fmla="*/ 2019963 h 2344739"/>
              <a:gd name="connsiteX209" fmla="*/ 1608669 w 12192001"/>
              <a:gd name="connsiteY209" fmla="*/ 2013066 h 2344739"/>
              <a:gd name="connsiteX210" fmla="*/ 1496110 w 12192001"/>
              <a:gd name="connsiteY210" fmla="*/ 1987476 h 2344739"/>
              <a:gd name="connsiteX211" fmla="*/ 1149979 w 12192001"/>
              <a:gd name="connsiteY211" fmla="*/ 1938041 h 2344739"/>
              <a:gd name="connsiteX212" fmla="*/ 858269 w 12192001"/>
              <a:gd name="connsiteY212" fmla="*/ 1928608 h 2344739"/>
              <a:gd name="connsiteX213" fmla="*/ 837540 w 12192001"/>
              <a:gd name="connsiteY213" fmla="*/ 1929821 h 2344739"/>
              <a:gd name="connsiteX214" fmla="*/ 816809 w 12192001"/>
              <a:gd name="connsiteY214" fmla="*/ 1927857 h 2344739"/>
              <a:gd name="connsiteX215" fmla="*/ 811506 w 12192001"/>
              <a:gd name="connsiteY215" fmla="*/ 1930751 h 2344739"/>
              <a:gd name="connsiteX216" fmla="*/ 797041 w 12192001"/>
              <a:gd name="connsiteY216" fmla="*/ 1930446 h 2344739"/>
              <a:gd name="connsiteX217" fmla="*/ 767901 w 12192001"/>
              <a:gd name="connsiteY217" fmla="*/ 1932653 h 2344739"/>
              <a:gd name="connsiteX218" fmla="*/ 763053 w 12192001"/>
              <a:gd name="connsiteY218" fmla="*/ 1930432 h 2344739"/>
              <a:gd name="connsiteX219" fmla="*/ 720047 w 12192001"/>
              <a:gd name="connsiteY219" fmla="*/ 1929661 h 2344739"/>
              <a:gd name="connsiteX220" fmla="*/ 719742 w 12192001"/>
              <a:gd name="connsiteY220" fmla="*/ 1928399 h 2344739"/>
              <a:gd name="connsiteX221" fmla="*/ 708875 w 12192001"/>
              <a:gd name="connsiteY221" fmla="*/ 1922722 h 2344739"/>
              <a:gd name="connsiteX222" fmla="*/ 596792 w 12192001"/>
              <a:gd name="connsiteY222" fmla="*/ 1879864 h 2344739"/>
              <a:gd name="connsiteX223" fmla="*/ 578535 w 12192001"/>
              <a:gd name="connsiteY223" fmla="*/ 1877212 h 2344739"/>
              <a:gd name="connsiteX224" fmla="*/ 571717 w 12192001"/>
              <a:gd name="connsiteY224" fmla="*/ 1877401 h 2344739"/>
              <a:gd name="connsiteX225" fmla="*/ 445099 w 12192001"/>
              <a:gd name="connsiteY225" fmla="*/ 1839371 h 2344739"/>
              <a:gd name="connsiteX226" fmla="*/ 404015 w 12192001"/>
              <a:gd name="connsiteY226" fmla="*/ 1833548 h 2344739"/>
              <a:gd name="connsiteX227" fmla="*/ 292435 w 12192001"/>
              <a:gd name="connsiteY227" fmla="*/ 1812852 h 2344739"/>
              <a:gd name="connsiteX228" fmla="*/ 118381 w 12192001"/>
              <a:gd name="connsiteY228" fmla="*/ 1761047 h 2344739"/>
              <a:gd name="connsiteX229" fmla="*/ 15526 w 12192001"/>
              <a:gd name="connsiteY229" fmla="*/ 1758191 h 2344739"/>
              <a:gd name="connsiteX230" fmla="*/ 2 w 12192001"/>
              <a:gd name="connsiteY230" fmla="*/ 1752722 h 2344739"/>
              <a:gd name="connsiteX231" fmla="*/ 1 w 12192001"/>
              <a:gd name="connsiteY231" fmla="*/ 762497 h 2344739"/>
              <a:gd name="connsiteX232" fmla="*/ 0 w 12192001"/>
              <a:gd name="connsiteY232" fmla="*/ 762497 h 2344739"/>
              <a:gd name="connsiteX233" fmla="*/ 0 w 12192001"/>
              <a:gd name="connsiteY233" fmla="*/ 222213 h 2344739"/>
              <a:gd name="connsiteX234" fmla="*/ 0 w 12192001"/>
              <a:gd name="connsiteY234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22499 w 12192001"/>
              <a:gd name="connsiteY25" fmla="*/ 999965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37318 w 12192001"/>
              <a:gd name="connsiteY70" fmla="*/ 1920435 h 2344739"/>
              <a:gd name="connsiteX71" fmla="*/ 9113812 w 12192001"/>
              <a:gd name="connsiteY71" fmla="*/ 1919069 h 2344739"/>
              <a:gd name="connsiteX72" fmla="*/ 9053453 w 12192001"/>
              <a:gd name="connsiteY72" fmla="*/ 1910755 h 2344739"/>
              <a:gd name="connsiteX73" fmla="*/ 9005486 w 12192001"/>
              <a:gd name="connsiteY73" fmla="*/ 1914040 h 2344739"/>
              <a:gd name="connsiteX74" fmla="*/ 9005201 w 12192001"/>
              <a:gd name="connsiteY74" fmla="*/ 1913800 h 2344739"/>
              <a:gd name="connsiteX75" fmla="*/ 8996232 w 12192001"/>
              <a:gd name="connsiteY75" fmla="*/ 1915011 h 2344739"/>
              <a:gd name="connsiteX76" fmla="*/ 8990394 w 12192001"/>
              <a:gd name="connsiteY76" fmla="*/ 1917072 h 2344739"/>
              <a:gd name="connsiteX77" fmla="*/ 8974337 w 12192001"/>
              <a:gd name="connsiteY77" fmla="*/ 1920298 h 2344739"/>
              <a:gd name="connsiteX78" fmla="*/ 8968011 w 12192001"/>
              <a:gd name="connsiteY78" fmla="*/ 1919598 h 2344739"/>
              <a:gd name="connsiteX79" fmla="*/ 8963048 w 12192001"/>
              <a:gd name="connsiteY79" fmla="*/ 1917373 h 2344739"/>
              <a:gd name="connsiteX80" fmla="*/ 8928988 w 12192001"/>
              <a:gd name="connsiteY80" fmla="*/ 1914185 h 2344739"/>
              <a:gd name="connsiteX81" fmla="*/ 8752444 w 12192001"/>
              <a:gd name="connsiteY81" fmla="*/ 1933417 h 2344739"/>
              <a:gd name="connsiteX82" fmla="*/ 8707847 w 12192001"/>
              <a:gd name="connsiteY82" fmla="*/ 1935518 h 2344739"/>
              <a:gd name="connsiteX83" fmla="*/ 8596071 w 12192001"/>
              <a:gd name="connsiteY83" fmla="*/ 1944090 h 2344739"/>
              <a:gd name="connsiteX84" fmla="*/ 8525230 w 12192001"/>
              <a:gd name="connsiteY84" fmla="*/ 1929248 h 2344739"/>
              <a:gd name="connsiteX85" fmla="*/ 8510983 w 12192001"/>
              <a:gd name="connsiteY85" fmla="*/ 1935163 h 2344739"/>
              <a:gd name="connsiteX86" fmla="*/ 8506167 w 12192001"/>
              <a:gd name="connsiteY86" fmla="*/ 1938164 h 2344739"/>
              <a:gd name="connsiteX87" fmla="*/ 8497968 w 12192001"/>
              <a:gd name="connsiteY87" fmla="*/ 1940902 h 2344739"/>
              <a:gd name="connsiteX88" fmla="*/ 8497594 w 12192001"/>
              <a:gd name="connsiteY88" fmla="*/ 1940723 h 2344739"/>
              <a:gd name="connsiteX89" fmla="*/ 8490249 w 12192001"/>
              <a:gd name="connsiteY89" fmla="*/ 1943773 h 2344739"/>
              <a:gd name="connsiteX90" fmla="*/ 8367182 w 12192001"/>
              <a:gd name="connsiteY90" fmla="*/ 1957815 h 2344739"/>
              <a:gd name="connsiteX91" fmla="*/ 8353799 w 12192001"/>
              <a:gd name="connsiteY91" fmla="*/ 1958009 h 2344739"/>
              <a:gd name="connsiteX92" fmla="*/ 8352373 w 12192001"/>
              <a:gd name="connsiteY92" fmla="*/ 1957169 h 2344739"/>
              <a:gd name="connsiteX93" fmla="*/ 8320104 w 12192001"/>
              <a:gd name="connsiteY93" fmla="*/ 1974587 h 2344739"/>
              <a:gd name="connsiteX94" fmla="*/ 8314433 w 12192001"/>
              <a:gd name="connsiteY94" fmla="*/ 1974913 h 2344739"/>
              <a:gd name="connsiteX95" fmla="*/ 8295174 w 12192001"/>
              <a:gd name="connsiteY95" fmla="*/ 1988808 h 2344739"/>
              <a:gd name="connsiteX96" fmla="*/ 8284276 w 12192001"/>
              <a:gd name="connsiteY96" fmla="*/ 1994631 h 2344739"/>
              <a:gd name="connsiteX97" fmla="*/ 8283150 w 12192001"/>
              <a:gd name="connsiteY97" fmla="*/ 1999074 h 2344739"/>
              <a:gd name="connsiteX98" fmla="*/ 8266076 w 12192001"/>
              <a:gd name="connsiteY98" fmla="*/ 2006249 h 2344739"/>
              <a:gd name="connsiteX99" fmla="*/ 8263377 w 12192001"/>
              <a:gd name="connsiteY99" fmla="*/ 2006019 h 2344739"/>
              <a:gd name="connsiteX100" fmla="*/ 8252033 w 12192001"/>
              <a:gd name="connsiteY100" fmla="*/ 2015862 h 2344739"/>
              <a:gd name="connsiteX101" fmla="*/ 8245834 w 12192001"/>
              <a:gd name="connsiteY101" fmla="*/ 2028854 h 2344739"/>
              <a:gd name="connsiteX102" fmla="*/ 8090272 w 12192001"/>
              <a:gd name="connsiteY102" fmla="*/ 2075015 h 2344739"/>
              <a:gd name="connsiteX103" fmla="*/ 7905407 w 12192001"/>
              <a:gd name="connsiteY103" fmla="*/ 2116988 h 2344739"/>
              <a:gd name="connsiteX104" fmla="*/ 7718745 w 12192001"/>
              <a:gd name="connsiteY104" fmla="*/ 2142703 h 2344739"/>
              <a:gd name="connsiteX105" fmla="*/ 7614347 w 12192001"/>
              <a:gd name="connsiteY105" fmla="*/ 2139232 h 2344739"/>
              <a:gd name="connsiteX106" fmla="*/ 7527543 w 12192001"/>
              <a:gd name="connsiteY106" fmla="*/ 2145060 h 2344739"/>
              <a:gd name="connsiteX107" fmla="*/ 7519571 w 12192001"/>
              <a:gd name="connsiteY107" fmla="*/ 2147613 h 2344739"/>
              <a:gd name="connsiteX108" fmla="*/ 7507411 w 12192001"/>
              <a:gd name="connsiteY108" fmla="*/ 2148948 h 2344739"/>
              <a:gd name="connsiteX109" fmla="*/ 7507040 w 12192001"/>
              <a:gd name="connsiteY109" fmla="*/ 2148621 h 2344739"/>
              <a:gd name="connsiteX110" fmla="*/ 7495795 w 12192001"/>
              <a:gd name="connsiteY110" fmla="*/ 2150573 h 2344739"/>
              <a:gd name="connsiteX111" fmla="*/ 7405391 w 12192001"/>
              <a:gd name="connsiteY111" fmla="*/ 2142468 h 2344739"/>
              <a:gd name="connsiteX112" fmla="*/ 7312180 w 12192001"/>
              <a:gd name="connsiteY112" fmla="*/ 2132873 h 2344739"/>
              <a:gd name="connsiteX113" fmla="*/ 7310853 w 12192001"/>
              <a:gd name="connsiteY113" fmla="*/ 2131431 h 2344739"/>
              <a:gd name="connsiteX114" fmla="*/ 7218559 w 12192001"/>
              <a:gd name="connsiteY114" fmla="*/ 2156680 h 2344739"/>
              <a:gd name="connsiteX115" fmla="*/ 7201101 w 12192001"/>
              <a:gd name="connsiteY115" fmla="*/ 2161230 h 2344739"/>
              <a:gd name="connsiteX116" fmla="*/ 7197004 w 12192001"/>
              <a:gd name="connsiteY116" fmla="*/ 2166588 h 2344739"/>
              <a:gd name="connsiteX117" fmla="*/ 7170808 w 12192001"/>
              <a:gd name="connsiteY117" fmla="*/ 2171236 h 2344739"/>
              <a:gd name="connsiteX118" fmla="*/ 7096988 w 12192001"/>
              <a:gd name="connsiteY118" fmla="*/ 2183464 h 2344739"/>
              <a:gd name="connsiteX119" fmla="*/ 7018496 w 12192001"/>
              <a:gd name="connsiteY119" fmla="*/ 2183090 h 2344739"/>
              <a:gd name="connsiteX120" fmla="*/ 6904146 w 12192001"/>
              <a:gd name="connsiteY120" fmla="*/ 2212596 h 2344739"/>
              <a:gd name="connsiteX121" fmla="*/ 6708222 w 12192001"/>
              <a:gd name="connsiteY121" fmla="*/ 2240551 h 2344739"/>
              <a:gd name="connsiteX122" fmla="*/ 6549454 w 12192001"/>
              <a:gd name="connsiteY122" fmla="*/ 2269327 h 2344739"/>
              <a:gd name="connsiteX123" fmla="*/ 6317560 w 12192001"/>
              <a:gd name="connsiteY123" fmla="*/ 2316127 h 2344739"/>
              <a:gd name="connsiteX124" fmla="*/ 6168674 w 12192001"/>
              <a:gd name="connsiteY124" fmla="*/ 2318214 h 2344739"/>
              <a:gd name="connsiteX125" fmla="*/ 6073848 w 12192001"/>
              <a:gd name="connsiteY125" fmla="*/ 2338676 h 2344739"/>
              <a:gd name="connsiteX126" fmla="*/ 6068529 w 12192001"/>
              <a:gd name="connsiteY126" fmla="*/ 2337139 h 2344739"/>
              <a:gd name="connsiteX127" fmla="*/ 6048638 w 12192001"/>
              <a:gd name="connsiteY127" fmla="*/ 2337822 h 2344739"/>
              <a:gd name="connsiteX128" fmla="*/ 6041285 w 12192001"/>
              <a:gd name="connsiteY128" fmla="*/ 2329473 h 2344739"/>
              <a:gd name="connsiteX129" fmla="*/ 6010090 w 12192001"/>
              <a:gd name="connsiteY129" fmla="*/ 2324380 h 2344739"/>
              <a:gd name="connsiteX130" fmla="*/ 5957375 w 12192001"/>
              <a:gd name="connsiteY130" fmla="*/ 2328024 h 2344739"/>
              <a:gd name="connsiteX131" fmla="*/ 5758919 w 12192001"/>
              <a:gd name="connsiteY131" fmla="*/ 2343716 h 2344739"/>
              <a:gd name="connsiteX132" fmla="*/ 5626960 w 12192001"/>
              <a:gd name="connsiteY132" fmla="*/ 2344739 h 2344739"/>
              <a:gd name="connsiteX133" fmla="*/ 5470906 w 12192001"/>
              <a:gd name="connsiteY133" fmla="*/ 2330719 h 2344739"/>
              <a:gd name="connsiteX134" fmla="*/ 5432761 w 12192001"/>
              <a:gd name="connsiteY134" fmla="*/ 2319466 h 2344739"/>
              <a:gd name="connsiteX135" fmla="*/ 5381669 w 12192001"/>
              <a:gd name="connsiteY135" fmla="*/ 2301764 h 2344739"/>
              <a:gd name="connsiteX136" fmla="*/ 5261764 w 12192001"/>
              <a:gd name="connsiteY136" fmla="*/ 2281347 h 2344739"/>
              <a:gd name="connsiteX137" fmla="*/ 5222961 w 12192001"/>
              <a:gd name="connsiteY137" fmla="*/ 2270223 h 2344739"/>
              <a:gd name="connsiteX138" fmla="*/ 5174660 w 12192001"/>
              <a:gd name="connsiteY138" fmla="*/ 2267233 h 2344739"/>
              <a:gd name="connsiteX139" fmla="*/ 5156554 w 12192001"/>
              <a:gd name="connsiteY139" fmla="*/ 2260010 h 2344739"/>
              <a:gd name="connsiteX140" fmla="*/ 5142599 w 12192001"/>
              <a:gd name="connsiteY140" fmla="*/ 2256610 h 2344739"/>
              <a:gd name="connsiteX141" fmla="*/ 5139596 w 12192001"/>
              <a:gd name="connsiteY141" fmla="*/ 2254509 h 2344739"/>
              <a:gd name="connsiteX142" fmla="*/ 5121659 w 12192001"/>
              <a:gd name="connsiteY142" fmla="*/ 2243656 h 2344739"/>
              <a:gd name="connsiteX143" fmla="*/ 5065790 w 12192001"/>
              <a:gd name="connsiteY143" fmla="*/ 2250227 h 2344739"/>
              <a:gd name="connsiteX144" fmla="*/ 5011514 w 12192001"/>
              <a:gd name="connsiteY144" fmla="*/ 2233846 h 2344739"/>
              <a:gd name="connsiteX145" fmla="*/ 4840441 w 12192001"/>
              <a:gd name="connsiteY145" fmla="*/ 2209829 h 2344739"/>
              <a:gd name="connsiteX146" fmla="*/ 4762447 w 12192001"/>
              <a:gd name="connsiteY146" fmla="*/ 2182061 h 2344739"/>
              <a:gd name="connsiteX147" fmla="*/ 4723186 w 12192001"/>
              <a:gd name="connsiteY147" fmla="*/ 2173047 h 2344739"/>
              <a:gd name="connsiteX148" fmla="*/ 4721176 w 12192001"/>
              <a:gd name="connsiteY148" fmla="*/ 2172298 h 2344739"/>
              <a:gd name="connsiteX149" fmla="*/ 4722111 w 12192001"/>
              <a:gd name="connsiteY149" fmla="*/ 2172087 h 2344739"/>
              <a:gd name="connsiteX150" fmla="*/ 4717202 w 12192001"/>
              <a:gd name="connsiteY150" fmla="*/ 2170817 h 2344739"/>
              <a:gd name="connsiteX151" fmla="*/ 4721176 w 12192001"/>
              <a:gd name="connsiteY151" fmla="*/ 2172298 h 2344739"/>
              <a:gd name="connsiteX152" fmla="*/ 4715526 w 12192001"/>
              <a:gd name="connsiteY152" fmla="*/ 2173573 h 2344739"/>
              <a:gd name="connsiteX153" fmla="*/ 4515814 w 12192001"/>
              <a:gd name="connsiteY153" fmla="*/ 2163671 h 2344739"/>
              <a:gd name="connsiteX154" fmla="*/ 4428543 w 12192001"/>
              <a:gd name="connsiteY154" fmla="*/ 2153020 h 2344739"/>
              <a:gd name="connsiteX155" fmla="*/ 4362875 w 12192001"/>
              <a:gd name="connsiteY155" fmla="*/ 2151674 h 2344739"/>
              <a:gd name="connsiteX156" fmla="*/ 4316966 w 12192001"/>
              <a:gd name="connsiteY156" fmla="*/ 2158289 h 2344739"/>
              <a:gd name="connsiteX157" fmla="*/ 4315110 w 12192001"/>
              <a:gd name="connsiteY157" fmla="*/ 2156948 h 2344739"/>
              <a:gd name="connsiteX158" fmla="*/ 4295144 w 12192001"/>
              <a:gd name="connsiteY158" fmla="*/ 2155069 h 2344739"/>
              <a:gd name="connsiteX159" fmla="*/ 4290064 w 12192001"/>
              <a:gd name="connsiteY159" fmla="*/ 2157986 h 2344739"/>
              <a:gd name="connsiteX160" fmla="*/ 4276142 w 12192001"/>
              <a:gd name="connsiteY160" fmla="*/ 2157740 h 2344739"/>
              <a:gd name="connsiteX161" fmla="*/ 4248117 w 12192001"/>
              <a:gd name="connsiteY161" fmla="*/ 2160064 h 2344739"/>
              <a:gd name="connsiteX162" fmla="*/ 4202051 w 12192001"/>
              <a:gd name="connsiteY162" fmla="*/ 2157269 h 2344739"/>
              <a:gd name="connsiteX163" fmla="*/ 4201745 w 12192001"/>
              <a:gd name="connsiteY163" fmla="*/ 2156010 h 2344739"/>
              <a:gd name="connsiteX164" fmla="*/ 4191248 w 12192001"/>
              <a:gd name="connsiteY164" fmla="*/ 2150376 h 2344739"/>
              <a:gd name="connsiteX165" fmla="*/ 4142745 w 12192001"/>
              <a:gd name="connsiteY165" fmla="*/ 2134511 h 2344739"/>
              <a:gd name="connsiteX166" fmla="*/ 4083097 w 12192001"/>
              <a:gd name="connsiteY166" fmla="*/ 2107978 h 2344739"/>
              <a:gd name="connsiteX167" fmla="*/ 4074546 w 12192001"/>
              <a:gd name="connsiteY167" fmla="*/ 2107143 h 2344739"/>
              <a:gd name="connsiteX168" fmla="*/ 4074427 w 12192001"/>
              <a:gd name="connsiteY168" fmla="*/ 2106844 h 2344739"/>
              <a:gd name="connsiteX169" fmla="*/ 4065510 w 12192001"/>
              <a:gd name="connsiteY169" fmla="*/ 2105400 h 2344739"/>
              <a:gd name="connsiteX170" fmla="*/ 4058954 w 12192001"/>
              <a:gd name="connsiteY170" fmla="*/ 2105618 h 2344739"/>
              <a:gd name="connsiteX171" fmla="*/ 4042364 w 12192001"/>
              <a:gd name="connsiteY171" fmla="*/ 2103997 h 2344739"/>
              <a:gd name="connsiteX172" fmla="*/ 4036997 w 12192001"/>
              <a:gd name="connsiteY172" fmla="*/ 2101563 h 2344739"/>
              <a:gd name="connsiteX173" fmla="*/ 4035363 w 12192001"/>
              <a:gd name="connsiteY173" fmla="*/ 2097896 h 2344739"/>
              <a:gd name="connsiteX174" fmla="*/ 4033778 w 12192001"/>
              <a:gd name="connsiteY174" fmla="*/ 2098131 h 2344739"/>
              <a:gd name="connsiteX175" fmla="*/ 4004538 w 12192001"/>
              <a:gd name="connsiteY175" fmla="*/ 2085563 h 2344739"/>
              <a:gd name="connsiteX176" fmla="*/ 3936846 w 12192001"/>
              <a:gd name="connsiteY176" fmla="*/ 2068106 h 2344739"/>
              <a:gd name="connsiteX177" fmla="*/ 3897275 w 12192001"/>
              <a:gd name="connsiteY177" fmla="*/ 2062451 h 2344739"/>
              <a:gd name="connsiteX178" fmla="*/ 3789760 w 12192001"/>
              <a:gd name="connsiteY178" fmla="*/ 2042213 h 2344739"/>
              <a:gd name="connsiteX179" fmla="*/ 3682513 w 12192001"/>
              <a:gd name="connsiteY179" fmla="*/ 2018290 h 2344739"/>
              <a:gd name="connsiteX180" fmla="*/ 3610035 w 12192001"/>
              <a:gd name="connsiteY180" fmla="*/ 1986019 h 2344739"/>
              <a:gd name="connsiteX181" fmla="*/ 3603855 w 12192001"/>
              <a:gd name="connsiteY181" fmla="*/ 1987381 h 2344739"/>
              <a:gd name="connsiteX182" fmla="*/ 3594736 w 12192001"/>
              <a:gd name="connsiteY182" fmla="*/ 1987545 h 2344739"/>
              <a:gd name="connsiteX183" fmla="*/ 3594501 w 12192001"/>
              <a:gd name="connsiteY183" fmla="*/ 1987276 h 2344739"/>
              <a:gd name="connsiteX184" fmla="*/ 3585978 w 12192001"/>
              <a:gd name="connsiteY184" fmla="*/ 1987966 h 2344739"/>
              <a:gd name="connsiteX185" fmla="*/ 3536135 w 12192001"/>
              <a:gd name="connsiteY185" fmla="*/ 1978267 h 2344739"/>
              <a:gd name="connsiteX186" fmla="*/ 3473223 w 12192001"/>
              <a:gd name="connsiteY186" fmla="*/ 1974606 h 2344739"/>
              <a:gd name="connsiteX187" fmla="*/ 3400728 w 12192001"/>
              <a:gd name="connsiteY187" fmla="*/ 1962558 h 2344739"/>
              <a:gd name="connsiteX188" fmla="*/ 3363888 w 12192001"/>
              <a:gd name="connsiteY188" fmla="*/ 1979510 h 2344739"/>
              <a:gd name="connsiteX189" fmla="*/ 3344026 w 12192001"/>
              <a:gd name="connsiteY189" fmla="*/ 1981192 h 2344739"/>
              <a:gd name="connsiteX190" fmla="*/ 3341698 w 12192001"/>
              <a:gd name="connsiteY190" fmla="*/ 1980217 h 2344739"/>
              <a:gd name="connsiteX191" fmla="*/ 3262356 w 12192001"/>
              <a:gd name="connsiteY191" fmla="*/ 1986094 h 2344739"/>
              <a:gd name="connsiteX192" fmla="*/ 3142556 w 12192001"/>
              <a:gd name="connsiteY192" fmla="*/ 1993869 h 2344739"/>
              <a:gd name="connsiteX193" fmla="*/ 3030291 w 12192001"/>
              <a:gd name="connsiteY193" fmla="*/ 1996512 h 2344739"/>
              <a:gd name="connsiteX194" fmla="*/ 2781569 w 12192001"/>
              <a:gd name="connsiteY194" fmla="*/ 2018333 h 2344739"/>
              <a:gd name="connsiteX195" fmla="*/ 2646527 w 12192001"/>
              <a:gd name="connsiteY195" fmla="*/ 2028869 h 2344739"/>
              <a:gd name="connsiteX196" fmla="*/ 2568028 w 12192001"/>
              <a:gd name="connsiteY196" fmla="*/ 2002628 h 2344739"/>
              <a:gd name="connsiteX197" fmla="*/ 2443255 w 12192001"/>
              <a:gd name="connsiteY197" fmla="*/ 2016529 h 2344739"/>
              <a:gd name="connsiteX198" fmla="*/ 2315112 w 12192001"/>
              <a:gd name="connsiteY198" fmla="*/ 2024996 h 2344739"/>
              <a:gd name="connsiteX199" fmla="*/ 2208578 w 12192001"/>
              <a:gd name="connsiteY199" fmla="*/ 2019763 h 2344739"/>
              <a:gd name="connsiteX200" fmla="*/ 2094665 w 12192001"/>
              <a:gd name="connsiteY200" fmla="*/ 2003052 h 2344739"/>
              <a:gd name="connsiteX201" fmla="*/ 1997356 w 12192001"/>
              <a:gd name="connsiteY201" fmla="*/ 1995032 h 2344739"/>
              <a:gd name="connsiteX202" fmla="*/ 1928172 w 12192001"/>
              <a:gd name="connsiteY202" fmla="*/ 2016977 h 2344739"/>
              <a:gd name="connsiteX203" fmla="*/ 1921650 w 12192001"/>
              <a:gd name="connsiteY203" fmla="*/ 2012146 h 2344739"/>
              <a:gd name="connsiteX204" fmla="*/ 1873080 w 12192001"/>
              <a:gd name="connsiteY204" fmla="*/ 2013741 h 2344739"/>
              <a:gd name="connsiteX205" fmla="*/ 1786655 w 12192001"/>
              <a:gd name="connsiteY205" fmla="*/ 2041363 h 2344739"/>
              <a:gd name="connsiteX206" fmla="*/ 1738204 w 12192001"/>
              <a:gd name="connsiteY206" fmla="*/ 2036312 h 2344739"/>
              <a:gd name="connsiteX207" fmla="*/ 1675071 w 12192001"/>
              <a:gd name="connsiteY207" fmla="*/ 2019963 h 2344739"/>
              <a:gd name="connsiteX208" fmla="*/ 1608669 w 12192001"/>
              <a:gd name="connsiteY208" fmla="*/ 2013066 h 2344739"/>
              <a:gd name="connsiteX209" fmla="*/ 1496110 w 12192001"/>
              <a:gd name="connsiteY209" fmla="*/ 1987476 h 2344739"/>
              <a:gd name="connsiteX210" fmla="*/ 1149979 w 12192001"/>
              <a:gd name="connsiteY210" fmla="*/ 1938041 h 2344739"/>
              <a:gd name="connsiteX211" fmla="*/ 858269 w 12192001"/>
              <a:gd name="connsiteY211" fmla="*/ 1928608 h 2344739"/>
              <a:gd name="connsiteX212" fmla="*/ 837540 w 12192001"/>
              <a:gd name="connsiteY212" fmla="*/ 1929821 h 2344739"/>
              <a:gd name="connsiteX213" fmla="*/ 816809 w 12192001"/>
              <a:gd name="connsiteY213" fmla="*/ 1927857 h 2344739"/>
              <a:gd name="connsiteX214" fmla="*/ 811506 w 12192001"/>
              <a:gd name="connsiteY214" fmla="*/ 1930751 h 2344739"/>
              <a:gd name="connsiteX215" fmla="*/ 797041 w 12192001"/>
              <a:gd name="connsiteY215" fmla="*/ 1930446 h 2344739"/>
              <a:gd name="connsiteX216" fmla="*/ 767901 w 12192001"/>
              <a:gd name="connsiteY216" fmla="*/ 1932653 h 2344739"/>
              <a:gd name="connsiteX217" fmla="*/ 763053 w 12192001"/>
              <a:gd name="connsiteY217" fmla="*/ 1930432 h 2344739"/>
              <a:gd name="connsiteX218" fmla="*/ 720047 w 12192001"/>
              <a:gd name="connsiteY218" fmla="*/ 1929661 h 2344739"/>
              <a:gd name="connsiteX219" fmla="*/ 719742 w 12192001"/>
              <a:gd name="connsiteY219" fmla="*/ 1928399 h 2344739"/>
              <a:gd name="connsiteX220" fmla="*/ 708875 w 12192001"/>
              <a:gd name="connsiteY220" fmla="*/ 1922722 h 2344739"/>
              <a:gd name="connsiteX221" fmla="*/ 596792 w 12192001"/>
              <a:gd name="connsiteY221" fmla="*/ 1879864 h 2344739"/>
              <a:gd name="connsiteX222" fmla="*/ 578535 w 12192001"/>
              <a:gd name="connsiteY222" fmla="*/ 1877212 h 2344739"/>
              <a:gd name="connsiteX223" fmla="*/ 571717 w 12192001"/>
              <a:gd name="connsiteY223" fmla="*/ 1877401 h 2344739"/>
              <a:gd name="connsiteX224" fmla="*/ 445099 w 12192001"/>
              <a:gd name="connsiteY224" fmla="*/ 1839371 h 2344739"/>
              <a:gd name="connsiteX225" fmla="*/ 404015 w 12192001"/>
              <a:gd name="connsiteY225" fmla="*/ 1833548 h 2344739"/>
              <a:gd name="connsiteX226" fmla="*/ 292435 w 12192001"/>
              <a:gd name="connsiteY226" fmla="*/ 1812852 h 2344739"/>
              <a:gd name="connsiteX227" fmla="*/ 118381 w 12192001"/>
              <a:gd name="connsiteY227" fmla="*/ 1761047 h 2344739"/>
              <a:gd name="connsiteX228" fmla="*/ 15526 w 12192001"/>
              <a:gd name="connsiteY228" fmla="*/ 1758191 h 2344739"/>
              <a:gd name="connsiteX229" fmla="*/ 2 w 12192001"/>
              <a:gd name="connsiteY229" fmla="*/ 1752722 h 2344739"/>
              <a:gd name="connsiteX230" fmla="*/ 1 w 12192001"/>
              <a:gd name="connsiteY230" fmla="*/ 762497 h 2344739"/>
              <a:gd name="connsiteX231" fmla="*/ 0 w 12192001"/>
              <a:gd name="connsiteY231" fmla="*/ 762497 h 2344739"/>
              <a:gd name="connsiteX232" fmla="*/ 0 w 12192001"/>
              <a:gd name="connsiteY232" fmla="*/ 222213 h 2344739"/>
              <a:gd name="connsiteX233" fmla="*/ 0 w 12192001"/>
              <a:gd name="connsiteY233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22499 w 12192001"/>
              <a:gd name="connsiteY25" fmla="*/ 999965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51232 w 12192001"/>
              <a:gd name="connsiteY69" fmla="*/ 1923669 h 2344739"/>
              <a:gd name="connsiteX70" fmla="*/ 9113812 w 12192001"/>
              <a:gd name="connsiteY70" fmla="*/ 1919069 h 2344739"/>
              <a:gd name="connsiteX71" fmla="*/ 9053453 w 12192001"/>
              <a:gd name="connsiteY71" fmla="*/ 1910755 h 2344739"/>
              <a:gd name="connsiteX72" fmla="*/ 9005486 w 12192001"/>
              <a:gd name="connsiteY72" fmla="*/ 1914040 h 2344739"/>
              <a:gd name="connsiteX73" fmla="*/ 9005201 w 12192001"/>
              <a:gd name="connsiteY73" fmla="*/ 1913800 h 2344739"/>
              <a:gd name="connsiteX74" fmla="*/ 8996232 w 12192001"/>
              <a:gd name="connsiteY74" fmla="*/ 1915011 h 2344739"/>
              <a:gd name="connsiteX75" fmla="*/ 8990394 w 12192001"/>
              <a:gd name="connsiteY75" fmla="*/ 1917072 h 2344739"/>
              <a:gd name="connsiteX76" fmla="*/ 8974337 w 12192001"/>
              <a:gd name="connsiteY76" fmla="*/ 1920298 h 2344739"/>
              <a:gd name="connsiteX77" fmla="*/ 8968011 w 12192001"/>
              <a:gd name="connsiteY77" fmla="*/ 1919598 h 2344739"/>
              <a:gd name="connsiteX78" fmla="*/ 8963048 w 12192001"/>
              <a:gd name="connsiteY78" fmla="*/ 1917373 h 2344739"/>
              <a:gd name="connsiteX79" fmla="*/ 8928988 w 12192001"/>
              <a:gd name="connsiteY79" fmla="*/ 1914185 h 2344739"/>
              <a:gd name="connsiteX80" fmla="*/ 8752444 w 12192001"/>
              <a:gd name="connsiteY80" fmla="*/ 1933417 h 2344739"/>
              <a:gd name="connsiteX81" fmla="*/ 8707847 w 12192001"/>
              <a:gd name="connsiteY81" fmla="*/ 1935518 h 2344739"/>
              <a:gd name="connsiteX82" fmla="*/ 8596071 w 12192001"/>
              <a:gd name="connsiteY82" fmla="*/ 1944090 h 2344739"/>
              <a:gd name="connsiteX83" fmla="*/ 8525230 w 12192001"/>
              <a:gd name="connsiteY83" fmla="*/ 1929248 h 2344739"/>
              <a:gd name="connsiteX84" fmla="*/ 8510983 w 12192001"/>
              <a:gd name="connsiteY84" fmla="*/ 1935163 h 2344739"/>
              <a:gd name="connsiteX85" fmla="*/ 8506167 w 12192001"/>
              <a:gd name="connsiteY85" fmla="*/ 1938164 h 2344739"/>
              <a:gd name="connsiteX86" fmla="*/ 8497968 w 12192001"/>
              <a:gd name="connsiteY86" fmla="*/ 1940902 h 2344739"/>
              <a:gd name="connsiteX87" fmla="*/ 8497594 w 12192001"/>
              <a:gd name="connsiteY87" fmla="*/ 1940723 h 2344739"/>
              <a:gd name="connsiteX88" fmla="*/ 8490249 w 12192001"/>
              <a:gd name="connsiteY88" fmla="*/ 1943773 h 2344739"/>
              <a:gd name="connsiteX89" fmla="*/ 8367182 w 12192001"/>
              <a:gd name="connsiteY89" fmla="*/ 1957815 h 2344739"/>
              <a:gd name="connsiteX90" fmla="*/ 8353799 w 12192001"/>
              <a:gd name="connsiteY90" fmla="*/ 1958009 h 2344739"/>
              <a:gd name="connsiteX91" fmla="*/ 8352373 w 12192001"/>
              <a:gd name="connsiteY91" fmla="*/ 1957169 h 2344739"/>
              <a:gd name="connsiteX92" fmla="*/ 8320104 w 12192001"/>
              <a:gd name="connsiteY92" fmla="*/ 1974587 h 2344739"/>
              <a:gd name="connsiteX93" fmla="*/ 8314433 w 12192001"/>
              <a:gd name="connsiteY93" fmla="*/ 1974913 h 2344739"/>
              <a:gd name="connsiteX94" fmla="*/ 8295174 w 12192001"/>
              <a:gd name="connsiteY94" fmla="*/ 1988808 h 2344739"/>
              <a:gd name="connsiteX95" fmla="*/ 8284276 w 12192001"/>
              <a:gd name="connsiteY95" fmla="*/ 1994631 h 2344739"/>
              <a:gd name="connsiteX96" fmla="*/ 8283150 w 12192001"/>
              <a:gd name="connsiteY96" fmla="*/ 1999074 h 2344739"/>
              <a:gd name="connsiteX97" fmla="*/ 8266076 w 12192001"/>
              <a:gd name="connsiteY97" fmla="*/ 2006249 h 2344739"/>
              <a:gd name="connsiteX98" fmla="*/ 8263377 w 12192001"/>
              <a:gd name="connsiteY98" fmla="*/ 2006019 h 2344739"/>
              <a:gd name="connsiteX99" fmla="*/ 8252033 w 12192001"/>
              <a:gd name="connsiteY99" fmla="*/ 2015862 h 2344739"/>
              <a:gd name="connsiteX100" fmla="*/ 8245834 w 12192001"/>
              <a:gd name="connsiteY100" fmla="*/ 2028854 h 2344739"/>
              <a:gd name="connsiteX101" fmla="*/ 8090272 w 12192001"/>
              <a:gd name="connsiteY101" fmla="*/ 2075015 h 2344739"/>
              <a:gd name="connsiteX102" fmla="*/ 7905407 w 12192001"/>
              <a:gd name="connsiteY102" fmla="*/ 2116988 h 2344739"/>
              <a:gd name="connsiteX103" fmla="*/ 7718745 w 12192001"/>
              <a:gd name="connsiteY103" fmla="*/ 2142703 h 2344739"/>
              <a:gd name="connsiteX104" fmla="*/ 7614347 w 12192001"/>
              <a:gd name="connsiteY104" fmla="*/ 2139232 h 2344739"/>
              <a:gd name="connsiteX105" fmla="*/ 7527543 w 12192001"/>
              <a:gd name="connsiteY105" fmla="*/ 2145060 h 2344739"/>
              <a:gd name="connsiteX106" fmla="*/ 7519571 w 12192001"/>
              <a:gd name="connsiteY106" fmla="*/ 2147613 h 2344739"/>
              <a:gd name="connsiteX107" fmla="*/ 7507411 w 12192001"/>
              <a:gd name="connsiteY107" fmla="*/ 2148948 h 2344739"/>
              <a:gd name="connsiteX108" fmla="*/ 7507040 w 12192001"/>
              <a:gd name="connsiteY108" fmla="*/ 2148621 h 2344739"/>
              <a:gd name="connsiteX109" fmla="*/ 7495795 w 12192001"/>
              <a:gd name="connsiteY109" fmla="*/ 2150573 h 2344739"/>
              <a:gd name="connsiteX110" fmla="*/ 7405391 w 12192001"/>
              <a:gd name="connsiteY110" fmla="*/ 2142468 h 2344739"/>
              <a:gd name="connsiteX111" fmla="*/ 7312180 w 12192001"/>
              <a:gd name="connsiteY111" fmla="*/ 2132873 h 2344739"/>
              <a:gd name="connsiteX112" fmla="*/ 7310853 w 12192001"/>
              <a:gd name="connsiteY112" fmla="*/ 2131431 h 2344739"/>
              <a:gd name="connsiteX113" fmla="*/ 7218559 w 12192001"/>
              <a:gd name="connsiteY113" fmla="*/ 2156680 h 2344739"/>
              <a:gd name="connsiteX114" fmla="*/ 7201101 w 12192001"/>
              <a:gd name="connsiteY114" fmla="*/ 2161230 h 2344739"/>
              <a:gd name="connsiteX115" fmla="*/ 7197004 w 12192001"/>
              <a:gd name="connsiteY115" fmla="*/ 2166588 h 2344739"/>
              <a:gd name="connsiteX116" fmla="*/ 7170808 w 12192001"/>
              <a:gd name="connsiteY116" fmla="*/ 2171236 h 2344739"/>
              <a:gd name="connsiteX117" fmla="*/ 7096988 w 12192001"/>
              <a:gd name="connsiteY117" fmla="*/ 2183464 h 2344739"/>
              <a:gd name="connsiteX118" fmla="*/ 7018496 w 12192001"/>
              <a:gd name="connsiteY118" fmla="*/ 2183090 h 2344739"/>
              <a:gd name="connsiteX119" fmla="*/ 6904146 w 12192001"/>
              <a:gd name="connsiteY119" fmla="*/ 2212596 h 2344739"/>
              <a:gd name="connsiteX120" fmla="*/ 6708222 w 12192001"/>
              <a:gd name="connsiteY120" fmla="*/ 2240551 h 2344739"/>
              <a:gd name="connsiteX121" fmla="*/ 6549454 w 12192001"/>
              <a:gd name="connsiteY121" fmla="*/ 2269327 h 2344739"/>
              <a:gd name="connsiteX122" fmla="*/ 6317560 w 12192001"/>
              <a:gd name="connsiteY122" fmla="*/ 2316127 h 2344739"/>
              <a:gd name="connsiteX123" fmla="*/ 6168674 w 12192001"/>
              <a:gd name="connsiteY123" fmla="*/ 2318214 h 2344739"/>
              <a:gd name="connsiteX124" fmla="*/ 6073848 w 12192001"/>
              <a:gd name="connsiteY124" fmla="*/ 2338676 h 2344739"/>
              <a:gd name="connsiteX125" fmla="*/ 6068529 w 12192001"/>
              <a:gd name="connsiteY125" fmla="*/ 2337139 h 2344739"/>
              <a:gd name="connsiteX126" fmla="*/ 6048638 w 12192001"/>
              <a:gd name="connsiteY126" fmla="*/ 2337822 h 2344739"/>
              <a:gd name="connsiteX127" fmla="*/ 6041285 w 12192001"/>
              <a:gd name="connsiteY127" fmla="*/ 2329473 h 2344739"/>
              <a:gd name="connsiteX128" fmla="*/ 6010090 w 12192001"/>
              <a:gd name="connsiteY128" fmla="*/ 2324380 h 2344739"/>
              <a:gd name="connsiteX129" fmla="*/ 5957375 w 12192001"/>
              <a:gd name="connsiteY129" fmla="*/ 2328024 h 2344739"/>
              <a:gd name="connsiteX130" fmla="*/ 5758919 w 12192001"/>
              <a:gd name="connsiteY130" fmla="*/ 2343716 h 2344739"/>
              <a:gd name="connsiteX131" fmla="*/ 5626960 w 12192001"/>
              <a:gd name="connsiteY131" fmla="*/ 2344739 h 2344739"/>
              <a:gd name="connsiteX132" fmla="*/ 5470906 w 12192001"/>
              <a:gd name="connsiteY132" fmla="*/ 2330719 h 2344739"/>
              <a:gd name="connsiteX133" fmla="*/ 5432761 w 12192001"/>
              <a:gd name="connsiteY133" fmla="*/ 2319466 h 2344739"/>
              <a:gd name="connsiteX134" fmla="*/ 5381669 w 12192001"/>
              <a:gd name="connsiteY134" fmla="*/ 2301764 h 2344739"/>
              <a:gd name="connsiteX135" fmla="*/ 5261764 w 12192001"/>
              <a:gd name="connsiteY135" fmla="*/ 2281347 h 2344739"/>
              <a:gd name="connsiteX136" fmla="*/ 5222961 w 12192001"/>
              <a:gd name="connsiteY136" fmla="*/ 2270223 h 2344739"/>
              <a:gd name="connsiteX137" fmla="*/ 5174660 w 12192001"/>
              <a:gd name="connsiteY137" fmla="*/ 2267233 h 2344739"/>
              <a:gd name="connsiteX138" fmla="*/ 5156554 w 12192001"/>
              <a:gd name="connsiteY138" fmla="*/ 2260010 h 2344739"/>
              <a:gd name="connsiteX139" fmla="*/ 5142599 w 12192001"/>
              <a:gd name="connsiteY139" fmla="*/ 2256610 h 2344739"/>
              <a:gd name="connsiteX140" fmla="*/ 5139596 w 12192001"/>
              <a:gd name="connsiteY140" fmla="*/ 2254509 h 2344739"/>
              <a:gd name="connsiteX141" fmla="*/ 5121659 w 12192001"/>
              <a:gd name="connsiteY141" fmla="*/ 2243656 h 2344739"/>
              <a:gd name="connsiteX142" fmla="*/ 5065790 w 12192001"/>
              <a:gd name="connsiteY142" fmla="*/ 2250227 h 2344739"/>
              <a:gd name="connsiteX143" fmla="*/ 5011514 w 12192001"/>
              <a:gd name="connsiteY143" fmla="*/ 2233846 h 2344739"/>
              <a:gd name="connsiteX144" fmla="*/ 4840441 w 12192001"/>
              <a:gd name="connsiteY144" fmla="*/ 2209829 h 2344739"/>
              <a:gd name="connsiteX145" fmla="*/ 4762447 w 12192001"/>
              <a:gd name="connsiteY145" fmla="*/ 2182061 h 2344739"/>
              <a:gd name="connsiteX146" fmla="*/ 4723186 w 12192001"/>
              <a:gd name="connsiteY146" fmla="*/ 2173047 h 2344739"/>
              <a:gd name="connsiteX147" fmla="*/ 4721176 w 12192001"/>
              <a:gd name="connsiteY147" fmla="*/ 2172298 h 2344739"/>
              <a:gd name="connsiteX148" fmla="*/ 4722111 w 12192001"/>
              <a:gd name="connsiteY148" fmla="*/ 2172087 h 2344739"/>
              <a:gd name="connsiteX149" fmla="*/ 4717202 w 12192001"/>
              <a:gd name="connsiteY149" fmla="*/ 2170817 h 2344739"/>
              <a:gd name="connsiteX150" fmla="*/ 4721176 w 12192001"/>
              <a:gd name="connsiteY150" fmla="*/ 2172298 h 2344739"/>
              <a:gd name="connsiteX151" fmla="*/ 4715526 w 12192001"/>
              <a:gd name="connsiteY151" fmla="*/ 2173573 h 2344739"/>
              <a:gd name="connsiteX152" fmla="*/ 4515814 w 12192001"/>
              <a:gd name="connsiteY152" fmla="*/ 2163671 h 2344739"/>
              <a:gd name="connsiteX153" fmla="*/ 4428543 w 12192001"/>
              <a:gd name="connsiteY153" fmla="*/ 2153020 h 2344739"/>
              <a:gd name="connsiteX154" fmla="*/ 4362875 w 12192001"/>
              <a:gd name="connsiteY154" fmla="*/ 2151674 h 2344739"/>
              <a:gd name="connsiteX155" fmla="*/ 4316966 w 12192001"/>
              <a:gd name="connsiteY155" fmla="*/ 2158289 h 2344739"/>
              <a:gd name="connsiteX156" fmla="*/ 4315110 w 12192001"/>
              <a:gd name="connsiteY156" fmla="*/ 2156948 h 2344739"/>
              <a:gd name="connsiteX157" fmla="*/ 4295144 w 12192001"/>
              <a:gd name="connsiteY157" fmla="*/ 2155069 h 2344739"/>
              <a:gd name="connsiteX158" fmla="*/ 4290064 w 12192001"/>
              <a:gd name="connsiteY158" fmla="*/ 2157986 h 2344739"/>
              <a:gd name="connsiteX159" fmla="*/ 4276142 w 12192001"/>
              <a:gd name="connsiteY159" fmla="*/ 2157740 h 2344739"/>
              <a:gd name="connsiteX160" fmla="*/ 4248117 w 12192001"/>
              <a:gd name="connsiteY160" fmla="*/ 2160064 h 2344739"/>
              <a:gd name="connsiteX161" fmla="*/ 4202051 w 12192001"/>
              <a:gd name="connsiteY161" fmla="*/ 2157269 h 2344739"/>
              <a:gd name="connsiteX162" fmla="*/ 4201745 w 12192001"/>
              <a:gd name="connsiteY162" fmla="*/ 2156010 h 2344739"/>
              <a:gd name="connsiteX163" fmla="*/ 4191248 w 12192001"/>
              <a:gd name="connsiteY163" fmla="*/ 2150376 h 2344739"/>
              <a:gd name="connsiteX164" fmla="*/ 4142745 w 12192001"/>
              <a:gd name="connsiteY164" fmla="*/ 2134511 h 2344739"/>
              <a:gd name="connsiteX165" fmla="*/ 4083097 w 12192001"/>
              <a:gd name="connsiteY165" fmla="*/ 2107978 h 2344739"/>
              <a:gd name="connsiteX166" fmla="*/ 4074546 w 12192001"/>
              <a:gd name="connsiteY166" fmla="*/ 2107143 h 2344739"/>
              <a:gd name="connsiteX167" fmla="*/ 4074427 w 12192001"/>
              <a:gd name="connsiteY167" fmla="*/ 2106844 h 2344739"/>
              <a:gd name="connsiteX168" fmla="*/ 4065510 w 12192001"/>
              <a:gd name="connsiteY168" fmla="*/ 2105400 h 2344739"/>
              <a:gd name="connsiteX169" fmla="*/ 4058954 w 12192001"/>
              <a:gd name="connsiteY169" fmla="*/ 2105618 h 2344739"/>
              <a:gd name="connsiteX170" fmla="*/ 4042364 w 12192001"/>
              <a:gd name="connsiteY170" fmla="*/ 2103997 h 2344739"/>
              <a:gd name="connsiteX171" fmla="*/ 4036997 w 12192001"/>
              <a:gd name="connsiteY171" fmla="*/ 2101563 h 2344739"/>
              <a:gd name="connsiteX172" fmla="*/ 4035363 w 12192001"/>
              <a:gd name="connsiteY172" fmla="*/ 2097896 h 2344739"/>
              <a:gd name="connsiteX173" fmla="*/ 4033778 w 12192001"/>
              <a:gd name="connsiteY173" fmla="*/ 2098131 h 2344739"/>
              <a:gd name="connsiteX174" fmla="*/ 4004538 w 12192001"/>
              <a:gd name="connsiteY174" fmla="*/ 2085563 h 2344739"/>
              <a:gd name="connsiteX175" fmla="*/ 3936846 w 12192001"/>
              <a:gd name="connsiteY175" fmla="*/ 2068106 h 2344739"/>
              <a:gd name="connsiteX176" fmla="*/ 3897275 w 12192001"/>
              <a:gd name="connsiteY176" fmla="*/ 2062451 h 2344739"/>
              <a:gd name="connsiteX177" fmla="*/ 3789760 w 12192001"/>
              <a:gd name="connsiteY177" fmla="*/ 2042213 h 2344739"/>
              <a:gd name="connsiteX178" fmla="*/ 3682513 w 12192001"/>
              <a:gd name="connsiteY178" fmla="*/ 2018290 h 2344739"/>
              <a:gd name="connsiteX179" fmla="*/ 3610035 w 12192001"/>
              <a:gd name="connsiteY179" fmla="*/ 1986019 h 2344739"/>
              <a:gd name="connsiteX180" fmla="*/ 3603855 w 12192001"/>
              <a:gd name="connsiteY180" fmla="*/ 1987381 h 2344739"/>
              <a:gd name="connsiteX181" fmla="*/ 3594736 w 12192001"/>
              <a:gd name="connsiteY181" fmla="*/ 1987545 h 2344739"/>
              <a:gd name="connsiteX182" fmla="*/ 3594501 w 12192001"/>
              <a:gd name="connsiteY182" fmla="*/ 1987276 h 2344739"/>
              <a:gd name="connsiteX183" fmla="*/ 3585978 w 12192001"/>
              <a:gd name="connsiteY183" fmla="*/ 1987966 h 2344739"/>
              <a:gd name="connsiteX184" fmla="*/ 3536135 w 12192001"/>
              <a:gd name="connsiteY184" fmla="*/ 1978267 h 2344739"/>
              <a:gd name="connsiteX185" fmla="*/ 3473223 w 12192001"/>
              <a:gd name="connsiteY185" fmla="*/ 1974606 h 2344739"/>
              <a:gd name="connsiteX186" fmla="*/ 3400728 w 12192001"/>
              <a:gd name="connsiteY186" fmla="*/ 1962558 h 2344739"/>
              <a:gd name="connsiteX187" fmla="*/ 3363888 w 12192001"/>
              <a:gd name="connsiteY187" fmla="*/ 1979510 h 2344739"/>
              <a:gd name="connsiteX188" fmla="*/ 3344026 w 12192001"/>
              <a:gd name="connsiteY188" fmla="*/ 1981192 h 2344739"/>
              <a:gd name="connsiteX189" fmla="*/ 3341698 w 12192001"/>
              <a:gd name="connsiteY189" fmla="*/ 1980217 h 2344739"/>
              <a:gd name="connsiteX190" fmla="*/ 3262356 w 12192001"/>
              <a:gd name="connsiteY190" fmla="*/ 1986094 h 2344739"/>
              <a:gd name="connsiteX191" fmla="*/ 3142556 w 12192001"/>
              <a:gd name="connsiteY191" fmla="*/ 1993869 h 2344739"/>
              <a:gd name="connsiteX192" fmla="*/ 3030291 w 12192001"/>
              <a:gd name="connsiteY192" fmla="*/ 1996512 h 2344739"/>
              <a:gd name="connsiteX193" fmla="*/ 2781569 w 12192001"/>
              <a:gd name="connsiteY193" fmla="*/ 2018333 h 2344739"/>
              <a:gd name="connsiteX194" fmla="*/ 2646527 w 12192001"/>
              <a:gd name="connsiteY194" fmla="*/ 2028869 h 2344739"/>
              <a:gd name="connsiteX195" fmla="*/ 2568028 w 12192001"/>
              <a:gd name="connsiteY195" fmla="*/ 2002628 h 2344739"/>
              <a:gd name="connsiteX196" fmla="*/ 2443255 w 12192001"/>
              <a:gd name="connsiteY196" fmla="*/ 2016529 h 2344739"/>
              <a:gd name="connsiteX197" fmla="*/ 2315112 w 12192001"/>
              <a:gd name="connsiteY197" fmla="*/ 2024996 h 2344739"/>
              <a:gd name="connsiteX198" fmla="*/ 2208578 w 12192001"/>
              <a:gd name="connsiteY198" fmla="*/ 2019763 h 2344739"/>
              <a:gd name="connsiteX199" fmla="*/ 2094665 w 12192001"/>
              <a:gd name="connsiteY199" fmla="*/ 2003052 h 2344739"/>
              <a:gd name="connsiteX200" fmla="*/ 1997356 w 12192001"/>
              <a:gd name="connsiteY200" fmla="*/ 1995032 h 2344739"/>
              <a:gd name="connsiteX201" fmla="*/ 1928172 w 12192001"/>
              <a:gd name="connsiteY201" fmla="*/ 2016977 h 2344739"/>
              <a:gd name="connsiteX202" fmla="*/ 1921650 w 12192001"/>
              <a:gd name="connsiteY202" fmla="*/ 2012146 h 2344739"/>
              <a:gd name="connsiteX203" fmla="*/ 1873080 w 12192001"/>
              <a:gd name="connsiteY203" fmla="*/ 2013741 h 2344739"/>
              <a:gd name="connsiteX204" fmla="*/ 1786655 w 12192001"/>
              <a:gd name="connsiteY204" fmla="*/ 2041363 h 2344739"/>
              <a:gd name="connsiteX205" fmla="*/ 1738204 w 12192001"/>
              <a:gd name="connsiteY205" fmla="*/ 2036312 h 2344739"/>
              <a:gd name="connsiteX206" fmla="*/ 1675071 w 12192001"/>
              <a:gd name="connsiteY206" fmla="*/ 2019963 h 2344739"/>
              <a:gd name="connsiteX207" fmla="*/ 1608669 w 12192001"/>
              <a:gd name="connsiteY207" fmla="*/ 2013066 h 2344739"/>
              <a:gd name="connsiteX208" fmla="*/ 1496110 w 12192001"/>
              <a:gd name="connsiteY208" fmla="*/ 1987476 h 2344739"/>
              <a:gd name="connsiteX209" fmla="*/ 1149979 w 12192001"/>
              <a:gd name="connsiteY209" fmla="*/ 1938041 h 2344739"/>
              <a:gd name="connsiteX210" fmla="*/ 858269 w 12192001"/>
              <a:gd name="connsiteY210" fmla="*/ 1928608 h 2344739"/>
              <a:gd name="connsiteX211" fmla="*/ 837540 w 12192001"/>
              <a:gd name="connsiteY211" fmla="*/ 1929821 h 2344739"/>
              <a:gd name="connsiteX212" fmla="*/ 816809 w 12192001"/>
              <a:gd name="connsiteY212" fmla="*/ 1927857 h 2344739"/>
              <a:gd name="connsiteX213" fmla="*/ 811506 w 12192001"/>
              <a:gd name="connsiteY213" fmla="*/ 1930751 h 2344739"/>
              <a:gd name="connsiteX214" fmla="*/ 797041 w 12192001"/>
              <a:gd name="connsiteY214" fmla="*/ 1930446 h 2344739"/>
              <a:gd name="connsiteX215" fmla="*/ 767901 w 12192001"/>
              <a:gd name="connsiteY215" fmla="*/ 1932653 h 2344739"/>
              <a:gd name="connsiteX216" fmla="*/ 763053 w 12192001"/>
              <a:gd name="connsiteY216" fmla="*/ 1930432 h 2344739"/>
              <a:gd name="connsiteX217" fmla="*/ 720047 w 12192001"/>
              <a:gd name="connsiteY217" fmla="*/ 1929661 h 2344739"/>
              <a:gd name="connsiteX218" fmla="*/ 719742 w 12192001"/>
              <a:gd name="connsiteY218" fmla="*/ 1928399 h 2344739"/>
              <a:gd name="connsiteX219" fmla="*/ 708875 w 12192001"/>
              <a:gd name="connsiteY219" fmla="*/ 1922722 h 2344739"/>
              <a:gd name="connsiteX220" fmla="*/ 596792 w 12192001"/>
              <a:gd name="connsiteY220" fmla="*/ 1879864 h 2344739"/>
              <a:gd name="connsiteX221" fmla="*/ 578535 w 12192001"/>
              <a:gd name="connsiteY221" fmla="*/ 1877212 h 2344739"/>
              <a:gd name="connsiteX222" fmla="*/ 571717 w 12192001"/>
              <a:gd name="connsiteY222" fmla="*/ 1877401 h 2344739"/>
              <a:gd name="connsiteX223" fmla="*/ 445099 w 12192001"/>
              <a:gd name="connsiteY223" fmla="*/ 1839371 h 2344739"/>
              <a:gd name="connsiteX224" fmla="*/ 404015 w 12192001"/>
              <a:gd name="connsiteY224" fmla="*/ 1833548 h 2344739"/>
              <a:gd name="connsiteX225" fmla="*/ 292435 w 12192001"/>
              <a:gd name="connsiteY225" fmla="*/ 1812852 h 2344739"/>
              <a:gd name="connsiteX226" fmla="*/ 118381 w 12192001"/>
              <a:gd name="connsiteY226" fmla="*/ 1761047 h 2344739"/>
              <a:gd name="connsiteX227" fmla="*/ 15526 w 12192001"/>
              <a:gd name="connsiteY227" fmla="*/ 1758191 h 2344739"/>
              <a:gd name="connsiteX228" fmla="*/ 2 w 12192001"/>
              <a:gd name="connsiteY228" fmla="*/ 1752722 h 2344739"/>
              <a:gd name="connsiteX229" fmla="*/ 1 w 12192001"/>
              <a:gd name="connsiteY229" fmla="*/ 762497 h 2344739"/>
              <a:gd name="connsiteX230" fmla="*/ 0 w 12192001"/>
              <a:gd name="connsiteY230" fmla="*/ 762497 h 2344739"/>
              <a:gd name="connsiteX231" fmla="*/ 0 w 12192001"/>
              <a:gd name="connsiteY231" fmla="*/ 222213 h 2344739"/>
              <a:gd name="connsiteX232" fmla="*/ 0 w 12192001"/>
              <a:gd name="connsiteY232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22499 w 12192001"/>
              <a:gd name="connsiteY25" fmla="*/ 999965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312180 w 12192001"/>
              <a:gd name="connsiteY110" fmla="*/ 2132873 h 2344739"/>
              <a:gd name="connsiteX111" fmla="*/ 7310853 w 12192001"/>
              <a:gd name="connsiteY111" fmla="*/ 2131431 h 2344739"/>
              <a:gd name="connsiteX112" fmla="*/ 7218559 w 12192001"/>
              <a:gd name="connsiteY112" fmla="*/ 2156680 h 2344739"/>
              <a:gd name="connsiteX113" fmla="*/ 7201101 w 12192001"/>
              <a:gd name="connsiteY113" fmla="*/ 2161230 h 2344739"/>
              <a:gd name="connsiteX114" fmla="*/ 7197004 w 12192001"/>
              <a:gd name="connsiteY114" fmla="*/ 2166588 h 2344739"/>
              <a:gd name="connsiteX115" fmla="*/ 7170808 w 12192001"/>
              <a:gd name="connsiteY115" fmla="*/ 2171236 h 2344739"/>
              <a:gd name="connsiteX116" fmla="*/ 7096988 w 12192001"/>
              <a:gd name="connsiteY116" fmla="*/ 2183464 h 2344739"/>
              <a:gd name="connsiteX117" fmla="*/ 7018496 w 12192001"/>
              <a:gd name="connsiteY117" fmla="*/ 2183090 h 2344739"/>
              <a:gd name="connsiteX118" fmla="*/ 6904146 w 12192001"/>
              <a:gd name="connsiteY118" fmla="*/ 2212596 h 2344739"/>
              <a:gd name="connsiteX119" fmla="*/ 6708222 w 12192001"/>
              <a:gd name="connsiteY119" fmla="*/ 2240551 h 2344739"/>
              <a:gd name="connsiteX120" fmla="*/ 6549454 w 12192001"/>
              <a:gd name="connsiteY120" fmla="*/ 2269327 h 2344739"/>
              <a:gd name="connsiteX121" fmla="*/ 6317560 w 12192001"/>
              <a:gd name="connsiteY121" fmla="*/ 2316127 h 2344739"/>
              <a:gd name="connsiteX122" fmla="*/ 6168674 w 12192001"/>
              <a:gd name="connsiteY122" fmla="*/ 2318214 h 2344739"/>
              <a:gd name="connsiteX123" fmla="*/ 6073848 w 12192001"/>
              <a:gd name="connsiteY123" fmla="*/ 2338676 h 2344739"/>
              <a:gd name="connsiteX124" fmla="*/ 6068529 w 12192001"/>
              <a:gd name="connsiteY124" fmla="*/ 2337139 h 2344739"/>
              <a:gd name="connsiteX125" fmla="*/ 6048638 w 12192001"/>
              <a:gd name="connsiteY125" fmla="*/ 2337822 h 2344739"/>
              <a:gd name="connsiteX126" fmla="*/ 6041285 w 12192001"/>
              <a:gd name="connsiteY126" fmla="*/ 2329473 h 2344739"/>
              <a:gd name="connsiteX127" fmla="*/ 6010090 w 12192001"/>
              <a:gd name="connsiteY127" fmla="*/ 2324380 h 2344739"/>
              <a:gd name="connsiteX128" fmla="*/ 5957375 w 12192001"/>
              <a:gd name="connsiteY128" fmla="*/ 2328024 h 2344739"/>
              <a:gd name="connsiteX129" fmla="*/ 5758919 w 12192001"/>
              <a:gd name="connsiteY129" fmla="*/ 2343716 h 2344739"/>
              <a:gd name="connsiteX130" fmla="*/ 5626960 w 12192001"/>
              <a:gd name="connsiteY130" fmla="*/ 2344739 h 2344739"/>
              <a:gd name="connsiteX131" fmla="*/ 5470906 w 12192001"/>
              <a:gd name="connsiteY131" fmla="*/ 2330719 h 2344739"/>
              <a:gd name="connsiteX132" fmla="*/ 5432761 w 12192001"/>
              <a:gd name="connsiteY132" fmla="*/ 2319466 h 2344739"/>
              <a:gd name="connsiteX133" fmla="*/ 5381669 w 12192001"/>
              <a:gd name="connsiteY133" fmla="*/ 2301764 h 2344739"/>
              <a:gd name="connsiteX134" fmla="*/ 5261764 w 12192001"/>
              <a:gd name="connsiteY134" fmla="*/ 2281347 h 2344739"/>
              <a:gd name="connsiteX135" fmla="*/ 5222961 w 12192001"/>
              <a:gd name="connsiteY135" fmla="*/ 2270223 h 2344739"/>
              <a:gd name="connsiteX136" fmla="*/ 5174660 w 12192001"/>
              <a:gd name="connsiteY136" fmla="*/ 2267233 h 2344739"/>
              <a:gd name="connsiteX137" fmla="*/ 5156554 w 12192001"/>
              <a:gd name="connsiteY137" fmla="*/ 2260010 h 2344739"/>
              <a:gd name="connsiteX138" fmla="*/ 5142599 w 12192001"/>
              <a:gd name="connsiteY138" fmla="*/ 2256610 h 2344739"/>
              <a:gd name="connsiteX139" fmla="*/ 5139596 w 12192001"/>
              <a:gd name="connsiteY139" fmla="*/ 2254509 h 2344739"/>
              <a:gd name="connsiteX140" fmla="*/ 5121659 w 12192001"/>
              <a:gd name="connsiteY140" fmla="*/ 2243656 h 2344739"/>
              <a:gd name="connsiteX141" fmla="*/ 5065790 w 12192001"/>
              <a:gd name="connsiteY141" fmla="*/ 2250227 h 2344739"/>
              <a:gd name="connsiteX142" fmla="*/ 5011514 w 12192001"/>
              <a:gd name="connsiteY142" fmla="*/ 2233846 h 2344739"/>
              <a:gd name="connsiteX143" fmla="*/ 4840441 w 12192001"/>
              <a:gd name="connsiteY143" fmla="*/ 2209829 h 2344739"/>
              <a:gd name="connsiteX144" fmla="*/ 4762447 w 12192001"/>
              <a:gd name="connsiteY144" fmla="*/ 2182061 h 2344739"/>
              <a:gd name="connsiteX145" fmla="*/ 4723186 w 12192001"/>
              <a:gd name="connsiteY145" fmla="*/ 2173047 h 2344739"/>
              <a:gd name="connsiteX146" fmla="*/ 4721176 w 12192001"/>
              <a:gd name="connsiteY146" fmla="*/ 2172298 h 2344739"/>
              <a:gd name="connsiteX147" fmla="*/ 4722111 w 12192001"/>
              <a:gd name="connsiteY147" fmla="*/ 2172087 h 2344739"/>
              <a:gd name="connsiteX148" fmla="*/ 4717202 w 12192001"/>
              <a:gd name="connsiteY148" fmla="*/ 2170817 h 2344739"/>
              <a:gd name="connsiteX149" fmla="*/ 4721176 w 12192001"/>
              <a:gd name="connsiteY149" fmla="*/ 2172298 h 2344739"/>
              <a:gd name="connsiteX150" fmla="*/ 4715526 w 12192001"/>
              <a:gd name="connsiteY150" fmla="*/ 2173573 h 2344739"/>
              <a:gd name="connsiteX151" fmla="*/ 4515814 w 12192001"/>
              <a:gd name="connsiteY151" fmla="*/ 2163671 h 2344739"/>
              <a:gd name="connsiteX152" fmla="*/ 4428543 w 12192001"/>
              <a:gd name="connsiteY152" fmla="*/ 2153020 h 2344739"/>
              <a:gd name="connsiteX153" fmla="*/ 4362875 w 12192001"/>
              <a:gd name="connsiteY153" fmla="*/ 2151674 h 2344739"/>
              <a:gd name="connsiteX154" fmla="*/ 4316966 w 12192001"/>
              <a:gd name="connsiteY154" fmla="*/ 2158289 h 2344739"/>
              <a:gd name="connsiteX155" fmla="*/ 4315110 w 12192001"/>
              <a:gd name="connsiteY155" fmla="*/ 2156948 h 2344739"/>
              <a:gd name="connsiteX156" fmla="*/ 4295144 w 12192001"/>
              <a:gd name="connsiteY156" fmla="*/ 2155069 h 2344739"/>
              <a:gd name="connsiteX157" fmla="*/ 4290064 w 12192001"/>
              <a:gd name="connsiteY157" fmla="*/ 2157986 h 2344739"/>
              <a:gd name="connsiteX158" fmla="*/ 4276142 w 12192001"/>
              <a:gd name="connsiteY158" fmla="*/ 2157740 h 2344739"/>
              <a:gd name="connsiteX159" fmla="*/ 4248117 w 12192001"/>
              <a:gd name="connsiteY159" fmla="*/ 2160064 h 2344739"/>
              <a:gd name="connsiteX160" fmla="*/ 4202051 w 12192001"/>
              <a:gd name="connsiteY160" fmla="*/ 2157269 h 2344739"/>
              <a:gd name="connsiteX161" fmla="*/ 4201745 w 12192001"/>
              <a:gd name="connsiteY161" fmla="*/ 2156010 h 2344739"/>
              <a:gd name="connsiteX162" fmla="*/ 4191248 w 12192001"/>
              <a:gd name="connsiteY162" fmla="*/ 2150376 h 2344739"/>
              <a:gd name="connsiteX163" fmla="*/ 4142745 w 12192001"/>
              <a:gd name="connsiteY163" fmla="*/ 2134511 h 2344739"/>
              <a:gd name="connsiteX164" fmla="*/ 4083097 w 12192001"/>
              <a:gd name="connsiteY164" fmla="*/ 2107978 h 2344739"/>
              <a:gd name="connsiteX165" fmla="*/ 4074546 w 12192001"/>
              <a:gd name="connsiteY165" fmla="*/ 2107143 h 2344739"/>
              <a:gd name="connsiteX166" fmla="*/ 4074427 w 12192001"/>
              <a:gd name="connsiteY166" fmla="*/ 2106844 h 2344739"/>
              <a:gd name="connsiteX167" fmla="*/ 4065510 w 12192001"/>
              <a:gd name="connsiteY167" fmla="*/ 2105400 h 2344739"/>
              <a:gd name="connsiteX168" fmla="*/ 4058954 w 12192001"/>
              <a:gd name="connsiteY168" fmla="*/ 2105618 h 2344739"/>
              <a:gd name="connsiteX169" fmla="*/ 4042364 w 12192001"/>
              <a:gd name="connsiteY169" fmla="*/ 2103997 h 2344739"/>
              <a:gd name="connsiteX170" fmla="*/ 4036997 w 12192001"/>
              <a:gd name="connsiteY170" fmla="*/ 2101563 h 2344739"/>
              <a:gd name="connsiteX171" fmla="*/ 4035363 w 12192001"/>
              <a:gd name="connsiteY171" fmla="*/ 2097896 h 2344739"/>
              <a:gd name="connsiteX172" fmla="*/ 4033778 w 12192001"/>
              <a:gd name="connsiteY172" fmla="*/ 2098131 h 2344739"/>
              <a:gd name="connsiteX173" fmla="*/ 4004538 w 12192001"/>
              <a:gd name="connsiteY173" fmla="*/ 2085563 h 2344739"/>
              <a:gd name="connsiteX174" fmla="*/ 3936846 w 12192001"/>
              <a:gd name="connsiteY174" fmla="*/ 2068106 h 2344739"/>
              <a:gd name="connsiteX175" fmla="*/ 3897275 w 12192001"/>
              <a:gd name="connsiteY175" fmla="*/ 2062451 h 2344739"/>
              <a:gd name="connsiteX176" fmla="*/ 3789760 w 12192001"/>
              <a:gd name="connsiteY176" fmla="*/ 2042213 h 2344739"/>
              <a:gd name="connsiteX177" fmla="*/ 3682513 w 12192001"/>
              <a:gd name="connsiteY177" fmla="*/ 2018290 h 2344739"/>
              <a:gd name="connsiteX178" fmla="*/ 3610035 w 12192001"/>
              <a:gd name="connsiteY178" fmla="*/ 1986019 h 2344739"/>
              <a:gd name="connsiteX179" fmla="*/ 3603855 w 12192001"/>
              <a:gd name="connsiteY179" fmla="*/ 1987381 h 2344739"/>
              <a:gd name="connsiteX180" fmla="*/ 3594736 w 12192001"/>
              <a:gd name="connsiteY180" fmla="*/ 1987545 h 2344739"/>
              <a:gd name="connsiteX181" fmla="*/ 3594501 w 12192001"/>
              <a:gd name="connsiteY181" fmla="*/ 1987276 h 2344739"/>
              <a:gd name="connsiteX182" fmla="*/ 3585978 w 12192001"/>
              <a:gd name="connsiteY182" fmla="*/ 1987966 h 2344739"/>
              <a:gd name="connsiteX183" fmla="*/ 3536135 w 12192001"/>
              <a:gd name="connsiteY183" fmla="*/ 1978267 h 2344739"/>
              <a:gd name="connsiteX184" fmla="*/ 3473223 w 12192001"/>
              <a:gd name="connsiteY184" fmla="*/ 1974606 h 2344739"/>
              <a:gd name="connsiteX185" fmla="*/ 3400728 w 12192001"/>
              <a:gd name="connsiteY185" fmla="*/ 1962558 h 2344739"/>
              <a:gd name="connsiteX186" fmla="*/ 3363888 w 12192001"/>
              <a:gd name="connsiteY186" fmla="*/ 1979510 h 2344739"/>
              <a:gd name="connsiteX187" fmla="*/ 3344026 w 12192001"/>
              <a:gd name="connsiteY187" fmla="*/ 1981192 h 2344739"/>
              <a:gd name="connsiteX188" fmla="*/ 3341698 w 12192001"/>
              <a:gd name="connsiteY188" fmla="*/ 1980217 h 2344739"/>
              <a:gd name="connsiteX189" fmla="*/ 3262356 w 12192001"/>
              <a:gd name="connsiteY189" fmla="*/ 1986094 h 2344739"/>
              <a:gd name="connsiteX190" fmla="*/ 3142556 w 12192001"/>
              <a:gd name="connsiteY190" fmla="*/ 1993869 h 2344739"/>
              <a:gd name="connsiteX191" fmla="*/ 3030291 w 12192001"/>
              <a:gd name="connsiteY191" fmla="*/ 1996512 h 2344739"/>
              <a:gd name="connsiteX192" fmla="*/ 2781569 w 12192001"/>
              <a:gd name="connsiteY192" fmla="*/ 2018333 h 2344739"/>
              <a:gd name="connsiteX193" fmla="*/ 2646527 w 12192001"/>
              <a:gd name="connsiteY193" fmla="*/ 2028869 h 2344739"/>
              <a:gd name="connsiteX194" fmla="*/ 2568028 w 12192001"/>
              <a:gd name="connsiteY194" fmla="*/ 2002628 h 2344739"/>
              <a:gd name="connsiteX195" fmla="*/ 2443255 w 12192001"/>
              <a:gd name="connsiteY195" fmla="*/ 2016529 h 2344739"/>
              <a:gd name="connsiteX196" fmla="*/ 2315112 w 12192001"/>
              <a:gd name="connsiteY196" fmla="*/ 2024996 h 2344739"/>
              <a:gd name="connsiteX197" fmla="*/ 2208578 w 12192001"/>
              <a:gd name="connsiteY197" fmla="*/ 2019763 h 2344739"/>
              <a:gd name="connsiteX198" fmla="*/ 2094665 w 12192001"/>
              <a:gd name="connsiteY198" fmla="*/ 2003052 h 2344739"/>
              <a:gd name="connsiteX199" fmla="*/ 1997356 w 12192001"/>
              <a:gd name="connsiteY199" fmla="*/ 1995032 h 2344739"/>
              <a:gd name="connsiteX200" fmla="*/ 1928172 w 12192001"/>
              <a:gd name="connsiteY200" fmla="*/ 2016977 h 2344739"/>
              <a:gd name="connsiteX201" fmla="*/ 1921650 w 12192001"/>
              <a:gd name="connsiteY201" fmla="*/ 2012146 h 2344739"/>
              <a:gd name="connsiteX202" fmla="*/ 1873080 w 12192001"/>
              <a:gd name="connsiteY202" fmla="*/ 2013741 h 2344739"/>
              <a:gd name="connsiteX203" fmla="*/ 1786655 w 12192001"/>
              <a:gd name="connsiteY203" fmla="*/ 2041363 h 2344739"/>
              <a:gd name="connsiteX204" fmla="*/ 1738204 w 12192001"/>
              <a:gd name="connsiteY204" fmla="*/ 2036312 h 2344739"/>
              <a:gd name="connsiteX205" fmla="*/ 1675071 w 12192001"/>
              <a:gd name="connsiteY205" fmla="*/ 2019963 h 2344739"/>
              <a:gd name="connsiteX206" fmla="*/ 1608669 w 12192001"/>
              <a:gd name="connsiteY206" fmla="*/ 2013066 h 2344739"/>
              <a:gd name="connsiteX207" fmla="*/ 1496110 w 12192001"/>
              <a:gd name="connsiteY207" fmla="*/ 1987476 h 2344739"/>
              <a:gd name="connsiteX208" fmla="*/ 1149979 w 12192001"/>
              <a:gd name="connsiteY208" fmla="*/ 1938041 h 2344739"/>
              <a:gd name="connsiteX209" fmla="*/ 858269 w 12192001"/>
              <a:gd name="connsiteY209" fmla="*/ 1928608 h 2344739"/>
              <a:gd name="connsiteX210" fmla="*/ 837540 w 12192001"/>
              <a:gd name="connsiteY210" fmla="*/ 1929821 h 2344739"/>
              <a:gd name="connsiteX211" fmla="*/ 816809 w 12192001"/>
              <a:gd name="connsiteY211" fmla="*/ 1927857 h 2344739"/>
              <a:gd name="connsiteX212" fmla="*/ 811506 w 12192001"/>
              <a:gd name="connsiteY212" fmla="*/ 1930751 h 2344739"/>
              <a:gd name="connsiteX213" fmla="*/ 797041 w 12192001"/>
              <a:gd name="connsiteY213" fmla="*/ 1930446 h 2344739"/>
              <a:gd name="connsiteX214" fmla="*/ 767901 w 12192001"/>
              <a:gd name="connsiteY214" fmla="*/ 1932653 h 2344739"/>
              <a:gd name="connsiteX215" fmla="*/ 763053 w 12192001"/>
              <a:gd name="connsiteY215" fmla="*/ 1930432 h 2344739"/>
              <a:gd name="connsiteX216" fmla="*/ 720047 w 12192001"/>
              <a:gd name="connsiteY216" fmla="*/ 1929661 h 2344739"/>
              <a:gd name="connsiteX217" fmla="*/ 719742 w 12192001"/>
              <a:gd name="connsiteY217" fmla="*/ 1928399 h 2344739"/>
              <a:gd name="connsiteX218" fmla="*/ 708875 w 12192001"/>
              <a:gd name="connsiteY218" fmla="*/ 1922722 h 2344739"/>
              <a:gd name="connsiteX219" fmla="*/ 596792 w 12192001"/>
              <a:gd name="connsiteY219" fmla="*/ 1879864 h 2344739"/>
              <a:gd name="connsiteX220" fmla="*/ 578535 w 12192001"/>
              <a:gd name="connsiteY220" fmla="*/ 1877212 h 2344739"/>
              <a:gd name="connsiteX221" fmla="*/ 571717 w 12192001"/>
              <a:gd name="connsiteY221" fmla="*/ 1877401 h 2344739"/>
              <a:gd name="connsiteX222" fmla="*/ 445099 w 12192001"/>
              <a:gd name="connsiteY222" fmla="*/ 1839371 h 2344739"/>
              <a:gd name="connsiteX223" fmla="*/ 404015 w 12192001"/>
              <a:gd name="connsiteY223" fmla="*/ 1833548 h 2344739"/>
              <a:gd name="connsiteX224" fmla="*/ 292435 w 12192001"/>
              <a:gd name="connsiteY224" fmla="*/ 1812852 h 2344739"/>
              <a:gd name="connsiteX225" fmla="*/ 118381 w 12192001"/>
              <a:gd name="connsiteY225" fmla="*/ 1761047 h 2344739"/>
              <a:gd name="connsiteX226" fmla="*/ 15526 w 12192001"/>
              <a:gd name="connsiteY226" fmla="*/ 1758191 h 2344739"/>
              <a:gd name="connsiteX227" fmla="*/ 2 w 12192001"/>
              <a:gd name="connsiteY227" fmla="*/ 1752722 h 2344739"/>
              <a:gd name="connsiteX228" fmla="*/ 1 w 12192001"/>
              <a:gd name="connsiteY228" fmla="*/ 762497 h 2344739"/>
              <a:gd name="connsiteX229" fmla="*/ 0 w 12192001"/>
              <a:gd name="connsiteY229" fmla="*/ 762497 h 2344739"/>
              <a:gd name="connsiteX230" fmla="*/ 0 w 12192001"/>
              <a:gd name="connsiteY230" fmla="*/ 222213 h 2344739"/>
              <a:gd name="connsiteX231" fmla="*/ 0 w 12192001"/>
              <a:gd name="connsiteY231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22499 w 12192001"/>
              <a:gd name="connsiteY25" fmla="*/ 999965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312180 w 12192001"/>
              <a:gd name="connsiteY110" fmla="*/ 2132873 h 2344739"/>
              <a:gd name="connsiteX111" fmla="*/ 7218559 w 12192001"/>
              <a:gd name="connsiteY111" fmla="*/ 2156680 h 2344739"/>
              <a:gd name="connsiteX112" fmla="*/ 7201101 w 12192001"/>
              <a:gd name="connsiteY112" fmla="*/ 2161230 h 2344739"/>
              <a:gd name="connsiteX113" fmla="*/ 7197004 w 12192001"/>
              <a:gd name="connsiteY113" fmla="*/ 2166588 h 2344739"/>
              <a:gd name="connsiteX114" fmla="*/ 7170808 w 12192001"/>
              <a:gd name="connsiteY114" fmla="*/ 2171236 h 2344739"/>
              <a:gd name="connsiteX115" fmla="*/ 7096988 w 12192001"/>
              <a:gd name="connsiteY115" fmla="*/ 2183464 h 2344739"/>
              <a:gd name="connsiteX116" fmla="*/ 7018496 w 12192001"/>
              <a:gd name="connsiteY116" fmla="*/ 2183090 h 2344739"/>
              <a:gd name="connsiteX117" fmla="*/ 6904146 w 12192001"/>
              <a:gd name="connsiteY117" fmla="*/ 2212596 h 2344739"/>
              <a:gd name="connsiteX118" fmla="*/ 6708222 w 12192001"/>
              <a:gd name="connsiteY118" fmla="*/ 2240551 h 2344739"/>
              <a:gd name="connsiteX119" fmla="*/ 6549454 w 12192001"/>
              <a:gd name="connsiteY119" fmla="*/ 2269327 h 2344739"/>
              <a:gd name="connsiteX120" fmla="*/ 6317560 w 12192001"/>
              <a:gd name="connsiteY120" fmla="*/ 2316127 h 2344739"/>
              <a:gd name="connsiteX121" fmla="*/ 6168674 w 12192001"/>
              <a:gd name="connsiteY121" fmla="*/ 2318214 h 2344739"/>
              <a:gd name="connsiteX122" fmla="*/ 6073848 w 12192001"/>
              <a:gd name="connsiteY122" fmla="*/ 2338676 h 2344739"/>
              <a:gd name="connsiteX123" fmla="*/ 6068529 w 12192001"/>
              <a:gd name="connsiteY123" fmla="*/ 2337139 h 2344739"/>
              <a:gd name="connsiteX124" fmla="*/ 6048638 w 12192001"/>
              <a:gd name="connsiteY124" fmla="*/ 2337822 h 2344739"/>
              <a:gd name="connsiteX125" fmla="*/ 6041285 w 12192001"/>
              <a:gd name="connsiteY125" fmla="*/ 2329473 h 2344739"/>
              <a:gd name="connsiteX126" fmla="*/ 6010090 w 12192001"/>
              <a:gd name="connsiteY126" fmla="*/ 2324380 h 2344739"/>
              <a:gd name="connsiteX127" fmla="*/ 5957375 w 12192001"/>
              <a:gd name="connsiteY127" fmla="*/ 2328024 h 2344739"/>
              <a:gd name="connsiteX128" fmla="*/ 5758919 w 12192001"/>
              <a:gd name="connsiteY128" fmla="*/ 2343716 h 2344739"/>
              <a:gd name="connsiteX129" fmla="*/ 5626960 w 12192001"/>
              <a:gd name="connsiteY129" fmla="*/ 2344739 h 2344739"/>
              <a:gd name="connsiteX130" fmla="*/ 5470906 w 12192001"/>
              <a:gd name="connsiteY130" fmla="*/ 2330719 h 2344739"/>
              <a:gd name="connsiteX131" fmla="*/ 5432761 w 12192001"/>
              <a:gd name="connsiteY131" fmla="*/ 2319466 h 2344739"/>
              <a:gd name="connsiteX132" fmla="*/ 5381669 w 12192001"/>
              <a:gd name="connsiteY132" fmla="*/ 2301764 h 2344739"/>
              <a:gd name="connsiteX133" fmla="*/ 5261764 w 12192001"/>
              <a:gd name="connsiteY133" fmla="*/ 2281347 h 2344739"/>
              <a:gd name="connsiteX134" fmla="*/ 5222961 w 12192001"/>
              <a:gd name="connsiteY134" fmla="*/ 2270223 h 2344739"/>
              <a:gd name="connsiteX135" fmla="*/ 5174660 w 12192001"/>
              <a:gd name="connsiteY135" fmla="*/ 2267233 h 2344739"/>
              <a:gd name="connsiteX136" fmla="*/ 5156554 w 12192001"/>
              <a:gd name="connsiteY136" fmla="*/ 2260010 h 2344739"/>
              <a:gd name="connsiteX137" fmla="*/ 5142599 w 12192001"/>
              <a:gd name="connsiteY137" fmla="*/ 2256610 h 2344739"/>
              <a:gd name="connsiteX138" fmla="*/ 5139596 w 12192001"/>
              <a:gd name="connsiteY138" fmla="*/ 2254509 h 2344739"/>
              <a:gd name="connsiteX139" fmla="*/ 5121659 w 12192001"/>
              <a:gd name="connsiteY139" fmla="*/ 2243656 h 2344739"/>
              <a:gd name="connsiteX140" fmla="*/ 5065790 w 12192001"/>
              <a:gd name="connsiteY140" fmla="*/ 2250227 h 2344739"/>
              <a:gd name="connsiteX141" fmla="*/ 5011514 w 12192001"/>
              <a:gd name="connsiteY141" fmla="*/ 2233846 h 2344739"/>
              <a:gd name="connsiteX142" fmla="*/ 4840441 w 12192001"/>
              <a:gd name="connsiteY142" fmla="*/ 2209829 h 2344739"/>
              <a:gd name="connsiteX143" fmla="*/ 4762447 w 12192001"/>
              <a:gd name="connsiteY143" fmla="*/ 2182061 h 2344739"/>
              <a:gd name="connsiteX144" fmla="*/ 4723186 w 12192001"/>
              <a:gd name="connsiteY144" fmla="*/ 2173047 h 2344739"/>
              <a:gd name="connsiteX145" fmla="*/ 4721176 w 12192001"/>
              <a:gd name="connsiteY145" fmla="*/ 2172298 h 2344739"/>
              <a:gd name="connsiteX146" fmla="*/ 4722111 w 12192001"/>
              <a:gd name="connsiteY146" fmla="*/ 2172087 h 2344739"/>
              <a:gd name="connsiteX147" fmla="*/ 4717202 w 12192001"/>
              <a:gd name="connsiteY147" fmla="*/ 2170817 h 2344739"/>
              <a:gd name="connsiteX148" fmla="*/ 4721176 w 12192001"/>
              <a:gd name="connsiteY148" fmla="*/ 2172298 h 2344739"/>
              <a:gd name="connsiteX149" fmla="*/ 4715526 w 12192001"/>
              <a:gd name="connsiteY149" fmla="*/ 2173573 h 2344739"/>
              <a:gd name="connsiteX150" fmla="*/ 4515814 w 12192001"/>
              <a:gd name="connsiteY150" fmla="*/ 2163671 h 2344739"/>
              <a:gd name="connsiteX151" fmla="*/ 4428543 w 12192001"/>
              <a:gd name="connsiteY151" fmla="*/ 2153020 h 2344739"/>
              <a:gd name="connsiteX152" fmla="*/ 4362875 w 12192001"/>
              <a:gd name="connsiteY152" fmla="*/ 2151674 h 2344739"/>
              <a:gd name="connsiteX153" fmla="*/ 4316966 w 12192001"/>
              <a:gd name="connsiteY153" fmla="*/ 2158289 h 2344739"/>
              <a:gd name="connsiteX154" fmla="*/ 4315110 w 12192001"/>
              <a:gd name="connsiteY154" fmla="*/ 2156948 h 2344739"/>
              <a:gd name="connsiteX155" fmla="*/ 4295144 w 12192001"/>
              <a:gd name="connsiteY155" fmla="*/ 2155069 h 2344739"/>
              <a:gd name="connsiteX156" fmla="*/ 4290064 w 12192001"/>
              <a:gd name="connsiteY156" fmla="*/ 2157986 h 2344739"/>
              <a:gd name="connsiteX157" fmla="*/ 4276142 w 12192001"/>
              <a:gd name="connsiteY157" fmla="*/ 2157740 h 2344739"/>
              <a:gd name="connsiteX158" fmla="*/ 4248117 w 12192001"/>
              <a:gd name="connsiteY158" fmla="*/ 2160064 h 2344739"/>
              <a:gd name="connsiteX159" fmla="*/ 4202051 w 12192001"/>
              <a:gd name="connsiteY159" fmla="*/ 2157269 h 2344739"/>
              <a:gd name="connsiteX160" fmla="*/ 4201745 w 12192001"/>
              <a:gd name="connsiteY160" fmla="*/ 2156010 h 2344739"/>
              <a:gd name="connsiteX161" fmla="*/ 4191248 w 12192001"/>
              <a:gd name="connsiteY161" fmla="*/ 2150376 h 2344739"/>
              <a:gd name="connsiteX162" fmla="*/ 4142745 w 12192001"/>
              <a:gd name="connsiteY162" fmla="*/ 2134511 h 2344739"/>
              <a:gd name="connsiteX163" fmla="*/ 4083097 w 12192001"/>
              <a:gd name="connsiteY163" fmla="*/ 2107978 h 2344739"/>
              <a:gd name="connsiteX164" fmla="*/ 4074546 w 12192001"/>
              <a:gd name="connsiteY164" fmla="*/ 2107143 h 2344739"/>
              <a:gd name="connsiteX165" fmla="*/ 4074427 w 12192001"/>
              <a:gd name="connsiteY165" fmla="*/ 2106844 h 2344739"/>
              <a:gd name="connsiteX166" fmla="*/ 4065510 w 12192001"/>
              <a:gd name="connsiteY166" fmla="*/ 2105400 h 2344739"/>
              <a:gd name="connsiteX167" fmla="*/ 4058954 w 12192001"/>
              <a:gd name="connsiteY167" fmla="*/ 2105618 h 2344739"/>
              <a:gd name="connsiteX168" fmla="*/ 4042364 w 12192001"/>
              <a:gd name="connsiteY168" fmla="*/ 2103997 h 2344739"/>
              <a:gd name="connsiteX169" fmla="*/ 4036997 w 12192001"/>
              <a:gd name="connsiteY169" fmla="*/ 2101563 h 2344739"/>
              <a:gd name="connsiteX170" fmla="*/ 4035363 w 12192001"/>
              <a:gd name="connsiteY170" fmla="*/ 2097896 h 2344739"/>
              <a:gd name="connsiteX171" fmla="*/ 4033778 w 12192001"/>
              <a:gd name="connsiteY171" fmla="*/ 2098131 h 2344739"/>
              <a:gd name="connsiteX172" fmla="*/ 4004538 w 12192001"/>
              <a:gd name="connsiteY172" fmla="*/ 2085563 h 2344739"/>
              <a:gd name="connsiteX173" fmla="*/ 3936846 w 12192001"/>
              <a:gd name="connsiteY173" fmla="*/ 2068106 h 2344739"/>
              <a:gd name="connsiteX174" fmla="*/ 3897275 w 12192001"/>
              <a:gd name="connsiteY174" fmla="*/ 2062451 h 2344739"/>
              <a:gd name="connsiteX175" fmla="*/ 3789760 w 12192001"/>
              <a:gd name="connsiteY175" fmla="*/ 2042213 h 2344739"/>
              <a:gd name="connsiteX176" fmla="*/ 3682513 w 12192001"/>
              <a:gd name="connsiteY176" fmla="*/ 2018290 h 2344739"/>
              <a:gd name="connsiteX177" fmla="*/ 3610035 w 12192001"/>
              <a:gd name="connsiteY177" fmla="*/ 1986019 h 2344739"/>
              <a:gd name="connsiteX178" fmla="*/ 3603855 w 12192001"/>
              <a:gd name="connsiteY178" fmla="*/ 1987381 h 2344739"/>
              <a:gd name="connsiteX179" fmla="*/ 3594736 w 12192001"/>
              <a:gd name="connsiteY179" fmla="*/ 1987545 h 2344739"/>
              <a:gd name="connsiteX180" fmla="*/ 3594501 w 12192001"/>
              <a:gd name="connsiteY180" fmla="*/ 1987276 h 2344739"/>
              <a:gd name="connsiteX181" fmla="*/ 3585978 w 12192001"/>
              <a:gd name="connsiteY181" fmla="*/ 1987966 h 2344739"/>
              <a:gd name="connsiteX182" fmla="*/ 3536135 w 12192001"/>
              <a:gd name="connsiteY182" fmla="*/ 1978267 h 2344739"/>
              <a:gd name="connsiteX183" fmla="*/ 3473223 w 12192001"/>
              <a:gd name="connsiteY183" fmla="*/ 1974606 h 2344739"/>
              <a:gd name="connsiteX184" fmla="*/ 3400728 w 12192001"/>
              <a:gd name="connsiteY184" fmla="*/ 1962558 h 2344739"/>
              <a:gd name="connsiteX185" fmla="*/ 3363888 w 12192001"/>
              <a:gd name="connsiteY185" fmla="*/ 1979510 h 2344739"/>
              <a:gd name="connsiteX186" fmla="*/ 3344026 w 12192001"/>
              <a:gd name="connsiteY186" fmla="*/ 1981192 h 2344739"/>
              <a:gd name="connsiteX187" fmla="*/ 3341698 w 12192001"/>
              <a:gd name="connsiteY187" fmla="*/ 1980217 h 2344739"/>
              <a:gd name="connsiteX188" fmla="*/ 3262356 w 12192001"/>
              <a:gd name="connsiteY188" fmla="*/ 1986094 h 2344739"/>
              <a:gd name="connsiteX189" fmla="*/ 3142556 w 12192001"/>
              <a:gd name="connsiteY189" fmla="*/ 1993869 h 2344739"/>
              <a:gd name="connsiteX190" fmla="*/ 3030291 w 12192001"/>
              <a:gd name="connsiteY190" fmla="*/ 1996512 h 2344739"/>
              <a:gd name="connsiteX191" fmla="*/ 2781569 w 12192001"/>
              <a:gd name="connsiteY191" fmla="*/ 2018333 h 2344739"/>
              <a:gd name="connsiteX192" fmla="*/ 2646527 w 12192001"/>
              <a:gd name="connsiteY192" fmla="*/ 2028869 h 2344739"/>
              <a:gd name="connsiteX193" fmla="*/ 2568028 w 12192001"/>
              <a:gd name="connsiteY193" fmla="*/ 2002628 h 2344739"/>
              <a:gd name="connsiteX194" fmla="*/ 2443255 w 12192001"/>
              <a:gd name="connsiteY194" fmla="*/ 2016529 h 2344739"/>
              <a:gd name="connsiteX195" fmla="*/ 2315112 w 12192001"/>
              <a:gd name="connsiteY195" fmla="*/ 2024996 h 2344739"/>
              <a:gd name="connsiteX196" fmla="*/ 2208578 w 12192001"/>
              <a:gd name="connsiteY196" fmla="*/ 2019763 h 2344739"/>
              <a:gd name="connsiteX197" fmla="*/ 2094665 w 12192001"/>
              <a:gd name="connsiteY197" fmla="*/ 2003052 h 2344739"/>
              <a:gd name="connsiteX198" fmla="*/ 1997356 w 12192001"/>
              <a:gd name="connsiteY198" fmla="*/ 1995032 h 2344739"/>
              <a:gd name="connsiteX199" fmla="*/ 1928172 w 12192001"/>
              <a:gd name="connsiteY199" fmla="*/ 2016977 h 2344739"/>
              <a:gd name="connsiteX200" fmla="*/ 1921650 w 12192001"/>
              <a:gd name="connsiteY200" fmla="*/ 2012146 h 2344739"/>
              <a:gd name="connsiteX201" fmla="*/ 1873080 w 12192001"/>
              <a:gd name="connsiteY201" fmla="*/ 2013741 h 2344739"/>
              <a:gd name="connsiteX202" fmla="*/ 1786655 w 12192001"/>
              <a:gd name="connsiteY202" fmla="*/ 2041363 h 2344739"/>
              <a:gd name="connsiteX203" fmla="*/ 1738204 w 12192001"/>
              <a:gd name="connsiteY203" fmla="*/ 2036312 h 2344739"/>
              <a:gd name="connsiteX204" fmla="*/ 1675071 w 12192001"/>
              <a:gd name="connsiteY204" fmla="*/ 2019963 h 2344739"/>
              <a:gd name="connsiteX205" fmla="*/ 1608669 w 12192001"/>
              <a:gd name="connsiteY205" fmla="*/ 2013066 h 2344739"/>
              <a:gd name="connsiteX206" fmla="*/ 1496110 w 12192001"/>
              <a:gd name="connsiteY206" fmla="*/ 1987476 h 2344739"/>
              <a:gd name="connsiteX207" fmla="*/ 1149979 w 12192001"/>
              <a:gd name="connsiteY207" fmla="*/ 1938041 h 2344739"/>
              <a:gd name="connsiteX208" fmla="*/ 858269 w 12192001"/>
              <a:gd name="connsiteY208" fmla="*/ 1928608 h 2344739"/>
              <a:gd name="connsiteX209" fmla="*/ 837540 w 12192001"/>
              <a:gd name="connsiteY209" fmla="*/ 1929821 h 2344739"/>
              <a:gd name="connsiteX210" fmla="*/ 816809 w 12192001"/>
              <a:gd name="connsiteY210" fmla="*/ 1927857 h 2344739"/>
              <a:gd name="connsiteX211" fmla="*/ 811506 w 12192001"/>
              <a:gd name="connsiteY211" fmla="*/ 1930751 h 2344739"/>
              <a:gd name="connsiteX212" fmla="*/ 797041 w 12192001"/>
              <a:gd name="connsiteY212" fmla="*/ 1930446 h 2344739"/>
              <a:gd name="connsiteX213" fmla="*/ 767901 w 12192001"/>
              <a:gd name="connsiteY213" fmla="*/ 1932653 h 2344739"/>
              <a:gd name="connsiteX214" fmla="*/ 763053 w 12192001"/>
              <a:gd name="connsiteY214" fmla="*/ 1930432 h 2344739"/>
              <a:gd name="connsiteX215" fmla="*/ 720047 w 12192001"/>
              <a:gd name="connsiteY215" fmla="*/ 1929661 h 2344739"/>
              <a:gd name="connsiteX216" fmla="*/ 719742 w 12192001"/>
              <a:gd name="connsiteY216" fmla="*/ 1928399 h 2344739"/>
              <a:gd name="connsiteX217" fmla="*/ 708875 w 12192001"/>
              <a:gd name="connsiteY217" fmla="*/ 1922722 h 2344739"/>
              <a:gd name="connsiteX218" fmla="*/ 596792 w 12192001"/>
              <a:gd name="connsiteY218" fmla="*/ 1879864 h 2344739"/>
              <a:gd name="connsiteX219" fmla="*/ 578535 w 12192001"/>
              <a:gd name="connsiteY219" fmla="*/ 1877212 h 2344739"/>
              <a:gd name="connsiteX220" fmla="*/ 571717 w 12192001"/>
              <a:gd name="connsiteY220" fmla="*/ 1877401 h 2344739"/>
              <a:gd name="connsiteX221" fmla="*/ 445099 w 12192001"/>
              <a:gd name="connsiteY221" fmla="*/ 1839371 h 2344739"/>
              <a:gd name="connsiteX222" fmla="*/ 404015 w 12192001"/>
              <a:gd name="connsiteY222" fmla="*/ 1833548 h 2344739"/>
              <a:gd name="connsiteX223" fmla="*/ 292435 w 12192001"/>
              <a:gd name="connsiteY223" fmla="*/ 1812852 h 2344739"/>
              <a:gd name="connsiteX224" fmla="*/ 118381 w 12192001"/>
              <a:gd name="connsiteY224" fmla="*/ 1761047 h 2344739"/>
              <a:gd name="connsiteX225" fmla="*/ 15526 w 12192001"/>
              <a:gd name="connsiteY225" fmla="*/ 1758191 h 2344739"/>
              <a:gd name="connsiteX226" fmla="*/ 2 w 12192001"/>
              <a:gd name="connsiteY226" fmla="*/ 1752722 h 2344739"/>
              <a:gd name="connsiteX227" fmla="*/ 1 w 12192001"/>
              <a:gd name="connsiteY227" fmla="*/ 762497 h 2344739"/>
              <a:gd name="connsiteX228" fmla="*/ 0 w 12192001"/>
              <a:gd name="connsiteY228" fmla="*/ 762497 h 2344739"/>
              <a:gd name="connsiteX229" fmla="*/ 0 w 12192001"/>
              <a:gd name="connsiteY229" fmla="*/ 222213 h 2344739"/>
              <a:gd name="connsiteX230" fmla="*/ 0 w 12192001"/>
              <a:gd name="connsiteY230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22499 w 12192001"/>
              <a:gd name="connsiteY25" fmla="*/ 999965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218559 w 12192001"/>
              <a:gd name="connsiteY110" fmla="*/ 2156680 h 2344739"/>
              <a:gd name="connsiteX111" fmla="*/ 7201101 w 12192001"/>
              <a:gd name="connsiteY111" fmla="*/ 2161230 h 2344739"/>
              <a:gd name="connsiteX112" fmla="*/ 7197004 w 12192001"/>
              <a:gd name="connsiteY112" fmla="*/ 2166588 h 2344739"/>
              <a:gd name="connsiteX113" fmla="*/ 7170808 w 12192001"/>
              <a:gd name="connsiteY113" fmla="*/ 2171236 h 2344739"/>
              <a:gd name="connsiteX114" fmla="*/ 7096988 w 12192001"/>
              <a:gd name="connsiteY114" fmla="*/ 2183464 h 2344739"/>
              <a:gd name="connsiteX115" fmla="*/ 7018496 w 12192001"/>
              <a:gd name="connsiteY115" fmla="*/ 2183090 h 2344739"/>
              <a:gd name="connsiteX116" fmla="*/ 6904146 w 12192001"/>
              <a:gd name="connsiteY116" fmla="*/ 2212596 h 2344739"/>
              <a:gd name="connsiteX117" fmla="*/ 6708222 w 12192001"/>
              <a:gd name="connsiteY117" fmla="*/ 2240551 h 2344739"/>
              <a:gd name="connsiteX118" fmla="*/ 6549454 w 12192001"/>
              <a:gd name="connsiteY118" fmla="*/ 2269327 h 2344739"/>
              <a:gd name="connsiteX119" fmla="*/ 6317560 w 12192001"/>
              <a:gd name="connsiteY119" fmla="*/ 2316127 h 2344739"/>
              <a:gd name="connsiteX120" fmla="*/ 6168674 w 12192001"/>
              <a:gd name="connsiteY120" fmla="*/ 2318214 h 2344739"/>
              <a:gd name="connsiteX121" fmla="*/ 6073848 w 12192001"/>
              <a:gd name="connsiteY121" fmla="*/ 2338676 h 2344739"/>
              <a:gd name="connsiteX122" fmla="*/ 6068529 w 12192001"/>
              <a:gd name="connsiteY122" fmla="*/ 2337139 h 2344739"/>
              <a:gd name="connsiteX123" fmla="*/ 6048638 w 12192001"/>
              <a:gd name="connsiteY123" fmla="*/ 2337822 h 2344739"/>
              <a:gd name="connsiteX124" fmla="*/ 6041285 w 12192001"/>
              <a:gd name="connsiteY124" fmla="*/ 2329473 h 2344739"/>
              <a:gd name="connsiteX125" fmla="*/ 6010090 w 12192001"/>
              <a:gd name="connsiteY125" fmla="*/ 2324380 h 2344739"/>
              <a:gd name="connsiteX126" fmla="*/ 5957375 w 12192001"/>
              <a:gd name="connsiteY126" fmla="*/ 2328024 h 2344739"/>
              <a:gd name="connsiteX127" fmla="*/ 5758919 w 12192001"/>
              <a:gd name="connsiteY127" fmla="*/ 2343716 h 2344739"/>
              <a:gd name="connsiteX128" fmla="*/ 5626960 w 12192001"/>
              <a:gd name="connsiteY128" fmla="*/ 2344739 h 2344739"/>
              <a:gd name="connsiteX129" fmla="*/ 5470906 w 12192001"/>
              <a:gd name="connsiteY129" fmla="*/ 2330719 h 2344739"/>
              <a:gd name="connsiteX130" fmla="*/ 5432761 w 12192001"/>
              <a:gd name="connsiteY130" fmla="*/ 2319466 h 2344739"/>
              <a:gd name="connsiteX131" fmla="*/ 5381669 w 12192001"/>
              <a:gd name="connsiteY131" fmla="*/ 2301764 h 2344739"/>
              <a:gd name="connsiteX132" fmla="*/ 5261764 w 12192001"/>
              <a:gd name="connsiteY132" fmla="*/ 2281347 h 2344739"/>
              <a:gd name="connsiteX133" fmla="*/ 5222961 w 12192001"/>
              <a:gd name="connsiteY133" fmla="*/ 2270223 h 2344739"/>
              <a:gd name="connsiteX134" fmla="*/ 5174660 w 12192001"/>
              <a:gd name="connsiteY134" fmla="*/ 2267233 h 2344739"/>
              <a:gd name="connsiteX135" fmla="*/ 5156554 w 12192001"/>
              <a:gd name="connsiteY135" fmla="*/ 2260010 h 2344739"/>
              <a:gd name="connsiteX136" fmla="*/ 5142599 w 12192001"/>
              <a:gd name="connsiteY136" fmla="*/ 2256610 h 2344739"/>
              <a:gd name="connsiteX137" fmla="*/ 5139596 w 12192001"/>
              <a:gd name="connsiteY137" fmla="*/ 2254509 h 2344739"/>
              <a:gd name="connsiteX138" fmla="*/ 5121659 w 12192001"/>
              <a:gd name="connsiteY138" fmla="*/ 2243656 h 2344739"/>
              <a:gd name="connsiteX139" fmla="*/ 5065790 w 12192001"/>
              <a:gd name="connsiteY139" fmla="*/ 2250227 h 2344739"/>
              <a:gd name="connsiteX140" fmla="*/ 5011514 w 12192001"/>
              <a:gd name="connsiteY140" fmla="*/ 2233846 h 2344739"/>
              <a:gd name="connsiteX141" fmla="*/ 4840441 w 12192001"/>
              <a:gd name="connsiteY141" fmla="*/ 2209829 h 2344739"/>
              <a:gd name="connsiteX142" fmla="*/ 4762447 w 12192001"/>
              <a:gd name="connsiteY142" fmla="*/ 2182061 h 2344739"/>
              <a:gd name="connsiteX143" fmla="*/ 4723186 w 12192001"/>
              <a:gd name="connsiteY143" fmla="*/ 2173047 h 2344739"/>
              <a:gd name="connsiteX144" fmla="*/ 4721176 w 12192001"/>
              <a:gd name="connsiteY144" fmla="*/ 2172298 h 2344739"/>
              <a:gd name="connsiteX145" fmla="*/ 4722111 w 12192001"/>
              <a:gd name="connsiteY145" fmla="*/ 2172087 h 2344739"/>
              <a:gd name="connsiteX146" fmla="*/ 4717202 w 12192001"/>
              <a:gd name="connsiteY146" fmla="*/ 2170817 h 2344739"/>
              <a:gd name="connsiteX147" fmla="*/ 4721176 w 12192001"/>
              <a:gd name="connsiteY147" fmla="*/ 2172298 h 2344739"/>
              <a:gd name="connsiteX148" fmla="*/ 4715526 w 12192001"/>
              <a:gd name="connsiteY148" fmla="*/ 2173573 h 2344739"/>
              <a:gd name="connsiteX149" fmla="*/ 4515814 w 12192001"/>
              <a:gd name="connsiteY149" fmla="*/ 2163671 h 2344739"/>
              <a:gd name="connsiteX150" fmla="*/ 4428543 w 12192001"/>
              <a:gd name="connsiteY150" fmla="*/ 2153020 h 2344739"/>
              <a:gd name="connsiteX151" fmla="*/ 4362875 w 12192001"/>
              <a:gd name="connsiteY151" fmla="*/ 2151674 h 2344739"/>
              <a:gd name="connsiteX152" fmla="*/ 4316966 w 12192001"/>
              <a:gd name="connsiteY152" fmla="*/ 2158289 h 2344739"/>
              <a:gd name="connsiteX153" fmla="*/ 4315110 w 12192001"/>
              <a:gd name="connsiteY153" fmla="*/ 2156948 h 2344739"/>
              <a:gd name="connsiteX154" fmla="*/ 4295144 w 12192001"/>
              <a:gd name="connsiteY154" fmla="*/ 2155069 h 2344739"/>
              <a:gd name="connsiteX155" fmla="*/ 4290064 w 12192001"/>
              <a:gd name="connsiteY155" fmla="*/ 2157986 h 2344739"/>
              <a:gd name="connsiteX156" fmla="*/ 4276142 w 12192001"/>
              <a:gd name="connsiteY156" fmla="*/ 2157740 h 2344739"/>
              <a:gd name="connsiteX157" fmla="*/ 4248117 w 12192001"/>
              <a:gd name="connsiteY157" fmla="*/ 2160064 h 2344739"/>
              <a:gd name="connsiteX158" fmla="*/ 4202051 w 12192001"/>
              <a:gd name="connsiteY158" fmla="*/ 2157269 h 2344739"/>
              <a:gd name="connsiteX159" fmla="*/ 4201745 w 12192001"/>
              <a:gd name="connsiteY159" fmla="*/ 2156010 h 2344739"/>
              <a:gd name="connsiteX160" fmla="*/ 4191248 w 12192001"/>
              <a:gd name="connsiteY160" fmla="*/ 2150376 h 2344739"/>
              <a:gd name="connsiteX161" fmla="*/ 4142745 w 12192001"/>
              <a:gd name="connsiteY161" fmla="*/ 2134511 h 2344739"/>
              <a:gd name="connsiteX162" fmla="*/ 4083097 w 12192001"/>
              <a:gd name="connsiteY162" fmla="*/ 2107978 h 2344739"/>
              <a:gd name="connsiteX163" fmla="*/ 4074546 w 12192001"/>
              <a:gd name="connsiteY163" fmla="*/ 2107143 h 2344739"/>
              <a:gd name="connsiteX164" fmla="*/ 4074427 w 12192001"/>
              <a:gd name="connsiteY164" fmla="*/ 2106844 h 2344739"/>
              <a:gd name="connsiteX165" fmla="*/ 4065510 w 12192001"/>
              <a:gd name="connsiteY165" fmla="*/ 2105400 h 2344739"/>
              <a:gd name="connsiteX166" fmla="*/ 4058954 w 12192001"/>
              <a:gd name="connsiteY166" fmla="*/ 2105618 h 2344739"/>
              <a:gd name="connsiteX167" fmla="*/ 4042364 w 12192001"/>
              <a:gd name="connsiteY167" fmla="*/ 2103997 h 2344739"/>
              <a:gd name="connsiteX168" fmla="*/ 4036997 w 12192001"/>
              <a:gd name="connsiteY168" fmla="*/ 2101563 h 2344739"/>
              <a:gd name="connsiteX169" fmla="*/ 4035363 w 12192001"/>
              <a:gd name="connsiteY169" fmla="*/ 2097896 h 2344739"/>
              <a:gd name="connsiteX170" fmla="*/ 4033778 w 12192001"/>
              <a:gd name="connsiteY170" fmla="*/ 2098131 h 2344739"/>
              <a:gd name="connsiteX171" fmla="*/ 4004538 w 12192001"/>
              <a:gd name="connsiteY171" fmla="*/ 2085563 h 2344739"/>
              <a:gd name="connsiteX172" fmla="*/ 3936846 w 12192001"/>
              <a:gd name="connsiteY172" fmla="*/ 2068106 h 2344739"/>
              <a:gd name="connsiteX173" fmla="*/ 3897275 w 12192001"/>
              <a:gd name="connsiteY173" fmla="*/ 2062451 h 2344739"/>
              <a:gd name="connsiteX174" fmla="*/ 3789760 w 12192001"/>
              <a:gd name="connsiteY174" fmla="*/ 2042213 h 2344739"/>
              <a:gd name="connsiteX175" fmla="*/ 3682513 w 12192001"/>
              <a:gd name="connsiteY175" fmla="*/ 2018290 h 2344739"/>
              <a:gd name="connsiteX176" fmla="*/ 3610035 w 12192001"/>
              <a:gd name="connsiteY176" fmla="*/ 1986019 h 2344739"/>
              <a:gd name="connsiteX177" fmla="*/ 3603855 w 12192001"/>
              <a:gd name="connsiteY177" fmla="*/ 1987381 h 2344739"/>
              <a:gd name="connsiteX178" fmla="*/ 3594736 w 12192001"/>
              <a:gd name="connsiteY178" fmla="*/ 1987545 h 2344739"/>
              <a:gd name="connsiteX179" fmla="*/ 3594501 w 12192001"/>
              <a:gd name="connsiteY179" fmla="*/ 1987276 h 2344739"/>
              <a:gd name="connsiteX180" fmla="*/ 3585978 w 12192001"/>
              <a:gd name="connsiteY180" fmla="*/ 1987966 h 2344739"/>
              <a:gd name="connsiteX181" fmla="*/ 3536135 w 12192001"/>
              <a:gd name="connsiteY181" fmla="*/ 1978267 h 2344739"/>
              <a:gd name="connsiteX182" fmla="*/ 3473223 w 12192001"/>
              <a:gd name="connsiteY182" fmla="*/ 1974606 h 2344739"/>
              <a:gd name="connsiteX183" fmla="*/ 3400728 w 12192001"/>
              <a:gd name="connsiteY183" fmla="*/ 1962558 h 2344739"/>
              <a:gd name="connsiteX184" fmla="*/ 3363888 w 12192001"/>
              <a:gd name="connsiteY184" fmla="*/ 1979510 h 2344739"/>
              <a:gd name="connsiteX185" fmla="*/ 3344026 w 12192001"/>
              <a:gd name="connsiteY185" fmla="*/ 1981192 h 2344739"/>
              <a:gd name="connsiteX186" fmla="*/ 3341698 w 12192001"/>
              <a:gd name="connsiteY186" fmla="*/ 1980217 h 2344739"/>
              <a:gd name="connsiteX187" fmla="*/ 3262356 w 12192001"/>
              <a:gd name="connsiteY187" fmla="*/ 1986094 h 2344739"/>
              <a:gd name="connsiteX188" fmla="*/ 3142556 w 12192001"/>
              <a:gd name="connsiteY188" fmla="*/ 1993869 h 2344739"/>
              <a:gd name="connsiteX189" fmla="*/ 3030291 w 12192001"/>
              <a:gd name="connsiteY189" fmla="*/ 1996512 h 2344739"/>
              <a:gd name="connsiteX190" fmla="*/ 2781569 w 12192001"/>
              <a:gd name="connsiteY190" fmla="*/ 2018333 h 2344739"/>
              <a:gd name="connsiteX191" fmla="*/ 2646527 w 12192001"/>
              <a:gd name="connsiteY191" fmla="*/ 2028869 h 2344739"/>
              <a:gd name="connsiteX192" fmla="*/ 2568028 w 12192001"/>
              <a:gd name="connsiteY192" fmla="*/ 2002628 h 2344739"/>
              <a:gd name="connsiteX193" fmla="*/ 2443255 w 12192001"/>
              <a:gd name="connsiteY193" fmla="*/ 2016529 h 2344739"/>
              <a:gd name="connsiteX194" fmla="*/ 2315112 w 12192001"/>
              <a:gd name="connsiteY194" fmla="*/ 2024996 h 2344739"/>
              <a:gd name="connsiteX195" fmla="*/ 2208578 w 12192001"/>
              <a:gd name="connsiteY195" fmla="*/ 2019763 h 2344739"/>
              <a:gd name="connsiteX196" fmla="*/ 2094665 w 12192001"/>
              <a:gd name="connsiteY196" fmla="*/ 2003052 h 2344739"/>
              <a:gd name="connsiteX197" fmla="*/ 1997356 w 12192001"/>
              <a:gd name="connsiteY197" fmla="*/ 1995032 h 2344739"/>
              <a:gd name="connsiteX198" fmla="*/ 1928172 w 12192001"/>
              <a:gd name="connsiteY198" fmla="*/ 2016977 h 2344739"/>
              <a:gd name="connsiteX199" fmla="*/ 1921650 w 12192001"/>
              <a:gd name="connsiteY199" fmla="*/ 2012146 h 2344739"/>
              <a:gd name="connsiteX200" fmla="*/ 1873080 w 12192001"/>
              <a:gd name="connsiteY200" fmla="*/ 2013741 h 2344739"/>
              <a:gd name="connsiteX201" fmla="*/ 1786655 w 12192001"/>
              <a:gd name="connsiteY201" fmla="*/ 2041363 h 2344739"/>
              <a:gd name="connsiteX202" fmla="*/ 1738204 w 12192001"/>
              <a:gd name="connsiteY202" fmla="*/ 2036312 h 2344739"/>
              <a:gd name="connsiteX203" fmla="*/ 1675071 w 12192001"/>
              <a:gd name="connsiteY203" fmla="*/ 2019963 h 2344739"/>
              <a:gd name="connsiteX204" fmla="*/ 1608669 w 12192001"/>
              <a:gd name="connsiteY204" fmla="*/ 2013066 h 2344739"/>
              <a:gd name="connsiteX205" fmla="*/ 1496110 w 12192001"/>
              <a:gd name="connsiteY205" fmla="*/ 1987476 h 2344739"/>
              <a:gd name="connsiteX206" fmla="*/ 1149979 w 12192001"/>
              <a:gd name="connsiteY206" fmla="*/ 1938041 h 2344739"/>
              <a:gd name="connsiteX207" fmla="*/ 858269 w 12192001"/>
              <a:gd name="connsiteY207" fmla="*/ 1928608 h 2344739"/>
              <a:gd name="connsiteX208" fmla="*/ 837540 w 12192001"/>
              <a:gd name="connsiteY208" fmla="*/ 1929821 h 2344739"/>
              <a:gd name="connsiteX209" fmla="*/ 816809 w 12192001"/>
              <a:gd name="connsiteY209" fmla="*/ 1927857 h 2344739"/>
              <a:gd name="connsiteX210" fmla="*/ 811506 w 12192001"/>
              <a:gd name="connsiteY210" fmla="*/ 1930751 h 2344739"/>
              <a:gd name="connsiteX211" fmla="*/ 797041 w 12192001"/>
              <a:gd name="connsiteY211" fmla="*/ 1930446 h 2344739"/>
              <a:gd name="connsiteX212" fmla="*/ 767901 w 12192001"/>
              <a:gd name="connsiteY212" fmla="*/ 1932653 h 2344739"/>
              <a:gd name="connsiteX213" fmla="*/ 763053 w 12192001"/>
              <a:gd name="connsiteY213" fmla="*/ 1930432 h 2344739"/>
              <a:gd name="connsiteX214" fmla="*/ 720047 w 12192001"/>
              <a:gd name="connsiteY214" fmla="*/ 1929661 h 2344739"/>
              <a:gd name="connsiteX215" fmla="*/ 719742 w 12192001"/>
              <a:gd name="connsiteY215" fmla="*/ 1928399 h 2344739"/>
              <a:gd name="connsiteX216" fmla="*/ 708875 w 12192001"/>
              <a:gd name="connsiteY216" fmla="*/ 1922722 h 2344739"/>
              <a:gd name="connsiteX217" fmla="*/ 596792 w 12192001"/>
              <a:gd name="connsiteY217" fmla="*/ 1879864 h 2344739"/>
              <a:gd name="connsiteX218" fmla="*/ 578535 w 12192001"/>
              <a:gd name="connsiteY218" fmla="*/ 1877212 h 2344739"/>
              <a:gd name="connsiteX219" fmla="*/ 571717 w 12192001"/>
              <a:gd name="connsiteY219" fmla="*/ 1877401 h 2344739"/>
              <a:gd name="connsiteX220" fmla="*/ 445099 w 12192001"/>
              <a:gd name="connsiteY220" fmla="*/ 1839371 h 2344739"/>
              <a:gd name="connsiteX221" fmla="*/ 404015 w 12192001"/>
              <a:gd name="connsiteY221" fmla="*/ 1833548 h 2344739"/>
              <a:gd name="connsiteX222" fmla="*/ 292435 w 12192001"/>
              <a:gd name="connsiteY222" fmla="*/ 1812852 h 2344739"/>
              <a:gd name="connsiteX223" fmla="*/ 118381 w 12192001"/>
              <a:gd name="connsiteY223" fmla="*/ 1761047 h 2344739"/>
              <a:gd name="connsiteX224" fmla="*/ 15526 w 12192001"/>
              <a:gd name="connsiteY224" fmla="*/ 1758191 h 2344739"/>
              <a:gd name="connsiteX225" fmla="*/ 2 w 12192001"/>
              <a:gd name="connsiteY225" fmla="*/ 1752722 h 2344739"/>
              <a:gd name="connsiteX226" fmla="*/ 1 w 12192001"/>
              <a:gd name="connsiteY226" fmla="*/ 762497 h 2344739"/>
              <a:gd name="connsiteX227" fmla="*/ 0 w 12192001"/>
              <a:gd name="connsiteY227" fmla="*/ 762497 h 2344739"/>
              <a:gd name="connsiteX228" fmla="*/ 0 w 12192001"/>
              <a:gd name="connsiteY228" fmla="*/ 222213 h 2344739"/>
              <a:gd name="connsiteX229" fmla="*/ 0 w 12192001"/>
              <a:gd name="connsiteY229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05669 w 12192001"/>
              <a:gd name="connsiteY25" fmla="*/ 1033623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218559 w 12192001"/>
              <a:gd name="connsiteY110" fmla="*/ 2156680 h 2344739"/>
              <a:gd name="connsiteX111" fmla="*/ 7201101 w 12192001"/>
              <a:gd name="connsiteY111" fmla="*/ 2161230 h 2344739"/>
              <a:gd name="connsiteX112" fmla="*/ 7197004 w 12192001"/>
              <a:gd name="connsiteY112" fmla="*/ 2166588 h 2344739"/>
              <a:gd name="connsiteX113" fmla="*/ 7170808 w 12192001"/>
              <a:gd name="connsiteY113" fmla="*/ 2171236 h 2344739"/>
              <a:gd name="connsiteX114" fmla="*/ 7096988 w 12192001"/>
              <a:gd name="connsiteY114" fmla="*/ 2183464 h 2344739"/>
              <a:gd name="connsiteX115" fmla="*/ 7018496 w 12192001"/>
              <a:gd name="connsiteY115" fmla="*/ 2183090 h 2344739"/>
              <a:gd name="connsiteX116" fmla="*/ 6904146 w 12192001"/>
              <a:gd name="connsiteY116" fmla="*/ 2212596 h 2344739"/>
              <a:gd name="connsiteX117" fmla="*/ 6708222 w 12192001"/>
              <a:gd name="connsiteY117" fmla="*/ 2240551 h 2344739"/>
              <a:gd name="connsiteX118" fmla="*/ 6549454 w 12192001"/>
              <a:gd name="connsiteY118" fmla="*/ 2269327 h 2344739"/>
              <a:gd name="connsiteX119" fmla="*/ 6317560 w 12192001"/>
              <a:gd name="connsiteY119" fmla="*/ 2316127 h 2344739"/>
              <a:gd name="connsiteX120" fmla="*/ 6168674 w 12192001"/>
              <a:gd name="connsiteY120" fmla="*/ 2318214 h 2344739"/>
              <a:gd name="connsiteX121" fmla="*/ 6073848 w 12192001"/>
              <a:gd name="connsiteY121" fmla="*/ 2338676 h 2344739"/>
              <a:gd name="connsiteX122" fmla="*/ 6068529 w 12192001"/>
              <a:gd name="connsiteY122" fmla="*/ 2337139 h 2344739"/>
              <a:gd name="connsiteX123" fmla="*/ 6048638 w 12192001"/>
              <a:gd name="connsiteY123" fmla="*/ 2337822 h 2344739"/>
              <a:gd name="connsiteX124" fmla="*/ 6041285 w 12192001"/>
              <a:gd name="connsiteY124" fmla="*/ 2329473 h 2344739"/>
              <a:gd name="connsiteX125" fmla="*/ 6010090 w 12192001"/>
              <a:gd name="connsiteY125" fmla="*/ 2324380 h 2344739"/>
              <a:gd name="connsiteX126" fmla="*/ 5957375 w 12192001"/>
              <a:gd name="connsiteY126" fmla="*/ 2328024 h 2344739"/>
              <a:gd name="connsiteX127" fmla="*/ 5758919 w 12192001"/>
              <a:gd name="connsiteY127" fmla="*/ 2343716 h 2344739"/>
              <a:gd name="connsiteX128" fmla="*/ 5626960 w 12192001"/>
              <a:gd name="connsiteY128" fmla="*/ 2344739 h 2344739"/>
              <a:gd name="connsiteX129" fmla="*/ 5470906 w 12192001"/>
              <a:gd name="connsiteY129" fmla="*/ 2330719 h 2344739"/>
              <a:gd name="connsiteX130" fmla="*/ 5432761 w 12192001"/>
              <a:gd name="connsiteY130" fmla="*/ 2319466 h 2344739"/>
              <a:gd name="connsiteX131" fmla="*/ 5381669 w 12192001"/>
              <a:gd name="connsiteY131" fmla="*/ 2301764 h 2344739"/>
              <a:gd name="connsiteX132" fmla="*/ 5261764 w 12192001"/>
              <a:gd name="connsiteY132" fmla="*/ 2281347 h 2344739"/>
              <a:gd name="connsiteX133" fmla="*/ 5222961 w 12192001"/>
              <a:gd name="connsiteY133" fmla="*/ 2270223 h 2344739"/>
              <a:gd name="connsiteX134" fmla="*/ 5174660 w 12192001"/>
              <a:gd name="connsiteY134" fmla="*/ 2267233 h 2344739"/>
              <a:gd name="connsiteX135" fmla="*/ 5156554 w 12192001"/>
              <a:gd name="connsiteY135" fmla="*/ 2260010 h 2344739"/>
              <a:gd name="connsiteX136" fmla="*/ 5142599 w 12192001"/>
              <a:gd name="connsiteY136" fmla="*/ 2256610 h 2344739"/>
              <a:gd name="connsiteX137" fmla="*/ 5139596 w 12192001"/>
              <a:gd name="connsiteY137" fmla="*/ 2254509 h 2344739"/>
              <a:gd name="connsiteX138" fmla="*/ 5121659 w 12192001"/>
              <a:gd name="connsiteY138" fmla="*/ 2243656 h 2344739"/>
              <a:gd name="connsiteX139" fmla="*/ 5065790 w 12192001"/>
              <a:gd name="connsiteY139" fmla="*/ 2250227 h 2344739"/>
              <a:gd name="connsiteX140" fmla="*/ 5011514 w 12192001"/>
              <a:gd name="connsiteY140" fmla="*/ 2233846 h 2344739"/>
              <a:gd name="connsiteX141" fmla="*/ 4840441 w 12192001"/>
              <a:gd name="connsiteY141" fmla="*/ 2209829 h 2344739"/>
              <a:gd name="connsiteX142" fmla="*/ 4762447 w 12192001"/>
              <a:gd name="connsiteY142" fmla="*/ 2182061 h 2344739"/>
              <a:gd name="connsiteX143" fmla="*/ 4723186 w 12192001"/>
              <a:gd name="connsiteY143" fmla="*/ 2173047 h 2344739"/>
              <a:gd name="connsiteX144" fmla="*/ 4721176 w 12192001"/>
              <a:gd name="connsiteY144" fmla="*/ 2172298 h 2344739"/>
              <a:gd name="connsiteX145" fmla="*/ 4722111 w 12192001"/>
              <a:gd name="connsiteY145" fmla="*/ 2172087 h 2344739"/>
              <a:gd name="connsiteX146" fmla="*/ 4717202 w 12192001"/>
              <a:gd name="connsiteY146" fmla="*/ 2170817 h 2344739"/>
              <a:gd name="connsiteX147" fmla="*/ 4721176 w 12192001"/>
              <a:gd name="connsiteY147" fmla="*/ 2172298 h 2344739"/>
              <a:gd name="connsiteX148" fmla="*/ 4715526 w 12192001"/>
              <a:gd name="connsiteY148" fmla="*/ 2173573 h 2344739"/>
              <a:gd name="connsiteX149" fmla="*/ 4515814 w 12192001"/>
              <a:gd name="connsiteY149" fmla="*/ 2163671 h 2344739"/>
              <a:gd name="connsiteX150" fmla="*/ 4428543 w 12192001"/>
              <a:gd name="connsiteY150" fmla="*/ 2153020 h 2344739"/>
              <a:gd name="connsiteX151" fmla="*/ 4362875 w 12192001"/>
              <a:gd name="connsiteY151" fmla="*/ 2151674 h 2344739"/>
              <a:gd name="connsiteX152" fmla="*/ 4316966 w 12192001"/>
              <a:gd name="connsiteY152" fmla="*/ 2158289 h 2344739"/>
              <a:gd name="connsiteX153" fmla="*/ 4315110 w 12192001"/>
              <a:gd name="connsiteY153" fmla="*/ 2156948 h 2344739"/>
              <a:gd name="connsiteX154" fmla="*/ 4295144 w 12192001"/>
              <a:gd name="connsiteY154" fmla="*/ 2155069 h 2344739"/>
              <a:gd name="connsiteX155" fmla="*/ 4290064 w 12192001"/>
              <a:gd name="connsiteY155" fmla="*/ 2157986 h 2344739"/>
              <a:gd name="connsiteX156" fmla="*/ 4276142 w 12192001"/>
              <a:gd name="connsiteY156" fmla="*/ 2157740 h 2344739"/>
              <a:gd name="connsiteX157" fmla="*/ 4248117 w 12192001"/>
              <a:gd name="connsiteY157" fmla="*/ 2160064 h 2344739"/>
              <a:gd name="connsiteX158" fmla="*/ 4202051 w 12192001"/>
              <a:gd name="connsiteY158" fmla="*/ 2157269 h 2344739"/>
              <a:gd name="connsiteX159" fmla="*/ 4201745 w 12192001"/>
              <a:gd name="connsiteY159" fmla="*/ 2156010 h 2344739"/>
              <a:gd name="connsiteX160" fmla="*/ 4191248 w 12192001"/>
              <a:gd name="connsiteY160" fmla="*/ 2150376 h 2344739"/>
              <a:gd name="connsiteX161" fmla="*/ 4142745 w 12192001"/>
              <a:gd name="connsiteY161" fmla="*/ 2134511 h 2344739"/>
              <a:gd name="connsiteX162" fmla="*/ 4083097 w 12192001"/>
              <a:gd name="connsiteY162" fmla="*/ 2107978 h 2344739"/>
              <a:gd name="connsiteX163" fmla="*/ 4074546 w 12192001"/>
              <a:gd name="connsiteY163" fmla="*/ 2107143 h 2344739"/>
              <a:gd name="connsiteX164" fmla="*/ 4074427 w 12192001"/>
              <a:gd name="connsiteY164" fmla="*/ 2106844 h 2344739"/>
              <a:gd name="connsiteX165" fmla="*/ 4065510 w 12192001"/>
              <a:gd name="connsiteY165" fmla="*/ 2105400 h 2344739"/>
              <a:gd name="connsiteX166" fmla="*/ 4058954 w 12192001"/>
              <a:gd name="connsiteY166" fmla="*/ 2105618 h 2344739"/>
              <a:gd name="connsiteX167" fmla="*/ 4042364 w 12192001"/>
              <a:gd name="connsiteY167" fmla="*/ 2103997 h 2344739"/>
              <a:gd name="connsiteX168" fmla="*/ 4036997 w 12192001"/>
              <a:gd name="connsiteY168" fmla="*/ 2101563 h 2344739"/>
              <a:gd name="connsiteX169" fmla="*/ 4035363 w 12192001"/>
              <a:gd name="connsiteY169" fmla="*/ 2097896 h 2344739"/>
              <a:gd name="connsiteX170" fmla="*/ 4033778 w 12192001"/>
              <a:gd name="connsiteY170" fmla="*/ 2098131 h 2344739"/>
              <a:gd name="connsiteX171" fmla="*/ 4004538 w 12192001"/>
              <a:gd name="connsiteY171" fmla="*/ 2085563 h 2344739"/>
              <a:gd name="connsiteX172" fmla="*/ 3936846 w 12192001"/>
              <a:gd name="connsiteY172" fmla="*/ 2068106 h 2344739"/>
              <a:gd name="connsiteX173" fmla="*/ 3897275 w 12192001"/>
              <a:gd name="connsiteY173" fmla="*/ 2062451 h 2344739"/>
              <a:gd name="connsiteX174" fmla="*/ 3789760 w 12192001"/>
              <a:gd name="connsiteY174" fmla="*/ 2042213 h 2344739"/>
              <a:gd name="connsiteX175" fmla="*/ 3682513 w 12192001"/>
              <a:gd name="connsiteY175" fmla="*/ 2018290 h 2344739"/>
              <a:gd name="connsiteX176" fmla="*/ 3610035 w 12192001"/>
              <a:gd name="connsiteY176" fmla="*/ 1986019 h 2344739"/>
              <a:gd name="connsiteX177" fmla="*/ 3603855 w 12192001"/>
              <a:gd name="connsiteY177" fmla="*/ 1987381 h 2344739"/>
              <a:gd name="connsiteX178" fmla="*/ 3594736 w 12192001"/>
              <a:gd name="connsiteY178" fmla="*/ 1987545 h 2344739"/>
              <a:gd name="connsiteX179" fmla="*/ 3594501 w 12192001"/>
              <a:gd name="connsiteY179" fmla="*/ 1987276 h 2344739"/>
              <a:gd name="connsiteX180" fmla="*/ 3585978 w 12192001"/>
              <a:gd name="connsiteY180" fmla="*/ 1987966 h 2344739"/>
              <a:gd name="connsiteX181" fmla="*/ 3536135 w 12192001"/>
              <a:gd name="connsiteY181" fmla="*/ 1978267 h 2344739"/>
              <a:gd name="connsiteX182" fmla="*/ 3473223 w 12192001"/>
              <a:gd name="connsiteY182" fmla="*/ 1974606 h 2344739"/>
              <a:gd name="connsiteX183" fmla="*/ 3400728 w 12192001"/>
              <a:gd name="connsiteY183" fmla="*/ 1962558 h 2344739"/>
              <a:gd name="connsiteX184" fmla="*/ 3363888 w 12192001"/>
              <a:gd name="connsiteY184" fmla="*/ 1979510 h 2344739"/>
              <a:gd name="connsiteX185" fmla="*/ 3344026 w 12192001"/>
              <a:gd name="connsiteY185" fmla="*/ 1981192 h 2344739"/>
              <a:gd name="connsiteX186" fmla="*/ 3341698 w 12192001"/>
              <a:gd name="connsiteY186" fmla="*/ 1980217 h 2344739"/>
              <a:gd name="connsiteX187" fmla="*/ 3262356 w 12192001"/>
              <a:gd name="connsiteY187" fmla="*/ 1986094 h 2344739"/>
              <a:gd name="connsiteX188" fmla="*/ 3142556 w 12192001"/>
              <a:gd name="connsiteY188" fmla="*/ 1993869 h 2344739"/>
              <a:gd name="connsiteX189" fmla="*/ 3030291 w 12192001"/>
              <a:gd name="connsiteY189" fmla="*/ 1996512 h 2344739"/>
              <a:gd name="connsiteX190" fmla="*/ 2781569 w 12192001"/>
              <a:gd name="connsiteY190" fmla="*/ 2018333 h 2344739"/>
              <a:gd name="connsiteX191" fmla="*/ 2646527 w 12192001"/>
              <a:gd name="connsiteY191" fmla="*/ 2028869 h 2344739"/>
              <a:gd name="connsiteX192" fmla="*/ 2568028 w 12192001"/>
              <a:gd name="connsiteY192" fmla="*/ 2002628 h 2344739"/>
              <a:gd name="connsiteX193" fmla="*/ 2443255 w 12192001"/>
              <a:gd name="connsiteY193" fmla="*/ 2016529 h 2344739"/>
              <a:gd name="connsiteX194" fmla="*/ 2315112 w 12192001"/>
              <a:gd name="connsiteY194" fmla="*/ 2024996 h 2344739"/>
              <a:gd name="connsiteX195" fmla="*/ 2208578 w 12192001"/>
              <a:gd name="connsiteY195" fmla="*/ 2019763 h 2344739"/>
              <a:gd name="connsiteX196" fmla="*/ 2094665 w 12192001"/>
              <a:gd name="connsiteY196" fmla="*/ 2003052 h 2344739"/>
              <a:gd name="connsiteX197" fmla="*/ 1997356 w 12192001"/>
              <a:gd name="connsiteY197" fmla="*/ 1995032 h 2344739"/>
              <a:gd name="connsiteX198" fmla="*/ 1928172 w 12192001"/>
              <a:gd name="connsiteY198" fmla="*/ 2016977 h 2344739"/>
              <a:gd name="connsiteX199" fmla="*/ 1921650 w 12192001"/>
              <a:gd name="connsiteY199" fmla="*/ 2012146 h 2344739"/>
              <a:gd name="connsiteX200" fmla="*/ 1873080 w 12192001"/>
              <a:gd name="connsiteY200" fmla="*/ 2013741 h 2344739"/>
              <a:gd name="connsiteX201" fmla="*/ 1786655 w 12192001"/>
              <a:gd name="connsiteY201" fmla="*/ 2041363 h 2344739"/>
              <a:gd name="connsiteX202" fmla="*/ 1738204 w 12192001"/>
              <a:gd name="connsiteY202" fmla="*/ 2036312 h 2344739"/>
              <a:gd name="connsiteX203" fmla="*/ 1675071 w 12192001"/>
              <a:gd name="connsiteY203" fmla="*/ 2019963 h 2344739"/>
              <a:gd name="connsiteX204" fmla="*/ 1608669 w 12192001"/>
              <a:gd name="connsiteY204" fmla="*/ 2013066 h 2344739"/>
              <a:gd name="connsiteX205" fmla="*/ 1496110 w 12192001"/>
              <a:gd name="connsiteY205" fmla="*/ 1987476 h 2344739"/>
              <a:gd name="connsiteX206" fmla="*/ 1149979 w 12192001"/>
              <a:gd name="connsiteY206" fmla="*/ 1938041 h 2344739"/>
              <a:gd name="connsiteX207" fmla="*/ 858269 w 12192001"/>
              <a:gd name="connsiteY207" fmla="*/ 1928608 h 2344739"/>
              <a:gd name="connsiteX208" fmla="*/ 837540 w 12192001"/>
              <a:gd name="connsiteY208" fmla="*/ 1929821 h 2344739"/>
              <a:gd name="connsiteX209" fmla="*/ 816809 w 12192001"/>
              <a:gd name="connsiteY209" fmla="*/ 1927857 h 2344739"/>
              <a:gd name="connsiteX210" fmla="*/ 811506 w 12192001"/>
              <a:gd name="connsiteY210" fmla="*/ 1930751 h 2344739"/>
              <a:gd name="connsiteX211" fmla="*/ 797041 w 12192001"/>
              <a:gd name="connsiteY211" fmla="*/ 1930446 h 2344739"/>
              <a:gd name="connsiteX212" fmla="*/ 767901 w 12192001"/>
              <a:gd name="connsiteY212" fmla="*/ 1932653 h 2344739"/>
              <a:gd name="connsiteX213" fmla="*/ 763053 w 12192001"/>
              <a:gd name="connsiteY213" fmla="*/ 1930432 h 2344739"/>
              <a:gd name="connsiteX214" fmla="*/ 720047 w 12192001"/>
              <a:gd name="connsiteY214" fmla="*/ 1929661 h 2344739"/>
              <a:gd name="connsiteX215" fmla="*/ 719742 w 12192001"/>
              <a:gd name="connsiteY215" fmla="*/ 1928399 h 2344739"/>
              <a:gd name="connsiteX216" fmla="*/ 708875 w 12192001"/>
              <a:gd name="connsiteY216" fmla="*/ 1922722 h 2344739"/>
              <a:gd name="connsiteX217" fmla="*/ 596792 w 12192001"/>
              <a:gd name="connsiteY217" fmla="*/ 1879864 h 2344739"/>
              <a:gd name="connsiteX218" fmla="*/ 578535 w 12192001"/>
              <a:gd name="connsiteY218" fmla="*/ 1877212 h 2344739"/>
              <a:gd name="connsiteX219" fmla="*/ 571717 w 12192001"/>
              <a:gd name="connsiteY219" fmla="*/ 1877401 h 2344739"/>
              <a:gd name="connsiteX220" fmla="*/ 445099 w 12192001"/>
              <a:gd name="connsiteY220" fmla="*/ 1839371 h 2344739"/>
              <a:gd name="connsiteX221" fmla="*/ 404015 w 12192001"/>
              <a:gd name="connsiteY221" fmla="*/ 1833548 h 2344739"/>
              <a:gd name="connsiteX222" fmla="*/ 292435 w 12192001"/>
              <a:gd name="connsiteY222" fmla="*/ 1812852 h 2344739"/>
              <a:gd name="connsiteX223" fmla="*/ 118381 w 12192001"/>
              <a:gd name="connsiteY223" fmla="*/ 1761047 h 2344739"/>
              <a:gd name="connsiteX224" fmla="*/ 15526 w 12192001"/>
              <a:gd name="connsiteY224" fmla="*/ 1758191 h 2344739"/>
              <a:gd name="connsiteX225" fmla="*/ 2 w 12192001"/>
              <a:gd name="connsiteY225" fmla="*/ 1752722 h 2344739"/>
              <a:gd name="connsiteX226" fmla="*/ 1 w 12192001"/>
              <a:gd name="connsiteY226" fmla="*/ 762497 h 2344739"/>
              <a:gd name="connsiteX227" fmla="*/ 0 w 12192001"/>
              <a:gd name="connsiteY227" fmla="*/ 762497 h 2344739"/>
              <a:gd name="connsiteX228" fmla="*/ 0 w 12192001"/>
              <a:gd name="connsiteY228" fmla="*/ 222213 h 2344739"/>
              <a:gd name="connsiteX229" fmla="*/ 0 w 12192001"/>
              <a:gd name="connsiteY229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05669 w 12192001"/>
              <a:gd name="connsiteY25" fmla="*/ 1033623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218559 w 12192001"/>
              <a:gd name="connsiteY110" fmla="*/ 2156680 h 2344739"/>
              <a:gd name="connsiteX111" fmla="*/ 7201101 w 12192001"/>
              <a:gd name="connsiteY111" fmla="*/ 2161230 h 2344739"/>
              <a:gd name="connsiteX112" fmla="*/ 7197004 w 12192001"/>
              <a:gd name="connsiteY112" fmla="*/ 2166588 h 2344739"/>
              <a:gd name="connsiteX113" fmla="*/ 7170808 w 12192001"/>
              <a:gd name="connsiteY113" fmla="*/ 2171236 h 2344739"/>
              <a:gd name="connsiteX114" fmla="*/ 7096988 w 12192001"/>
              <a:gd name="connsiteY114" fmla="*/ 2183464 h 2344739"/>
              <a:gd name="connsiteX115" fmla="*/ 7018496 w 12192001"/>
              <a:gd name="connsiteY115" fmla="*/ 2183090 h 2344739"/>
              <a:gd name="connsiteX116" fmla="*/ 6904146 w 12192001"/>
              <a:gd name="connsiteY116" fmla="*/ 2212596 h 2344739"/>
              <a:gd name="connsiteX117" fmla="*/ 6708222 w 12192001"/>
              <a:gd name="connsiteY117" fmla="*/ 2240551 h 2344739"/>
              <a:gd name="connsiteX118" fmla="*/ 6549454 w 12192001"/>
              <a:gd name="connsiteY118" fmla="*/ 2269327 h 2344739"/>
              <a:gd name="connsiteX119" fmla="*/ 6317560 w 12192001"/>
              <a:gd name="connsiteY119" fmla="*/ 2316127 h 2344739"/>
              <a:gd name="connsiteX120" fmla="*/ 6168674 w 12192001"/>
              <a:gd name="connsiteY120" fmla="*/ 2318214 h 2344739"/>
              <a:gd name="connsiteX121" fmla="*/ 6073848 w 12192001"/>
              <a:gd name="connsiteY121" fmla="*/ 2338676 h 2344739"/>
              <a:gd name="connsiteX122" fmla="*/ 6068529 w 12192001"/>
              <a:gd name="connsiteY122" fmla="*/ 2337139 h 2344739"/>
              <a:gd name="connsiteX123" fmla="*/ 6048638 w 12192001"/>
              <a:gd name="connsiteY123" fmla="*/ 2337822 h 2344739"/>
              <a:gd name="connsiteX124" fmla="*/ 6041285 w 12192001"/>
              <a:gd name="connsiteY124" fmla="*/ 2329473 h 2344739"/>
              <a:gd name="connsiteX125" fmla="*/ 6010090 w 12192001"/>
              <a:gd name="connsiteY125" fmla="*/ 2324380 h 2344739"/>
              <a:gd name="connsiteX126" fmla="*/ 5957375 w 12192001"/>
              <a:gd name="connsiteY126" fmla="*/ 2328024 h 2344739"/>
              <a:gd name="connsiteX127" fmla="*/ 5758919 w 12192001"/>
              <a:gd name="connsiteY127" fmla="*/ 2343716 h 2344739"/>
              <a:gd name="connsiteX128" fmla="*/ 5626960 w 12192001"/>
              <a:gd name="connsiteY128" fmla="*/ 2344739 h 2344739"/>
              <a:gd name="connsiteX129" fmla="*/ 5470906 w 12192001"/>
              <a:gd name="connsiteY129" fmla="*/ 2330719 h 2344739"/>
              <a:gd name="connsiteX130" fmla="*/ 5432761 w 12192001"/>
              <a:gd name="connsiteY130" fmla="*/ 2319466 h 2344739"/>
              <a:gd name="connsiteX131" fmla="*/ 5381669 w 12192001"/>
              <a:gd name="connsiteY131" fmla="*/ 2301764 h 2344739"/>
              <a:gd name="connsiteX132" fmla="*/ 5261764 w 12192001"/>
              <a:gd name="connsiteY132" fmla="*/ 2281347 h 2344739"/>
              <a:gd name="connsiteX133" fmla="*/ 5222961 w 12192001"/>
              <a:gd name="connsiteY133" fmla="*/ 2270223 h 2344739"/>
              <a:gd name="connsiteX134" fmla="*/ 5174660 w 12192001"/>
              <a:gd name="connsiteY134" fmla="*/ 2267233 h 2344739"/>
              <a:gd name="connsiteX135" fmla="*/ 5156554 w 12192001"/>
              <a:gd name="connsiteY135" fmla="*/ 2260010 h 2344739"/>
              <a:gd name="connsiteX136" fmla="*/ 5142599 w 12192001"/>
              <a:gd name="connsiteY136" fmla="*/ 2256610 h 2344739"/>
              <a:gd name="connsiteX137" fmla="*/ 5139596 w 12192001"/>
              <a:gd name="connsiteY137" fmla="*/ 2254509 h 2344739"/>
              <a:gd name="connsiteX138" fmla="*/ 5121659 w 12192001"/>
              <a:gd name="connsiteY138" fmla="*/ 2243656 h 2344739"/>
              <a:gd name="connsiteX139" fmla="*/ 5065790 w 12192001"/>
              <a:gd name="connsiteY139" fmla="*/ 2250227 h 2344739"/>
              <a:gd name="connsiteX140" fmla="*/ 5011514 w 12192001"/>
              <a:gd name="connsiteY140" fmla="*/ 2233846 h 2344739"/>
              <a:gd name="connsiteX141" fmla="*/ 4840441 w 12192001"/>
              <a:gd name="connsiteY141" fmla="*/ 2209829 h 2344739"/>
              <a:gd name="connsiteX142" fmla="*/ 4762447 w 12192001"/>
              <a:gd name="connsiteY142" fmla="*/ 2182061 h 2344739"/>
              <a:gd name="connsiteX143" fmla="*/ 4723186 w 12192001"/>
              <a:gd name="connsiteY143" fmla="*/ 2173047 h 2344739"/>
              <a:gd name="connsiteX144" fmla="*/ 4721176 w 12192001"/>
              <a:gd name="connsiteY144" fmla="*/ 2172298 h 2344739"/>
              <a:gd name="connsiteX145" fmla="*/ 4722111 w 12192001"/>
              <a:gd name="connsiteY145" fmla="*/ 2172087 h 2344739"/>
              <a:gd name="connsiteX146" fmla="*/ 4717202 w 12192001"/>
              <a:gd name="connsiteY146" fmla="*/ 2170817 h 2344739"/>
              <a:gd name="connsiteX147" fmla="*/ 4721176 w 12192001"/>
              <a:gd name="connsiteY147" fmla="*/ 2172298 h 2344739"/>
              <a:gd name="connsiteX148" fmla="*/ 4715526 w 12192001"/>
              <a:gd name="connsiteY148" fmla="*/ 2173573 h 2344739"/>
              <a:gd name="connsiteX149" fmla="*/ 4515814 w 12192001"/>
              <a:gd name="connsiteY149" fmla="*/ 2163671 h 2344739"/>
              <a:gd name="connsiteX150" fmla="*/ 4428543 w 12192001"/>
              <a:gd name="connsiteY150" fmla="*/ 2153020 h 2344739"/>
              <a:gd name="connsiteX151" fmla="*/ 4362875 w 12192001"/>
              <a:gd name="connsiteY151" fmla="*/ 2151674 h 2344739"/>
              <a:gd name="connsiteX152" fmla="*/ 4316966 w 12192001"/>
              <a:gd name="connsiteY152" fmla="*/ 2158289 h 2344739"/>
              <a:gd name="connsiteX153" fmla="*/ 4315110 w 12192001"/>
              <a:gd name="connsiteY153" fmla="*/ 2156948 h 2344739"/>
              <a:gd name="connsiteX154" fmla="*/ 4295144 w 12192001"/>
              <a:gd name="connsiteY154" fmla="*/ 2155069 h 2344739"/>
              <a:gd name="connsiteX155" fmla="*/ 4290064 w 12192001"/>
              <a:gd name="connsiteY155" fmla="*/ 2157986 h 2344739"/>
              <a:gd name="connsiteX156" fmla="*/ 4276142 w 12192001"/>
              <a:gd name="connsiteY156" fmla="*/ 2157740 h 2344739"/>
              <a:gd name="connsiteX157" fmla="*/ 4248117 w 12192001"/>
              <a:gd name="connsiteY157" fmla="*/ 2160064 h 2344739"/>
              <a:gd name="connsiteX158" fmla="*/ 4202051 w 12192001"/>
              <a:gd name="connsiteY158" fmla="*/ 2157269 h 2344739"/>
              <a:gd name="connsiteX159" fmla="*/ 4201745 w 12192001"/>
              <a:gd name="connsiteY159" fmla="*/ 2156010 h 2344739"/>
              <a:gd name="connsiteX160" fmla="*/ 4191248 w 12192001"/>
              <a:gd name="connsiteY160" fmla="*/ 2150376 h 2344739"/>
              <a:gd name="connsiteX161" fmla="*/ 4142745 w 12192001"/>
              <a:gd name="connsiteY161" fmla="*/ 2134511 h 2344739"/>
              <a:gd name="connsiteX162" fmla="*/ 4083097 w 12192001"/>
              <a:gd name="connsiteY162" fmla="*/ 2107978 h 2344739"/>
              <a:gd name="connsiteX163" fmla="*/ 4074546 w 12192001"/>
              <a:gd name="connsiteY163" fmla="*/ 2107143 h 2344739"/>
              <a:gd name="connsiteX164" fmla="*/ 4074427 w 12192001"/>
              <a:gd name="connsiteY164" fmla="*/ 2106844 h 2344739"/>
              <a:gd name="connsiteX165" fmla="*/ 4065510 w 12192001"/>
              <a:gd name="connsiteY165" fmla="*/ 2105400 h 2344739"/>
              <a:gd name="connsiteX166" fmla="*/ 4058954 w 12192001"/>
              <a:gd name="connsiteY166" fmla="*/ 2105618 h 2344739"/>
              <a:gd name="connsiteX167" fmla="*/ 4042364 w 12192001"/>
              <a:gd name="connsiteY167" fmla="*/ 2103997 h 2344739"/>
              <a:gd name="connsiteX168" fmla="*/ 4036997 w 12192001"/>
              <a:gd name="connsiteY168" fmla="*/ 2101563 h 2344739"/>
              <a:gd name="connsiteX169" fmla="*/ 4035363 w 12192001"/>
              <a:gd name="connsiteY169" fmla="*/ 2097896 h 2344739"/>
              <a:gd name="connsiteX170" fmla="*/ 4033778 w 12192001"/>
              <a:gd name="connsiteY170" fmla="*/ 2098131 h 2344739"/>
              <a:gd name="connsiteX171" fmla="*/ 4004538 w 12192001"/>
              <a:gd name="connsiteY171" fmla="*/ 2085563 h 2344739"/>
              <a:gd name="connsiteX172" fmla="*/ 3936846 w 12192001"/>
              <a:gd name="connsiteY172" fmla="*/ 2068106 h 2344739"/>
              <a:gd name="connsiteX173" fmla="*/ 3897275 w 12192001"/>
              <a:gd name="connsiteY173" fmla="*/ 2062451 h 2344739"/>
              <a:gd name="connsiteX174" fmla="*/ 3789760 w 12192001"/>
              <a:gd name="connsiteY174" fmla="*/ 2042213 h 2344739"/>
              <a:gd name="connsiteX175" fmla="*/ 3682513 w 12192001"/>
              <a:gd name="connsiteY175" fmla="*/ 2018290 h 2344739"/>
              <a:gd name="connsiteX176" fmla="*/ 3610035 w 12192001"/>
              <a:gd name="connsiteY176" fmla="*/ 1986019 h 2344739"/>
              <a:gd name="connsiteX177" fmla="*/ 3603855 w 12192001"/>
              <a:gd name="connsiteY177" fmla="*/ 1987381 h 2344739"/>
              <a:gd name="connsiteX178" fmla="*/ 3594736 w 12192001"/>
              <a:gd name="connsiteY178" fmla="*/ 1987545 h 2344739"/>
              <a:gd name="connsiteX179" fmla="*/ 3594501 w 12192001"/>
              <a:gd name="connsiteY179" fmla="*/ 1987276 h 2344739"/>
              <a:gd name="connsiteX180" fmla="*/ 3585978 w 12192001"/>
              <a:gd name="connsiteY180" fmla="*/ 1987966 h 2344739"/>
              <a:gd name="connsiteX181" fmla="*/ 3536135 w 12192001"/>
              <a:gd name="connsiteY181" fmla="*/ 1978267 h 2344739"/>
              <a:gd name="connsiteX182" fmla="*/ 3473223 w 12192001"/>
              <a:gd name="connsiteY182" fmla="*/ 1974606 h 2344739"/>
              <a:gd name="connsiteX183" fmla="*/ 3400728 w 12192001"/>
              <a:gd name="connsiteY183" fmla="*/ 1962558 h 2344739"/>
              <a:gd name="connsiteX184" fmla="*/ 3363888 w 12192001"/>
              <a:gd name="connsiteY184" fmla="*/ 1979510 h 2344739"/>
              <a:gd name="connsiteX185" fmla="*/ 3344026 w 12192001"/>
              <a:gd name="connsiteY185" fmla="*/ 1981192 h 2344739"/>
              <a:gd name="connsiteX186" fmla="*/ 3341698 w 12192001"/>
              <a:gd name="connsiteY186" fmla="*/ 1980217 h 2344739"/>
              <a:gd name="connsiteX187" fmla="*/ 3262356 w 12192001"/>
              <a:gd name="connsiteY187" fmla="*/ 1986094 h 2344739"/>
              <a:gd name="connsiteX188" fmla="*/ 3142556 w 12192001"/>
              <a:gd name="connsiteY188" fmla="*/ 1993869 h 2344739"/>
              <a:gd name="connsiteX189" fmla="*/ 3030291 w 12192001"/>
              <a:gd name="connsiteY189" fmla="*/ 1996512 h 2344739"/>
              <a:gd name="connsiteX190" fmla="*/ 2781569 w 12192001"/>
              <a:gd name="connsiteY190" fmla="*/ 2018333 h 2344739"/>
              <a:gd name="connsiteX191" fmla="*/ 2646527 w 12192001"/>
              <a:gd name="connsiteY191" fmla="*/ 2028869 h 2344739"/>
              <a:gd name="connsiteX192" fmla="*/ 2568028 w 12192001"/>
              <a:gd name="connsiteY192" fmla="*/ 2002628 h 2344739"/>
              <a:gd name="connsiteX193" fmla="*/ 2443255 w 12192001"/>
              <a:gd name="connsiteY193" fmla="*/ 2016529 h 2344739"/>
              <a:gd name="connsiteX194" fmla="*/ 2315112 w 12192001"/>
              <a:gd name="connsiteY194" fmla="*/ 2024996 h 2344739"/>
              <a:gd name="connsiteX195" fmla="*/ 2208578 w 12192001"/>
              <a:gd name="connsiteY195" fmla="*/ 2019763 h 2344739"/>
              <a:gd name="connsiteX196" fmla="*/ 2094665 w 12192001"/>
              <a:gd name="connsiteY196" fmla="*/ 2003052 h 2344739"/>
              <a:gd name="connsiteX197" fmla="*/ 1997356 w 12192001"/>
              <a:gd name="connsiteY197" fmla="*/ 1995032 h 2344739"/>
              <a:gd name="connsiteX198" fmla="*/ 1928172 w 12192001"/>
              <a:gd name="connsiteY198" fmla="*/ 2016977 h 2344739"/>
              <a:gd name="connsiteX199" fmla="*/ 1921650 w 12192001"/>
              <a:gd name="connsiteY199" fmla="*/ 2012146 h 2344739"/>
              <a:gd name="connsiteX200" fmla="*/ 1873080 w 12192001"/>
              <a:gd name="connsiteY200" fmla="*/ 2013741 h 2344739"/>
              <a:gd name="connsiteX201" fmla="*/ 1786655 w 12192001"/>
              <a:gd name="connsiteY201" fmla="*/ 2041363 h 2344739"/>
              <a:gd name="connsiteX202" fmla="*/ 1738204 w 12192001"/>
              <a:gd name="connsiteY202" fmla="*/ 2036312 h 2344739"/>
              <a:gd name="connsiteX203" fmla="*/ 1675071 w 12192001"/>
              <a:gd name="connsiteY203" fmla="*/ 2019963 h 2344739"/>
              <a:gd name="connsiteX204" fmla="*/ 1608669 w 12192001"/>
              <a:gd name="connsiteY204" fmla="*/ 2013066 h 2344739"/>
              <a:gd name="connsiteX205" fmla="*/ 1496110 w 12192001"/>
              <a:gd name="connsiteY205" fmla="*/ 1987476 h 2344739"/>
              <a:gd name="connsiteX206" fmla="*/ 1149979 w 12192001"/>
              <a:gd name="connsiteY206" fmla="*/ 1938041 h 2344739"/>
              <a:gd name="connsiteX207" fmla="*/ 858269 w 12192001"/>
              <a:gd name="connsiteY207" fmla="*/ 1928608 h 2344739"/>
              <a:gd name="connsiteX208" fmla="*/ 837540 w 12192001"/>
              <a:gd name="connsiteY208" fmla="*/ 1929821 h 2344739"/>
              <a:gd name="connsiteX209" fmla="*/ 816809 w 12192001"/>
              <a:gd name="connsiteY209" fmla="*/ 1927857 h 2344739"/>
              <a:gd name="connsiteX210" fmla="*/ 811506 w 12192001"/>
              <a:gd name="connsiteY210" fmla="*/ 1930751 h 2344739"/>
              <a:gd name="connsiteX211" fmla="*/ 797041 w 12192001"/>
              <a:gd name="connsiteY211" fmla="*/ 1930446 h 2344739"/>
              <a:gd name="connsiteX212" fmla="*/ 767901 w 12192001"/>
              <a:gd name="connsiteY212" fmla="*/ 1932653 h 2344739"/>
              <a:gd name="connsiteX213" fmla="*/ 763053 w 12192001"/>
              <a:gd name="connsiteY213" fmla="*/ 1930432 h 2344739"/>
              <a:gd name="connsiteX214" fmla="*/ 720047 w 12192001"/>
              <a:gd name="connsiteY214" fmla="*/ 1929661 h 2344739"/>
              <a:gd name="connsiteX215" fmla="*/ 719742 w 12192001"/>
              <a:gd name="connsiteY215" fmla="*/ 1928399 h 2344739"/>
              <a:gd name="connsiteX216" fmla="*/ 708875 w 12192001"/>
              <a:gd name="connsiteY216" fmla="*/ 1922722 h 2344739"/>
              <a:gd name="connsiteX217" fmla="*/ 596792 w 12192001"/>
              <a:gd name="connsiteY217" fmla="*/ 1879864 h 2344739"/>
              <a:gd name="connsiteX218" fmla="*/ 578535 w 12192001"/>
              <a:gd name="connsiteY218" fmla="*/ 1877212 h 2344739"/>
              <a:gd name="connsiteX219" fmla="*/ 571717 w 12192001"/>
              <a:gd name="connsiteY219" fmla="*/ 1877401 h 2344739"/>
              <a:gd name="connsiteX220" fmla="*/ 445099 w 12192001"/>
              <a:gd name="connsiteY220" fmla="*/ 1839371 h 2344739"/>
              <a:gd name="connsiteX221" fmla="*/ 404015 w 12192001"/>
              <a:gd name="connsiteY221" fmla="*/ 1833548 h 2344739"/>
              <a:gd name="connsiteX222" fmla="*/ 292435 w 12192001"/>
              <a:gd name="connsiteY222" fmla="*/ 1812852 h 2344739"/>
              <a:gd name="connsiteX223" fmla="*/ 118381 w 12192001"/>
              <a:gd name="connsiteY223" fmla="*/ 1761047 h 2344739"/>
              <a:gd name="connsiteX224" fmla="*/ 15526 w 12192001"/>
              <a:gd name="connsiteY224" fmla="*/ 1758191 h 2344739"/>
              <a:gd name="connsiteX225" fmla="*/ 2 w 12192001"/>
              <a:gd name="connsiteY225" fmla="*/ 1752722 h 2344739"/>
              <a:gd name="connsiteX226" fmla="*/ 1 w 12192001"/>
              <a:gd name="connsiteY226" fmla="*/ 762497 h 2344739"/>
              <a:gd name="connsiteX227" fmla="*/ 0 w 12192001"/>
              <a:gd name="connsiteY227" fmla="*/ 762497 h 2344739"/>
              <a:gd name="connsiteX228" fmla="*/ 0 w 12192001"/>
              <a:gd name="connsiteY228" fmla="*/ 222213 h 2344739"/>
              <a:gd name="connsiteX229" fmla="*/ 0 w 12192001"/>
              <a:gd name="connsiteY229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05669 w 12192001"/>
              <a:gd name="connsiteY25" fmla="*/ 1033623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218559 w 12192001"/>
              <a:gd name="connsiteY110" fmla="*/ 2156680 h 2344739"/>
              <a:gd name="connsiteX111" fmla="*/ 7201101 w 12192001"/>
              <a:gd name="connsiteY111" fmla="*/ 2161230 h 2344739"/>
              <a:gd name="connsiteX112" fmla="*/ 7197004 w 12192001"/>
              <a:gd name="connsiteY112" fmla="*/ 2166588 h 2344739"/>
              <a:gd name="connsiteX113" fmla="*/ 7170808 w 12192001"/>
              <a:gd name="connsiteY113" fmla="*/ 2171236 h 2344739"/>
              <a:gd name="connsiteX114" fmla="*/ 7096988 w 12192001"/>
              <a:gd name="connsiteY114" fmla="*/ 2183464 h 2344739"/>
              <a:gd name="connsiteX115" fmla="*/ 7018496 w 12192001"/>
              <a:gd name="connsiteY115" fmla="*/ 2183090 h 2344739"/>
              <a:gd name="connsiteX116" fmla="*/ 6904146 w 12192001"/>
              <a:gd name="connsiteY116" fmla="*/ 2212596 h 2344739"/>
              <a:gd name="connsiteX117" fmla="*/ 6708222 w 12192001"/>
              <a:gd name="connsiteY117" fmla="*/ 2240551 h 2344739"/>
              <a:gd name="connsiteX118" fmla="*/ 6549454 w 12192001"/>
              <a:gd name="connsiteY118" fmla="*/ 2269327 h 2344739"/>
              <a:gd name="connsiteX119" fmla="*/ 6317560 w 12192001"/>
              <a:gd name="connsiteY119" fmla="*/ 2316127 h 2344739"/>
              <a:gd name="connsiteX120" fmla="*/ 6168674 w 12192001"/>
              <a:gd name="connsiteY120" fmla="*/ 2318214 h 2344739"/>
              <a:gd name="connsiteX121" fmla="*/ 6073848 w 12192001"/>
              <a:gd name="connsiteY121" fmla="*/ 2338676 h 2344739"/>
              <a:gd name="connsiteX122" fmla="*/ 6068529 w 12192001"/>
              <a:gd name="connsiteY122" fmla="*/ 2337139 h 2344739"/>
              <a:gd name="connsiteX123" fmla="*/ 6048638 w 12192001"/>
              <a:gd name="connsiteY123" fmla="*/ 2337822 h 2344739"/>
              <a:gd name="connsiteX124" fmla="*/ 6041285 w 12192001"/>
              <a:gd name="connsiteY124" fmla="*/ 2329473 h 2344739"/>
              <a:gd name="connsiteX125" fmla="*/ 6010090 w 12192001"/>
              <a:gd name="connsiteY125" fmla="*/ 2324380 h 2344739"/>
              <a:gd name="connsiteX126" fmla="*/ 5957375 w 12192001"/>
              <a:gd name="connsiteY126" fmla="*/ 2328024 h 2344739"/>
              <a:gd name="connsiteX127" fmla="*/ 5758919 w 12192001"/>
              <a:gd name="connsiteY127" fmla="*/ 2343716 h 2344739"/>
              <a:gd name="connsiteX128" fmla="*/ 5626960 w 12192001"/>
              <a:gd name="connsiteY128" fmla="*/ 2344739 h 2344739"/>
              <a:gd name="connsiteX129" fmla="*/ 5470906 w 12192001"/>
              <a:gd name="connsiteY129" fmla="*/ 2330719 h 2344739"/>
              <a:gd name="connsiteX130" fmla="*/ 5432761 w 12192001"/>
              <a:gd name="connsiteY130" fmla="*/ 2319466 h 2344739"/>
              <a:gd name="connsiteX131" fmla="*/ 5381669 w 12192001"/>
              <a:gd name="connsiteY131" fmla="*/ 2301764 h 2344739"/>
              <a:gd name="connsiteX132" fmla="*/ 5261764 w 12192001"/>
              <a:gd name="connsiteY132" fmla="*/ 2281347 h 2344739"/>
              <a:gd name="connsiteX133" fmla="*/ 5222961 w 12192001"/>
              <a:gd name="connsiteY133" fmla="*/ 2270223 h 2344739"/>
              <a:gd name="connsiteX134" fmla="*/ 5174660 w 12192001"/>
              <a:gd name="connsiteY134" fmla="*/ 2267233 h 2344739"/>
              <a:gd name="connsiteX135" fmla="*/ 5156554 w 12192001"/>
              <a:gd name="connsiteY135" fmla="*/ 2260010 h 2344739"/>
              <a:gd name="connsiteX136" fmla="*/ 5142599 w 12192001"/>
              <a:gd name="connsiteY136" fmla="*/ 2256610 h 2344739"/>
              <a:gd name="connsiteX137" fmla="*/ 5139596 w 12192001"/>
              <a:gd name="connsiteY137" fmla="*/ 2254509 h 2344739"/>
              <a:gd name="connsiteX138" fmla="*/ 5121659 w 12192001"/>
              <a:gd name="connsiteY138" fmla="*/ 2243656 h 2344739"/>
              <a:gd name="connsiteX139" fmla="*/ 5065790 w 12192001"/>
              <a:gd name="connsiteY139" fmla="*/ 2250227 h 2344739"/>
              <a:gd name="connsiteX140" fmla="*/ 5011514 w 12192001"/>
              <a:gd name="connsiteY140" fmla="*/ 2233846 h 2344739"/>
              <a:gd name="connsiteX141" fmla="*/ 4840441 w 12192001"/>
              <a:gd name="connsiteY141" fmla="*/ 2209829 h 2344739"/>
              <a:gd name="connsiteX142" fmla="*/ 4762447 w 12192001"/>
              <a:gd name="connsiteY142" fmla="*/ 2182061 h 2344739"/>
              <a:gd name="connsiteX143" fmla="*/ 4723186 w 12192001"/>
              <a:gd name="connsiteY143" fmla="*/ 2173047 h 2344739"/>
              <a:gd name="connsiteX144" fmla="*/ 4721176 w 12192001"/>
              <a:gd name="connsiteY144" fmla="*/ 2172298 h 2344739"/>
              <a:gd name="connsiteX145" fmla="*/ 4722111 w 12192001"/>
              <a:gd name="connsiteY145" fmla="*/ 2172087 h 2344739"/>
              <a:gd name="connsiteX146" fmla="*/ 4717202 w 12192001"/>
              <a:gd name="connsiteY146" fmla="*/ 2170817 h 2344739"/>
              <a:gd name="connsiteX147" fmla="*/ 4721176 w 12192001"/>
              <a:gd name="connsiteY147" fmla="*/ 2172298 h 2344739"/>
              <a:gd name="connsiteX148" fmla="*/ 4715526 w 12192001"/>
              <a:gd name="connsiteY148" fmla="*/ 2173573 h 2344739"/>
              <a:gd name="connsiteX149" fmla="*/ 4515814 w 12192001"/>
              <a:gd name="connsiteY149" fmla="*/ 2163671 h 2344739"/>
              <a:gd name="connsiteX150" fmla="*/ 4428543 w 12192001"/>
              <a:gd name="connsiteY150" fmla="*/ 2153020 h 2344739"/>
              <a:gd name="connsiteX151" fmla="*/ 4362875 w 12192001"/>
              <a:gd name="connsiteY151" fmla="*/ 2151674 h 2344739"/>
              <a:gd name="connsiteX152" fmla="*/ 4316966 w 12192001"/>
              <a:gd name="connsiteY152" fmla="*/ 2158289 h 2344739"/>
              <a:gd name="connsiteX153" fmla="*/ 4315110 w 12192001"/>
              <a:gd name="connsiteY153" fmla="*/ 2156948 h 2344739"/>
              <a:gd name="connsiteX154" fmla="*/ 4295144 w 12192001"/>
              <a:gd name="connsiteY154" fmla="*/ 2155069 h 2344739"/>
              <a:gd name="connsiteX155" fmla="*/ 4290064 w 12192001"/>
              <a:gd name="connsiteY155" fmla="*/ 2157986 h 2344739"/>
              <a:gd name="connsiteX156" fmla="*/ 4276142 w 12192001"/>
              <a:gd name="connsiteY156" fmla="*/ 2157740 h 2344739"/>
              <a:gd name="connsiteX157" fmla="*/ 4248117 w 12192001"/>
              <a:gd name="connsiteY157" fmla="*/ 2160064 h 2344739"/>
              <a:gd name="connsiteX158" fmla="*/ 4202051 w 12192001"/>
              <a:gd name="connsiteY158" fmla="*/ 2157269 h 2344739"/>
              <a:gd name="connsiteX159" fmla="*/ 4201745 w 12192001"/>
              <a:gd name="connsiteY159" fmla="*/ 2156010 h 2344739"/>
              <a:gd name="connsiteX160" fmla="*/ 4191248 w 12192001"/>
              <a:gd name="connsiteY160" fmla="*/ 2150376 h 2344739"/>
              <a:gd name="connsiteX161" fmla="*/ 4142745 w 12192001"/>
              <a:gd name="connsiteY161" fmla="*/ 2134511 h 2344739"/>
              <a:gd name="connsiteX162" fmla="*/ 4083097 w 12192001"/>
              <a:gd name="connsiteY162" fmla="*/ 2107978 h 2344739"/>
              <a:gd name="connsiteX163" fmla="*/ 4074546 w 12192001"/>
              <a:gd name="connsiteY163" fmla="*/ 2107143 h 2344739"/>
              <a:gd name="connsiteX164" fmla="*/ 4074427 w 12192001"/>
              <a:gd name="connsiteY164" fmla="*/ 2106844 h 2344739"/>
              <a:gd name="connsiteX165" fmla="*/ 4065510 w 12192001"/>
              <a:gd name="connsiteY165" fmla="*/ 2105400 h 2344739"/>
              <a:gd name="connsiteX166" fmla="*/ 4058954 w 12192001"/>
              <a:gd name="connsiteY166" fmla="*/ 2105618 h 2344739"/>
              <a:gd name="connsiteX167" fmla="*/ 4042364 w 12192001"/>
              <a:gd name="connsiteY167" fmla="*/ 2103997 h 2344739"/>
              <a:gd name="connsiteX168" fmla="*/ 4036997 w 12192001"/>
              <a:gd name="connsiteY168" fmla="*/ 2101563 h 2344739"/>
              <a:gd name="connsiteX169" fmla="*/ 4035363 w 12192001"/>
              <a:gd name="connsiteY169" fmla="*/ 2097896 h 2344739"/>
              <a:gd name="connsiteX170" fmla="*/ 4033778 w 12192001"/>
              <a:gd name="connsiteY170" fmla="*/ 2098131 h 2344739"/>
              <a:gd name="connsiteX171" fmla="*/ 4004538 w 12192001"/>
              <a:gd name="connsiteY171" fmla="*/ 2085563 h 2344739"/>
              <a:gd name="connsiteX172" fmla="*/ 3936846 w 12192001"/>
              <a:gd name="connsiteY172" fmla="*/ 2068106 h 2344739"/>
              <a:gd name="connsiteX173" fmla="*/ 3897275 w 12192001"/>
              <a:gd name="connsiteY173" fmla="*/ 2062451 h 2344739"/>
              <a:gd name="connsiteX174" fmla="*/ 3789760 w 12192001"/>
              <a:gd name="connsiteY174" fmla="*/ 2042213 h 2344739"/>
              <a:gd name="connsiteX175" fmla="*/ 3682513 w 12192001"/>
              <a:gd name="connsiteY175" fmla="*/ 2018290 h 2344739"/>
              <a:gd name="connsiteX176" fmla="*/ 3610035 w 12192001"/>
              <a:gd name="connsiteY176" fmla="*/ 1986019 h 2344739"/>
              <a:gd name="connsiteX177" fmla="*/ 3603855 w 12192001"/>
              <a:gd name="connsiteY177" fmla="*/ 1987381 h 2344739"/>
              <a:gd name="connsiteX178" fmla="*/ 3594736 w 12192001"/>
              <a:gd name="connsiteY178" fmla="*/ 1987545 h 2344739"/>
              <a:gd name="connsiteX179" fmla="*/ 3594501 w 12192001"/>
              <a:gd name="connsiteY179" fmla="*/ 1987276 h 2344739"/>
              <a:gd name="connsiteX180" fmla="*/ 3585978 w 12192001"/>
              <a:gd name="connsiteY180" fmla="*/ 1987966 h 2344739"/>
              <a:gd name="connsiteX181" fmla="*/ 3536135 w 12192001"/>
              <a:gd name="connsiteY181" fmla="*/ 1978267 h 2344739"/>
              <a:gd name="connsiteX182" fmla="*/ 3473223 w 12192001"/>
              <a:gd name="connsiteY182" fmla="*/ 1974606 h 2344739"/>
              <a:gd name="connsiteX183" fmla="*/ 3400728 w 12192001"/>
              <a:gd name="connsiteY183" fmla="*/ 1962558 h 2344739"/>
              <a:gd name="connsiteX184" fmla="*/ 3363888 w 12192001"/>
              <a:gd name="connsiteY184" fmla="*/ 1979510 h 2344739"/>
              <a:gd name="connsiteX185" fmla="*/ 3344026 w 12192001"/>
              <a:gd name="connsiteY185" fmla="*/ 1981192 h 2344739"/>
              <a:gd name="connsiteX186" fmla="*/ 3341698 w 12192001"/>
              <a:gd name="connsiteY186" fmla="*/ 1980217 h 2344739"/>
              <a:gd name="connsiteX187" fmla="*/ 3262356 w 12192001"/>
              <a:gd name="connsiteY187" fmla="*/ 1986094 h 2344739"/>
              <a:gd name="connsiteX188" fmla="*/ 3142556 w 12192001"/>
              <a:gd name="connsiteY188" fmla="*/ 1993869 h 2344739"/>
              <a:gd name="connsiteX189" fmla="*/ 3030291 w 12192001"/>
              <a:gd name="connsiteY189" fmla="*/ 1996512 h 2344739"/>
              <a:gd name="connsiteX190" fmla="*/ 2781569 w 12192001"/>
              <a:gd name="connsiteY190" fmla="*/ 2018333 h 2344739"/>
              <a:gd name="connsiteX191" fmla="*/ 2646527 w 12192001"/>
              <a:gd name="connsiteY191" fmla="*/ 2028869 h 2344739"/>
              <a:gd name="connsiteX192" fmla="*/ 2568028 w 12192001"/>
              <a:gd name="connsiteY192" fmla="*/ 2002628 h 2344739"/>
              <a:gd name="connsiteX193" fmla="*/ 2443255 w 12192001"/>
              <a:gd name="connsiteY193" fmla="*/ 2016529 h 2344739"/>
              <a:gd name="connsiteX194" fmla="*/ 2315112 w 12192001"/>
              <a:gd name="connsiteY194" fmla="*/ 2024996 h 2344739"/>
              <a:gd name="connsiteX195" fmla="*/ 2208578 w 12192001"/>
              <a:gd name="connsiteY195" fmla="*/ 2019763 h 2344739"/>
              <a:gd name="connsiteX196" fmla="*/ 2094665 w 12192001"/>
              <a:gd name="connsiteY196" fmla="*/ 2003052 h 2344739"/>
              <a:gd name="connsiteX197" fmla="*/ 1997356 w 12192001"/>
              <a:gd name="connsiteY197" fmla="*/ 1995032 h 2344739"/>
              <a:gd name="connsiteX198" fmla="*/ 1928172 w 12192001"/>
              <a:gd name="connsiteY198" fmla="*/ 2016977 h 2344739"/>
              <a:gd name="connsiteX199" fmla="*/ 1921650 w 12192001"/>
              <a:gd name="connsiteY199" fmla="*/ 2012146 h 2344739"/>
              <a:gd name="connsiteX200" fmla="*/ 1873080 w 12192001"/>
              <a:gd name="connsiteY200" fmla="*/ 2013741 h 2344739"/>
              <a:gd name="connsiteX201" fmla="*/ 1786655 w 12192001"/>
              <a:gd name="connsiteY201" fmla="*/ 2041363 h 2344739"/>
              <a:gd name="connsiteX202" fmla="*/ 1738204 w 12192001"/>
              <a:gd name="connsiteY202" fmla="*/ 2036312 h 2344739"/>
              <a:gd name="connsiteX203" fmla="*/ 1675071 w 12192001"/>
              <a:gd name="connsiteY203" fmla="*/ 2019963 h 2344739"/>
              <a:gd name="connsiteX204" fmla="*/ 1608669 w 12192001"/>
              <a:gd name="connsiteY204" fmla="*/ 2013066 h 2344739"/>
              <a:gd name="connsiteX205" fmla="*/ 1496110 w 12192001"/>
              <a:gd name="connsiteY205" fmla="*/ 1987476 h 2344739"/>
              <a:gd name="connsiteX206" fmla="*/ 1149979 w 12192001"/>
              <a:gd name="connsiteY206" fmla="*/ 1938041 h 2344739"/>
              <a:gd name="connsiteX207" fmla="*/ 858269 w 12192001"/>
              <a:gd name="connsiteY207" fmla="*/ 1928608 h 2344739"/>
              <a:gd name="connsiteX208" fmla="*/ 837540 w 12192001"/>
              <a:gd name="connsiteY208" fmla="*/ 1929821 h 2344739"/>
              <a:gd name="connsiteX209" fmla="*/ 816809 w 12192001"/>
              <a:gd name="connsiteY209" fmla="*/ 1927857 h 2344739"/>
              <a:gd name="connsiteX210" fmla="*/ 811506 w 12192001"/>
              <a:gd name="connsiteY210" fmla="*/ 1930751 h 2344739"/>
              <a:gd name="connsiteX211" fmla="*/ 797041 w 12192001"/>
              <a:gd name="connsiteY211" fmla="*/ 1930446 h 2344739"/>
              <a:gd name="connsiteX212" fmla="*/ 767901 w 12192001"/>
              <a:gd name="connsiteY212" fmla="*/ 1932653 h 2344739"/>
              <a:gd name="connsiteX213" fmla="*/ 720047 w 12192001"/>
              <a:gd name="connsiteY213" fmla="*/ 1929661 h 2344739"/>
              <a:gd name="connsiteX214" fmla="*/ 719742 w 12192001"/>
              <a:gd name="connsiteY214" fmla="*/ 1928399 h 2344739"/>
              <a:gd name="connsiteX215" fmla="*/ 708875 w 12192001"/>
              <a:gd name="connsiteY215" fmla="*/ 1922722 h 2344739"/>
              <a:gd name="connsiteX216" fmla="*/ 596792 w 12192001"/>
              <a:gd name="connsiteY216" fmla="*/ 1879864 h 2344739"/>
              <a:gd name="connsiteX217" fmla="*/ 578535 w 12192001"/>
              <a:gd name="connsiteY217" fmla="*/ 1877212 h 2344739"/>
              <a:gd name="connsiteX218" fmla="*/ 571717 w 12192001"/>
              <a:gd name="connsiteY218" fmla="*/ 1877401 h 2344739"/>
              <a:gd name="connsiteX219" fmla="*/ 445099 w 12192001"/>
              <a:gd name="connsiteY219" fmla="*/ 1839371 h 2344739"/>
              <a:gd name="connsiteX220" fmla="*/ 404015 w 12192001"/>
              <a:gd name="connsiteY220" fmla="*/ 1833548 h 2344739"/>
              <a:gd name="connsiteX221" fmla="*/ 292435 w 12192001"/>
              <a:gd name="connsiteY221" fmla="*/ 1812852 h 2344739"/>
              <a:gd name="connsiteX222" fmla="*/ 118381 w 12192001"/>
              <a:gd name="connsiteY222" fmla="*/ 1761047 h 2344739"/>
              <a:gd name="connsiteX223" fmla="*/ 15526 w 12192001"/>
              <a:gd name="connsiteY223" fmla="*/ 1758191 h 2344739"/>
              <a:gd name="connsiteX224" fmla="*/ 2 w 12192001"/>
              <a:gd name="connsiteY224" fmla="*/ 1752722 h 2344739"/>
              <a:gd name="connsiteX225" fmla="*/ 1 w 12192001"/>
              <a:gd name="connsiteY225" fmla="*/ 762497 h 2344739"/>
              <a:gd name="connsiteX226" fmla="*/ 0 w 12192001"/>
              <a:gd name="connsiteY226" fmla="*/ 762497 h 2344739"/>
              <a:gd name="connsiteX227" fmla="*/ 0 w 12192001"/>
              <a:gd name="connsiteY227" fmla="*/ 222213 h 2344739"/>
              <a:gd name="connsiteX228" fmla="*/ 0 w 12192001"/>
              <a:gd name="connsiteY228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05669 w 12192001"/>
              <a:gd name="connsiteY25" fmla="*/ 1033623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218559 w 12192001"/>
              <a:gd name="connsiteY110" fmla="*/ 2156680 h 2344739"/>
              <a:gd name="connsiteX111" fmla="*/ 7201101 w 12192001"/>
              <a:gd name="connsiteY111" fmla="*/ 2161230 h 2344739"/>
              <a:gd name="connsiteX112" fmla="*/ 7197004 w 12192001"/>
              <a:gd name="connsiteY112" fmla="*/ 2166588 h 2344739"/>
              <a:gd name="connsiteX113" fmla="*/ 7170808 w 12192001"/>
              <a:gd name="connsiteY113" fmla="*/ 2171236 h 2344739"/>
              <a:gd name="connsiteX114" fmla="*/ 7096988 w 12192001"/>
              <a:gd name="connsiteY114" fmla="*/ 2183464 h 2344739"/>
              <a:gd name="connsiteX115" fmla="*/ 7018496 w 12192001"/>
              <a:gd name="connsiteY115" fmla="*/ 2183090 h 2344739"/>
              <a:gd name="connsiteX116" fmla="*/ 6904146 w 12192001"/>
              <a:gd name="connsiteY116" fmla="*/ 2212596 h 2344739"/>
              <a:gd name="connsiteX117" fmla="*/ 6708222 w 12192001"/>
              <a:gd name="connsiteY117" fmla="*/ 2240551 h 2344739"/>
              <a:gd name="connsiteX118" fmla="*/ 6549454 w 12192001"/>
              <a:gd name="connsiteY118" fmla="*/ 2269327 h 2344739"/>
              <a:gd name="connsiteX119" fmla="*/ 6317560 w 12192001"/>
              <a:gd name="connsiteY119" fmla="*/ 2316127 h 2344739"/>
              <a:gd name="connsiteX120" fmla="*/ 6168674 w 12192001"/>
              <a:gd name="connsiteY120" fmla="*/ 2318214 h 2344739"/>
              <a:gd name="connsiteX121" fmla="*/ 6073848 w 12192001"/>
              <a:gd name="connsiteY121" fmla="*/ 2338676 h 2344739"/>
              <a:gd name="connsiteX122" fmla="*/ 6068529 w 12192001"/>
              <a:gd name="connsiteY122" fmla="*/ 2337139 h 2344739"/>
              <a:gd name="connsiteX123" fmla="*/ 6048638 w 12192001"/>
              <a:gd name="connsiteY123" fmla="*/ 2337822 h 2344739"/>
              <a:gd name="connsiteX124" fmla="*/ 6041285 w 12192001"/>
              <a:gd name="connsiteY124" fmla="*/ 2329473 h 2344739"/>
              <a:gd name="connsiteX125" fmla="*/ 6010090 w 12192001"/>
              <a:gd name="connsiteY125" fmla="*/ 2324380 h 2344739"/>
              <a:gd name="connsiteX126" fmla="*/ 5957375 w 12192001"/>
              <a:gd name="connsiteY126" fmla="*/ 2328024 h 2344739"/>
              <a:gd name="connsiteX127" fmla="*/ 5758919 w 12192001"/>
              <a:gd name="connsiteY127" fmla="*/ 2343716 h 2344739"/>
              <a:gd name="connsiteX128" fmla="*/ 5626960 w 12192001"/>
              <a:gd name="connsiteY128" fmla="*/ 2344739 h 2344739"/>
              <a:gd name="connsiteX129" fmla="*/ 5470906 w 12192001"/>
              <a:gd name="connsiteY129" fmla="*/ 2330719 h 2344739"/>
              <a:gd name="connsiteX130" fmla="*/ 5432761 w 12192001"/>
              <a:gd name="connsiteY130" fmla="*/ 2319466 h 2344739"/>
              <a:gd name="connsiteX131" fmla="*/ 5381669 w 12192001"/>
              <a:gd name="connsiteY131" fmla="*/ 2301764 h 2344739"/>
              <a:gd name="connsiteX132" fmla="*/ 5261764 w 12192001"/>
              <a:gd name="connsiteY132" fmla="*/ 2281347 h 2344739"/>
              <a:gd name="connsiteX133" fmla="*/ 5222961 w 12192001"/>
              <a:gd name="connsiteY133" fmla="*/ 2270223 h 2344739"/>
              <a:gd name="connsiteX134" fmla="*/ 5174660 w 12192001"/>
              <a:gd name="connsiteY134" fmla="*/ 2267233 h 2344739"/>
              <a:gd name="connsiteX135" fmla="*/ 5156554 w 12192001"/>
              <a:gd name="connsiteY135" fmla="*/ 2260010 h 2344739"/>
              <a:gd name="connsiteX136" fmla="*/ 5142599 w 12192001"/>
              <a:gd name="connsiteY136" fmla="*/ 2256610 h 2344739"/>
              <a:gd name="connsiteX137" fmla="*/ 5139596 w 12192001"/>
              <a:gd name="connsiteY137" fmla="*/ 2254509 h 2344739"/>
              <a:gd name="connsiteX138" fmla="*/ 5121659 w 12192001"/>
              <a:gd name="connsiteY138" fmla="*/ 2243656 h 2344739"/>
              <a:gd name="connsiteX139" fmla="*/ 5065790 w 12192001"/>
              <a:gd name="connsiteY139" fmla="*/ 2250227 h 2344739"/>
              <a:gd name="connsiteX140" fmla="*/ 5011514 w 12192001"/>
              <a:gd name="connsiteY140" fmla="*/ 2233846 h 2344739"/>
              <a:gd name="connsiteX141" fmla="*/ 4840441 w 12192001"/>
              <a:gd name="connsiteY141" fmla="*/ 2209829 h 2344739"/>
              <a:gd name="connsiteX142" fmla="*/ 4762447 w 12192001"/>
              <a:gd name="connsiteY142" fmla="*/ 2182061 h 2344739"/>
              <a:gd name="connsiteX143" fmla="*/ 4723186 w 12192001"/>
              <a:gd name="connsiteY143" fmla="*/ 2173047 h 2344739"/>
              <a:gd name="connsiteX144" fmla="*/ 4721176 w 12192001"/>
              <a:gd name="connsiteY144" fmla="*/ 2172298 h 2344739"/>
              <a:gd name="connsiteX145" fmla="*/ 4722111 w 12192001"/>
              <a:gd name="connsiteY145" fmla="*/ 2172087 h 2344739"/>
              <a:gd name="connsiteX146" fmla="*/ 4717202 w 12192001"/>
              <a:gd name="connsiteY146" fmla="*/ 2170817 h 2344739"/>
              <a:gd name="connsiteX147" fmla="*/ 4721176 w 12192001"/>
              <a:gd name="connsiteY147" fmla="*/ 2172298 h 2344739"/>
              <a:gd name="connsiteX148" fmla="*/ 4715526 w 12192001"/>
              <a:gd name="connsiteY148" fmla="*/ 2173573 h 2344739"/>
              <a:gd name="connsiteX149" fmla="*/ 4515814 w 12192001"/>
              <a:gd name="connsiteY149" fmla="*/ 2163671 h 2344739"/>
              <a:gd name="connsiteX150" fmla="*/ 4428543 w 12192001"/>
              <a:gd name="connsiteY150" fmla="*/ 2153020 h 2344739"/>
              <a:gd name="connsiteX151" fmla="*/ 4362875 w 12192001"/>
              <a:gd name="connsiteY151" fmla="*/ 2151674 h 2344739"/>
              <a:gd name="connsiteX152" fmla="*/ 4316966 w 12192001"/>
              <a:gd name="connsiteY152" fmla="*/ 2158289 h 2344739"/>
              <a:gd name="connsiteX153" fmla="*/ 4315110 w 12192001"/>
              <a:gd name="connsiteY153" fmla="*/ 2156948 h 2344739"/>
              <a:gd name="connsiteX154" fmla="*/ 4295144 w 12192001"/>
              <a:gd name="connsiteY154" fmla="*/ 2155069 h 2344739"/>
              <a:gd name="connsiteX155" fmla="*/ 4290064 w 12192001"/>
              <a:gd name="connsiteY155" fmla="*/ 2157986 h 2344739"/>
              <a:gd name="connsiteX156" fmla="*/ 4276142 w 12192001"/>
              <a:gd name="connsiteY156" fmla="*/ 2157740 h 2344739"/>
              <a:gd name="connsiteX157" fmla="*/ 4248117 w 12192001"/>
              <a:gd name="connsiteY157" fmla="*/ 2160064 h 2344739"/>
              <a:gd name="connsiteX158" fmla="*/ 4202051 w 12192001"/>
              <a:gd name="connsiteY158" fmla="*/ 2157269 h 2344739"/>
              <a:gd name="connsiteX159" fmla="*/ 4201745 w 12192001"/>
              <a:gd name="connsiteY159" fmla="*/ 2156010 h 2344739"/>
              <a:gd name="connsiteX160" fmla="*/ 4191248 w 12192001"/>
              <a:gd name="connsiteY160" fmla="*/ 2150376 h 2344739"/>
              <a:gd name="connsiteX161" fmla="*/ 4142745 w 12192001"/>
              <a:gd name="connsiteY161" fmla="*/ 2134511 h 2344739"/>
              <a:gd name="connsiteX162" fmla="*/ 4083097 w 12192001"/>
              <a:gd name="connsiteY162" fmla="*/ 2107978 h 2344739"/>
              <a:gd name="connsiteX163" fmla="*/ 4074546 w 12192001"/>
              <a:gd name="connsiteY163" fmla="*/ 2107143 h 2344739"/>
              <a:gd name="connsiteX164" fmla="*/ 4074427 w 12192001"/>
              <a:gd name="connsiteY164" fmla="*/ 2106844 h 2344739"/>
              <a:gd name="connsiteX165" fmla="*/ 4065510 w 12192001"/>
              <a:gd name="connsiteY165" fmla="*/ 2105400 h 2344739"/>
              <a:gd name="connsiteX166" fmla="*/ 4058954 w 12192001"/>
              <a:gd name="connsiteY166" fmla="*/ 2105618 h 2344739"/>
              <a:gd name="connsiteX167" fmla="*/ 4042364 w 12192001"/>
              <a:gd name="connsiteY167" fmla="*/ 2103997 h 2344739"/>
              <a:gd name="connsiteX168" fmla="*/ 4036997 w 12192001"/>
              <a:gd name="connsiteY168" fmla="*/ 2101563 h 2344739"/>
              <a:gd name="connsiteX169" fmla="*/ 4035363 w 12192001"/>
              <a:gd name="connsiteY169" fmla="*/ 2097896 h 2344739"/>
              <a:gd name="connsiteX170" fmla="*/ 4033778 w 12192001"/>
              <a:gd name="connsiteY170" fmla="*/ 2098131 h 2344739"/>
              <a:gd name="connsiteX171" fmla="*/ 4004538 w 12192001"/>
              <a:gd name="connsiteY171" fmla="*/ 2085563 h 2344739"/>
              <a:gd name="connsiteX172" fmla="*/ 3936846 w 12192001"/>
              <a:gd name="connsiteY172" fmla="*/ 2068106 h 2344739"/>
              <a:gd name="connsiteX173" fmla="*/ 3897275 w 12192001"/>
              <a:gd name="connsiteY173" fmla="*/ 2062451 h 2344739"/>
              <a:gd name="connsiteX174" fmla="*/ 3789760 w 12192001"/>
              <a:gd name="connsiteY174" fmla="*/ 2042213 h 2344739"/>
              <a:gd name="connsiteX175" fmla="*/ 3682513 w 12192001"/>
              <a:gd name="connsiteY175" fmla="*/ 2018290 h 2344739"/>
              <a:gd name="connsiteX176" fmla="*/ 3610035 w 12192001"/>
              <a:gd name="connsiteY176" fmla="*/ 1986019 h 2344739"/>
              <a:gd name="connsiteX177" fmla="*/ 3603855 w 12192001"/>
              <a:gd name="connsiteY177" fmla="*/ 1987381 h 2344739"/>
              <a:gd name="connsiteX178" fmla="*/ 3594736 w 12192001"/>
              <a:gd name="connsiteY178" fmla="*/ 1987545 h 2344739"/>
              <a:gd name="connsiteX179" fmla="*/ 3594501 w 12192001"/>
              <a:gd name="connsiteY179" fmla="*/ 1987276 h 2344739"/>
              <a:gd name="connsiteX180" fmla="*/ 3585978 w 12192001"/>
              <a:gd name="connsiteY180" fmla="*/ 1987966 h 2344739"/>
              <a:gd name="connsiteX181" fmla="*/ 3536135 w 12192001"/>
              <a:gd name="connsiteY181" fmla="*/ 1978267 h 2344739"/>
              <a:gd name="connsiteX182" fmla="*/ 3473223 w 12192001"/>
              <a:gd name="connsiteY182" fmla="*/ 1974606 h 2344739"/>
              <a:gd name="connsiteX183" fmla="*/ 3400728 w 12192001"/>
              <a:gd name="connsiteY183" fmla="*/ 1962558 h 2344739"/>
              <a:gd name="connsiteX184" fmla="*/ 3363888 w 12192001"/>
              <a:gd name="connsiteY184" fmla="*/ 1979510 h 2344739"/>
              <a:gd name="connsiteX185" fmla="*/ 3344026 w 12192001"/>
              <a:gd name="connsiteY185" fmla="*/ 1981192 h 2344739"/>
              <a:gd name="connsiteX186" fmla="*/ 3341698 w 12192001"/>
              <a:gd name="connsiteY186" fmla="*/ 1980217 h 2344739"/>
              <a:gd name="connsiteX187" fmla="*/ 3262356 w 12192001"/>
              <a:gd name="connsiteY187" fmla="*/ 1986094 h 2344739"/>
              <a:gd name="connsiteX188" fmla="*/ 3142556 w 12192001"/>
              <a:gd name="connsiteY188" fmla="*/ 1993869 h 2344739"/>
              <a:gd name="connsiteX189" fmla="*/ 3030291 w 12192001"/>
              <a:gd name="connsiteY189" fmla="*/ 1996512 h 2344739"/>
              <a:gd name="connsiteX190" fmla="*/ 2781569 w 12192001"/>
              <a:gd name="connsiteY190" fmla="*/ 2018333 h 2344739"/>
              <a:gd name="connsiteX191" fmla="*/ 2646527 w 12192001"/>
              <a:gd name="connsiteY191" fmla="*/ 2028869 h 2344739"/>
              <a:gd name="connsiteX192" fmla="*/ 2568028 w 12192001"/>
              <a:gd name="connsiteY192" fmla="*/ 2002628 h 2344739"/>
              <a:gd name="connsiteX193" fmla="*/ 2443255 w 12192001"/>
              <a:gd name="connsiteY193" fmla="*/ 2016529 h 2344739"/>
              <a:gd name="connsiteX194" fmla="*/ 2315112 w 12192001"/>
              <a:gd name="connsiteY194" fmla="*/ 2024996 h 2344739"/>
              <a:gd name="connsiteX195" fmla="*/ 2208578 w 12192001"/>
              <a:gd name="connsiteY195" fmla="*/ 2019763 h 2344739"/>
              <a:gd name="connsiteX196" fmla="*/ 2094665 w 12192001"/>
              <a:gd name="connsiteY196" fmla="*/ 2003052 h 2344739"/>
              <a:gd name="connsiteX197" fmla="*/ 1997356 w 12192001"/>
              <a:gd name="connsiteY197" fmla="*/ 1995032 h 2344739"/>
              <a:gd name="connsiteX198" fmla="*/ 1928172 w 12192001"/>
              <a:gd name="connsiteY198" fmla="*/ 2016977 h 2344739"/>
              <a:gd name="connsiteX199" fmla="*/ 1921650 w 12192001"/>
              <a:gd name="connsiteY199" fmla="*/ 2012146 h 2344739"/>
              <a:gd name="connsiteX200" fmla="*/ 1873080 w 12192001"/>
              <a:gd name="connsiteY200" fmla="*/ 2013741 h 2344739"/>
              <a:gd name="connsiteX201" fmla="*/ 1786655 w 12192001"/>
              <a:gd name="connsiteY201" fmla="*/ 2041363 h 2344739"/>
              <a:gd name="connsiteX202" fmla="*/ 1738204 w 12192001"/>
              <a:gd name="connsiteY202" fmla="*/ 2036312 h 2344739"/>
              <a:gd name="connsiteX203" fmla="*/ 1675071 w 12192001"/>
              <a:gd name="connsiteY203" fmla="*/ 2019963 h 2344739"/>
              <a:gd name="connsiteX204" fmla="*/ 1608669 w 12192001"/>
              <a:gd name="connsiteY204" fmla="*/ 2013066 h 2344739"/>
              <a:gd name="connsiteX205" fmla="*/ 1496110 w 12192001"/>
              <a:gd name="connsiteY205" fmla="*/ 1987476 h 2344739"/>
              <a:gd name="connsiteX206" fmla="*/ 1149979 w 12192001"/>
              <a:gd name="connsiteY206" fmla="*/ 1938041 h 2344739"/>
              <a:gd name="connsiteX207" fmla="*/ 858269 w 12192001"/>
              <a:gd name="connsiteY207" fmla="*/ 1928608 h 2344739"/>
              <a:gd name="connsiteX208" fmla="*/ 837540 w 12192001"/>
              <a:gd name="connsiteY208" fmla="*/ 1929821 h 2344739"/>
              <a:gd name="connsiteX209" fmla="*/ 816809 w 12192001"/>
              <a:gd name="connsiteY209" fmla="*/ 1927857 h 2344739"/>
              <a:gd name="connsiteX210" fmla="*/ 811506 w 12192001"/>
              <a:gd name="connsiteY210" fmla="*/ 1930751 h 2344739"/>
              <a:gd name="connsiteX211" fmla="*/ 767901 w 12192001"/>
              <a:gd name="connsiteY211" fmla="*/ 1932653 h 2344739"/>
              <a:gd name="connsiteX212" fmla="*/ 720047 w 12192001"/>
              <a:gd name="connsiteY212" fmla="*/ 1929661 h 2344739"/>
              <a:gd name="connsiteX213" fmla="*/ 719742 w 12192001"/>
              <a:gd name="connsiteY213" fmla="*/ 1928399 h 2344739"/>
              <a:gd name="connsiteX214" fmla="*/ 708875 w 12192001"/>
              <a:gd name="connsiteY214" fmla="*/ 1922722 h 2344739"/>
              <a:gd name="connsiteX215" fmla="*/ 596792 w 12192001"/>
              <a:gd name="connsiteY215" fmla="*/ 1879864 h 2344739"/>
              <a:gd name="connsiteX216" fmla="*/ 578535 w 12192001"/>
              <a:gd name="connsiteY216" fmla="*/ 1877212 h 2344739"/>
              <a:gd name="connsiteX217" fmla="*/ 571717 w 12192001"/>
              <a:gd name="connsiteY217" fmla="*/ 1877401 h 2344739"/>
              <a:gd name="connsiteX218" fmla="*/ 445099 w 12192001"/>
              <a:gd name="connsiteY218" fmla="*/ 1839371 h 2344739"/>
              <a:gd name="connsiteX219" fmla="*/ 404015 w 12192001"/>
              <a:gd name="connsiteY219" fmla="*/ 1833548 h 2344739"/>
              <a:gd name="connsiteX220" fmla="*/ 292435 w 12192001"/>
              <a:gd name="connsiteY220" fmla="*/ 1812852 h 2344739"/>
              <a:gd name="connsiteX221" fmla="*/ 118381 w 12192001"/>
              <a:gd name="connsiteY221" fmla="*/ 1761047 h 2344739"/>
              <a:gd name="connsiteX222" fmla="*/ 15526 w 12192001"/>
              <a:gd name="connsiteY222" fmla="*/ 1758191 h 2344739"/>
              <a:gd name="connsiteX223" fmla="*/ 2 w 12192001"/>
              <a:gd name="connsiteY223" fmla="*/ 1752722 h 2344739"/>
              <a:gd name="connsiteX224" fmla="*/ 1 w 12192001"/>
              <a:gd name="connsiteY224" fmla="*/ 762497 h 2344739"/>
              <a:gd name="connsiteX225" fmla="*/ 0 w 12192001"/>
              <a:gd name="connsiteY225" fmla="*/ 762497 h 2344739"/>
              <a:gd name="connsiteX226" fmla="*/ 0 w 12192001"/>
              <a:gd name="connsiteY226" fmla="*/ 222213 h 2344739"/>
              <a:gd name="connsiteX227" fmla="*/ 0 w 12192001"/>
              <a:gd name="connsiteY227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05669 w 12192001"/>
              <a:gd name="connsiteY25" fmla="*/ 1033623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218559 w 12192001"/>
              <a:gd name="connsiteY110" fmla="*/ 2156680 h 2344739"/>
              <a:gd name="connsiteX111" fmla="*/ 7201101 w 12192001"/>
              <a:gd name="connsiteY111" fmla="*/ 2161230 h 2344739"/>
              <a:gd name="connsiteX112" fmla="*/ 7197004 w 12192001"/>
              <a:gd name="connsiteY112" fmla="*/ 2166588 h 2344739"/>
              <a:gd name="connsiteX113" fmla="*/ 7170808 w 12192001"/>
              <a:gd name="connsiteY113" fmla="*/ 2171236 h 2344739"/>
              <a:gd name="connsiteX114" fmla="*/ 7096988 w 12192001"/>
              <a:gd name="connsiteY114" fmla="*/ 2183464 h 2344739"/>
              <a:gd name="connsiteX115" fmla="*/ 7018496 w 12192001"/>
              <a:gd name="connsiteY115" fmla="*/ 2183090 h 2344739"/>
              <a:gd name="connsiteX116" fmla="*/ 6904146 w 12192001"/>
              <a:gd name="connsiteY116" fmla="*/ 2212596 h 2344739"/>
              <a:gd name="connsiteX117" fmla="*/ 6708222 w 12192001"/>
              <a:gd name="connsiteY117" fmla="*/ 2240551 h 2344739"/>
              <a:gd name="connsiteX118" fmla="*/ 6549454 w 12192001"/>
              <a:gd name="connsiteY118" fmla="*/ 2269327 h 2344739"/>
              <a:gd name="connsiteX119" fmla="*/ 6317560 w 12192001"/>
              <a:gd name="connsiteY119" fmla="*/ 2316127 h 2344739"/>
              <a:gd name="connsiteX120" fmla="*/ 6168674 w 12192001"/>
              <a:gd name="connsiteY120" fmla="*/ 2318214 h 2344739"/>
              <a:gd name="connsiteX121" fmla="*/ 6073848 w 12192001"/>
              <a:gd name="connsiteY121" fmla="*/ 2338676 h 2344739"/>
              <a:gd name="connsiteX122" fmla="*/ 6068529 w 12192001"/>
              <a:gd name="connsiteY122" fmla="*/ 2337139 h 2344739"/>
              <a:gd name="connsiteX123" fmla="*/ 6048638 w 12192001"/>
              <a:gd name="connsiteY123" fmla="*/ 2337822 h 2344739"/>
              <a:gd name="connsiteX124" fmla="*/ 6041285 w 12192001"/>
              <a:gd name="connsiteY124" fmla="*/ 2329473 h 2344739"/>
              <a:gd name="connsiteX125" fmla="*/ 6010090 w 12192001"/>
              <a:gd name="connsiteY125" fmla="*/ 2324380 h 2344739"/>
              <a:gd name="connsiteX126" fmla="*/ 5957375 w 12192001"/>
              <a:gd name="connsiteY126" fmla="*/ 2328024 h 2344739"/>
              <a:gd name="connsiteX127" fmla="*/ 5758919 w 12192001"/>
              <a:gd name="connsiteY127" fmla="*/ 2343716 h 2344739"/>
              <a:gd name="connsiteX128" fmla="*/ 5626960 w 12192001"/>
              <a:gd name="connsiteY128" fmla="*/ 2344739 h 2344739"/>
              <a:gd name="connsiteX129" fmla="*/ 5470906 w 12192001"/>
              <a:gd name="connsiteY129" fmla="*/ 2330719 h 2344739"/>
              <a:gd name="connsiteX130" fmla="*/ 5432761 w 12192001"/>
              <a:gd name="connsiteY130" fmla="*/ 2319466 h 2344739"/>
              <a:gd name="connsiteX131" fmla="*/ 5381669 w 12192001"/>
              <a:gd name="connsiteY131" fmla="*/ 2301764 h 2344739"/>
              <a:gd name="connsiteX132" fmla="*/ 5261764 w 12192001"/>
              <a:gd name="connsiteY132" fmla="*/ 2281347 h 2344739"/>
              <a:gd name="connsiteX133" fmla="*/ 5222961 w 12192001"/>
              <a:gd name="connsiteY133" fmla="*/ 2270223 h 2344739"/>
              <a:gd name="connsiteX134" fmla="*/ 5174660 w 12192001"/>
              <a:gd name="connsiteY134" fmla="*/ 2267233 h 2344739"/>
              <a:gd name="connsiteX135" fmla="*/ 5156554 w 12192001"/>
              <a:gd name="connsiteY135" fmla="*/ 2260010 h 2344739"/>
              <a:gd name="connsiteX136" fmla="*/ 5142599 w 12192001"/>
              <a:gd name="connsiteY136" fmla="*/ 2256610 h 2344739"/>
              <a:gd name="connsiteX137" fmla="*/ 5139596 w 12192001"/>
              <a:gd name="connsiteY137" fmla="*/ 2254509 h 2344739"/>
              <a:gd name="connsiteX138" fmla="*/ 5121659 w 12192001"/>
              <a:gd name="connsiteY138" fmla="*/ 2243656 h 2344739"/>
              <a:gd name="connsiteX139" fmla="*/ 5065790 w 12192001"/>
              <a:gd name="connsiteY139" fmla="*/ 2250227 h 2344739"/>
              <a:gd name="connsiteX140" fmla="*/ 5011514 w 12192001"/>
              <a:gd name="connsiteY140" fmla="*/ 2233846 h 2344739"/>
              <a:gd name="connsiteX141" fmla="*/ 4840441 w 12192001"/>
              <a:gd name="connsiteY141" fmla="*/ 2209829 h 2344739"/>
              <a:gd name="connsiteX142" fmla="*/ 4762447 w 12192001"/>
              <a:gd name="connsiteY142" fmla="*/ 2182061 h 2344739"/>
              <a:gd name="connsiteX143" fmla="*/ 4723186 w 12192001"/>
              <a:gd name="connsiteY143" fmla="*/ 2173047 h 2344739"/>
              <a:gd name="connsiteX144" fmla="*/ 4721176 w 12192001"/>
              <a:gd name="connsiteY144" fmla="*/ 2172298 h 2344739"/>
              <a:gd name="connsiteX145" fmla="*/ 4722111 w 12192001"/>
              <a:gd name="connsiteY145" fmla="*/ 2172087 h 2344739"/>
              <a:gd name="connsiteX146" fmla="*/ 4717202 w 12192001"/>
              <a:gd name="connsiteY146" fmla="*/ 2170817 h 2344739"/>
              <a:gd name="connsiteX147" fmla="*/ 4721176 w 12192001"/>
              <a:gd name="connsiteY147" fmla="*/ 2172298 h 2344739"/>
              <a:gd name="connsiteX148" fmla="*/ 4715526 w 12192001"/>
              <a:gd name="connsiteY148" fmla="*/ 2173573 h 2344739"/>
              <a:gd name="connsiteX149" fmla="*/ 4515814 w 12192001"/>
              <a:gd name="connsiteY149" fmla="*/ 2163671 h 2344739"/>
              <a:gd name="connsiteX150" fmla="*/ 4428543 w 12192001"/>
              <a:gd name="connsiteY150" fmla="*/ 2153020 h 2344739"/>
              <a:gd name="connsiteX151" fmla="*/ 4362875 w 12192001"/>
              <a:gd name="connsiteY151" fmla="*/ 2151674 h 2344739"/>
              <a:gd name="connsiteX152" fmla="*/ 4316966 w 12192001"/>
              <a:gd name="connsiteY152" fmla="*/ 2158289 h 2344739"/>
              <a:gd name="connsiteX153" fmla="*/ 4315110 w 12192001"/>
              <a:gd name="connsiteY153" fmla="*/ 2156948 h 2344739"/>
              <a:gd name="connsiteX154" fmla="*/ 4295144 w 12192001"/>
              <a:gd name="connsiteY154" fmla="*/ 2155069 h 2344739"/>
              <a:gd name="connsiteX155" fmla="*/ 4290064 w 12192001"/>
              <a:gd name="connsiteY155" fmla="*/ 2157986 h 2344739"/>
              <a:gd name="connsiteX156" fmla="*/ 4276142 w 12192001"/>
              <a:gd name="connsiteY156" fmla="*/ 2157740 h 2344739"/>
              <a:gd name="connsiteX157" fmla="*/ 4248117 w 12192001"/>
              <a:gd name="connsiteY157" fmla="*/ 2160064 h 2344739"/>
              <a:gd name="connsiteX158" fmla="*/ 4202051 w 12192001"/>
              <a:gd name="connsiteY158" fmla="*/ 2157269 h 2344739"/>
              <a:gd name="connsiteX159" fmla="*/ 4201745 w 12192001"/>
              <a:gd name="connsiteY159" fmla="*/ 2156010 h 2344739"/>
              <a:gd name="connsiteX160" fmla="*/ 4191248 w 12192001"/>
              <a:gd name="connsiteY160" fmla="*/ 2150376 h 2344739"/>
              <a:gd name="connsiteX161" fmla="*/ 4142745 w 12192001"/>
              <a:gd name="connsiteY161" fmla="*/ 2134511 h 2344739"/>
              <a:gd name="connsiteX162" fmla="*/ 4083097 w 12192001"/>
              <a:gd name="connsiteY162" fmla="*/ 2107978 h 2344739"/>
              <a:gd name="connsiteX163" fmla="*/ 4074546 w 12192001"/>
              <a:gd name="connsiteY163" fmla="*/ 2107143 h 2344739"/>
              <a:gd name="connsiteX164" fmla="*/ 4074427 w 12192001"/>
              <a:gd name="connsiteY164" fmla="*/ 2106844 h 2344739"/>
              <a:gd name="connsiteX165" fmla="*/ 4065510 w 12192001"/>
              <a:gd name="connsiteY165" fmla="*/ 2105400 h 2344739"/>
              <a:gd name="connsiteX166" fmla="*/ 4058954 w 12192001"/>
              <a:gd name="connsiteY166" fmla="*/ 2105618 h 2344739"/>
              <a:gd name="connsiteX167" fmla="*/ 4042364 w 12192001"/>
              <a:gd name="connsiteY167" fmla="*/ 2103997 h 2344739"/>
              <a:gd name="connsiteX168" fmla="*/ 4036997 w 12192001"/>
              <a:gd name="connsiteY168" fmla="*/ 2101563 h 2344739"/>
              <a:gd name="connsiteX169" fmla="*/ 4035363 w 12192001"/>
              <a:gd name="connsiteY169" fmla="*/ 2097896 h 2344739"/>
              <a:gd name="connsiteX170" fmla="*/ 4033778 w 12192001"/>
              <a:gd name="connsiteY170" fmla="*/ 2098131 h 2344739"/>
              <a:gd name="connsiteX171" fmla="*/ 4004538 w 12192001"/>
              <a:gd name="connsiteY171" fmla="*/ 2085563 h 2344739"/>
              <a:gd name="connsiteX172" fmla="*/ 3936846 w 12192001"/>
              <a:gd name="connsiteY172" fmla="*/ 2068106 h 2344739"/>
              <a:gd name="connsiteX173" fmla="*/ 3897275 w 12192001"/>
              <a:gd name="connsiteY173" fmla="*/ 2062451 h 2344739"/>
              <a:gd name="connsiteX174" fmla="*/ 3789760 w 12192001"/>
              <a:gd name="connsiteY174" fmla="*/ 2042213 h 2344739"/>
              <a:gd name="connsiteX175" fmla="*/ 3682513 w 12192001"/>
              <a:gd name="connsiteY175" fmla="*/ 2018290 h 2344739"/>
              <a:gd name="connsiteX176" fmla="*/ 3610035 w 12192001"/>
              <a:gd name="connsiteY176" fmla="*/ 1986019 h 2344739"/>
              <a:gd name="connsiteX177" fmla="*/ 3603855 w 12192001"/>
              <a:gd name="connsiteY177" fmla="*/ 1987381 h 2344739"/>
              <a:gd name="connsiteX178" fmla="*/ 3594736 w 12192001"/>
              <a:gd name="connsiteY178" fmla="*/ 1987545 h 2344739"/>
              <a:gd name="connsiteX179" fmla="*/ 3594501 w 12192001"/>
              <a:gd name="connsiteY179" fmla="*/ 1987276 h 2344739"/>
              <a:gd name="connsiteX180" fmla="*/ 3585978 w 12192001"/>
              <a:gd name="connsiteY180" fmla="*/ 1987966 h 2344739"/>
              <a:gd name="connsiteX181" fmla="*/ 3536135 w 12192001"/>
              <a:gd name="connsiteY181" fmla="*/ 1978267 h 2344739"/>
              <a:gd name="connsiteX182" fmla="*/ 3473223 w 12192001"/>
              <a:gd name="connsiteY182" fmla="*/ 1974606 h 2344739"/>
              <a:gd name="connsiteX183" fmla="*/ 3400728 w 12192001"/>
              <a:gd name="connsiteY183" fmla="*/ 1962558 h 2344739"/>
              <a:gd name="connsiteX184" fmla="*/ 3363888 w 12192001"/>
              <a:gd name="connsiteY184" fmla="*/ 1979510 h 2344739"/>
              <a:gd name="connsiteX185" fmla="*/ 3344026 w 12192001"/>
              <a:gd name="connsiteY185" fmla="*/ 1981192 h 2344739"/>
              <a:gd name="connsiteX186" fmla="*/ 3341698 w 12192001"/>
              <a:gd name="connsiteY186" fmla="*/ 1980217 h 2344739"/>
              <a:gd name="connsiteX187" fmla="*/ 3262356 w 12192001"/>
              <a:gd name="connsiteY187" fmla="*/ 1986094 h 2344739"/>
              <a:gd name="connsiteX188" fmla="*/ 3142556 w 12192001"/>
              <a:gd name="connsiteY188" fmla="*/ 1993869 h 2344739"/>
              <a:gd name="connsiteX189" fmla="*/ 3030291 w 12192001"/>
              <a:gd name="connsiteY189" fmla="*/ 1996512 h 2344739"/>
              <a:gd name="connsiteX190" fmla="*/ 2781569 w 12192001"/>
              <a:gd name="connsiteY190" fmla="*/ 2018333 h 2344739"/>
              <a:gd name="connsiteX191" fmla="*/ 2646527 w 12192001"/>
              <a:gd name="connsiteY191" fmla="*/ 2028869 h 2344739"/>
              <a:gd name="connsiteX192" fmla="*/ 2568028 w 12192001"/>
              <a:gd name="connsiteY192" fmla="*/ 2002628 h 2344739"/>
              <a:gd name="connsiteX193" fmla="*/ 2443255 w 12192001"/>
              <a:gd name="connsiteY193" fmla="*/ 2016529 h 2344739"/>
              <a:gd name="connsiteX194" fmla="*/ 2315112 w 12192001"/>
              <a:gd name="connsiteY194" fmla="*/ 2024996 h 2344739"/>
              <a:gd name="connsiteX195" fmla="*/ 2208578 w 12192001"/>
              <a:gd name="connsiteY195" fmla="*/ 2019763 h 2344739"/>
              <a:gd name="connsiteX196" fmla="*/ 2094665 w 12192001"/>
              <a:gd name="connsiteY196" fmla="*/ 2003052 h 2344739"/>
              <a:gd name="connsiteX197" fmla="*/ 1997356 w 12192001"/>
              <a:gd name="connsiteY197" fmla="*/ 1995032 h 2344739"/>
              <a:gd name="connsiteX198" fmla="*/ 1928172 w 12192001"/>
              <a:gd name="connsiteY198" fmla="*/ 2016977 h 2344739"/>
              <a:gd name="connsiteX199" fmla="*/ 1921650 w 12192001"/>
              <a:gd name="connsiteY199" fmla="*/ 2012146 h 2344739"/>
              <a:gd name="connsiteX200" fmla="*/ 1873080 w 12192001"/>
              <a:gd name="connsiteY200" fmla="*/ 2013741 h 2344739"/>
              <a:gd name="connsiteX201" fmla="*/ 1786655 w 12192001"/>
              <a:gd name="connsiteY201" fmla="*/ 2041363 h 2344739"/>
              <a:gd name="connsiteX202" fmla="*/ 1738204 w 12192001"/>
              <a:gd name="connsiteY202" fmla="*/ 2036312 h 2344739"/>
              <a:gd name="connsiteX203" fmla="*/ 1675071 w 12192001"/>
              <a:gd name="connsiteY203" fmla="*/ 2019963 h 2344739"/>
              <a:gd name="connsiteX204" fmla="*/ 1608669 w 12192001"/>
              <a:gd name="connsiteY204" fmla="*/ 2013066 h 2344739"/>
              <a:gd name="connsiteX205" fmla="*/ 1496110 w 12192001"/>
              <a:gd name="connsiteY205" fmla="*/ 1987476 h 2344739"/>
              <a:gd name="connsiteX206" fmla="*/ 1149979 w 12192001"/>
              <a:gd name="connsiteY206" fmla="*/ 1938041 h 2344739"/>
              <a:gd name="connsiteX207" fmla="*/ 858269 w 12192001"/>
              <a:gd name="connsiteY207" fmla="*/ 1928608 h 2344739"/>
              <a:gd name="connsiteX208" fmla="*/ 837540 w 12192001"/>
              <a:gd name="connsiteY208" fmla="*/ 1929821 h 2344739"/>
              <a:gd name="connsiteX209" fmla="*/ 816809 w 12192001"/>
              <a:gd name="connsiteY209" fmla="*/ 1927857 h 2344739"/>
              <a:gd name="connsiteX210" fmla="*/ 811506 w 12192001"/>
              <a:gd name="connsiteY210" fmla="*/ 1930751 h 2344739"/>
              <a:gd name="connsiteX211" fmla="*/ 720047 w 12192001"/>
              <a:gd name="connsiteY211" fmla="*/ 1929661 h 2344739"/>
              <a:gd name="connsiteX212" fmla="*/ 719742 w 12192001"/>
              <a:gd name="connsiteY212" fmla="*/ 1928399 h 2344739"/>
              <a:gd name="connsiteX213" fmla="*/ 708875 w 12192001"/>
              <a:gd name="connsiteY213" fmla="*/ 1922722 h 2344739"/>
              <a:gd name="connsiteX214" fmla="*/ 596792 w 12192001"/>
              <a:gd name="connsiteY214" fmla="*/ 1879864 h 2344739"/>
              <a:gd name="connsiteX215" fmla="*/ 578535 w 12192001"/>
              <a:gd name="connsiteY215" fmla="*/ 1877212 h 2344739"/>
              <a:gd name="connsiteX216" fmla="*/ 571717 w 12192001"/>
              <a:gd name="connsiteY216" fmla="*/ 1877401 h 2344739"/>
              <a:gd name="connsiteX217" fmla="*/ 445099 w 12192001"/>
              <a:gd name="connsiteY217" fmla="*/ 1839371 h 2344739"/>
              <a:gd name="connsiteX218" fmla="*/ 404015 w 12192001"/>
              <a:gd name="connsiteY218" fmla="*/ 1833548 h 2344739"/>
              <a:gd name="connsiteX219" fmla="*/ 292435 w 12192001"/>
              <a:gd name="connsiteY219" fmla="*/ 1812852 h 2344739"/>
              <a:gd name="connsiteX220" fmla="*/ 118381 w 12192001"/>
              <a:gd name="connsiteY220" fmla="*/ 1761047 h 2344739"/>
              <a:gd name="connsiteX221" fmla="*/ 15526 w 12192001"/>
              <a:gd name="connsiteY221" fmla="*/ 1758191 h 2344739"/>
              <a:gd name="connsiteX222" fmla="*/ 2 w 12192001"/>
              <a:gd name="connsiteY222" fmla="*/ 1752722 h 2344739"/>
              <a:gd name="connsiteX223" fmla="*/ 1 w 12192001"/>
              <a:gd name="connsiteY223" fmla="*/ 762497 h 2344739"/>
              <a:gd name="connsiteX224" fmla="*/ 0 w 12192001"/>
              <a:gd name="connsiteY224" fmla="*/ 762497 h 2344739"/>
              <a:gd name="connsiteX225" fmla="*/ 0 w 12192001"/>
              <a:gd name="connsiteY225" fmla="*/ 222213 h 2344739"/>
              <a:gd name="connsiteX226" fmla="*/ 0 w 12192001"/>
              <a:gd name="connsiteY226" fmla="*/ 0 h 2344739"/>
              <a:gd name="connsiteX0" fmla="*/ 0 w 12192001"/>
              <a:gd name="connsiteY0" fmla="*/ 0 h 2344739"/>
              <a:gd name="connsiteX1" fmla="*/ 12192000 w 12192001"/>
              <a:gd name="connsiteY1" fmla="*/ 0 h 2344739"/>
              <a:gd name="connsiteX2" fmla="*/ 12192000 w 12192001"/>
              <a:gd name="connsiteY2" fmla="*/ 222213 h 2344739"/>
              <a:gd name="connsiteX3" fmla="*/ 12192000 w 12192001"/>
              <a:gd name="connsiteY3" fmla="*/ 389190 h 2344739"/>
              <a:gd name="connsiteX4" fmla="*/ 12192001 w 12192001"/>
              <a:gd name="connsiteY4" fmla="*/ 579739 h 2344739"/>
              <a:gd name="connsiteX5" fmla="*/ 12184838 w 12192001"/>
              <a:gd name="connsiteY5" fmla="*/ 584189 h 2344739"/>
              <a:gd name="connsiteX6" fmla="*/ 12155215 w 12192001"/>
              <a:gd name="connsiteY6" fmla="*/ 597366 h 2344739"/>
              <a:gd name="connsiteX7" fmla="*/ 12138067 w 12192001"/>
              <a:gd name="connsiteY7" fmla="*/ 623179 h 2344739"/>
              <a:gd name="connsiteX8" fmla="*/ 12125179 w 12192001"/>
              <a:gd name="connsiteY8" fmla="*/ 624690 h 2344739"/>
              <a:gd name="connsiteX9" fmla="*/ 12122859 w 12192001"/>
              <a:gd name="connsiteY9" fmla="*/ 624794 h 2344739"/>
              <a:gd name="connsiteX10" fmla="*/ 12115706 w 12192001"/>
              <a:gd name="connsiteY10" fmla="*/ 628608 h 2344739"/>
              <a:gd name="connsiteX11" fmla="*/ 12098349 w 12192001"/>
              <a:gd name="connsiteY11" fmla="*/ 628139 h 2344739"/>
              <a:gd name="connsiteX12" fmla="*/ 12085925 w 12192001"/>
              <a:gd name="connsiteY12" fmla="*/ 636341 h 2344739"/>
              <a:gd name="connsiteX13" fmla="*/ 12029925 w 12192001"/>
              <a:gd name="connsiteY13" fmla="*/ 680009 h 2344739"/>
              <a:gd name="connsiteX14" fmla="*/ 11994685 w 12192001"/>
              <a:gd name="connsiteY14" fmla="*/ 703458 h 2344739"/>
              <a:gd name="connsiteX15" fmla="*/ 11978569 w 12192001"/>
              <a:gd name="connsiteY15" fmla="*/ 708161 h 2344739"/>
              <a:gd name="connsiteX16" fmla="*/ 11957898 w 12192001"/>
              <a:gd name="connsiteY16" fmla="*/ 717558 h 2344739"/>
              <a:gd name="connsiteX17" fmla="*/ 11919306 w 12192001"/>
              <a:gd name="connsiteY17" fmla="*/ 730883 h 2344739"/>
              <a:gd name="connsiteX18" fmla="*/ 11902508 w 12192001"/>
              <a:gd name="connsiteY18" fmla="*/ 742426 h 2344739"/>
              <a:gd name="connsiteX19" fmla="*/ 11893900 w 12192001"/>
              <a:gd name="connsiteY19" fmla="*/ 744791 h 2344739"/>
              <a:gd name="connsiteX20" fmla="*/ 11890820 w 12192001"/>
              <a:gd name="connsiteY20" fmla="*/ 755729 h 2344739"/>
              <a:gd name="connsiteX21" fmla="*/ 11869628 w 12192001"/>
              <a:gd name="connsiteY21" fmla="*/ 777816 h 2344739"/>
              <a:gd name="connsiteX22" fmla="*/ 11812228 w 12192001"/>
              <a:gd name="connsiteY22" fmla="*/ 797659 h 2344739"/>
              <a:gd name="connsiteX23" fmla="*/ 11748619 w 12192001"/>
              <a:gd name="connsiteY23" fmla="*/ 872002 h 2344739"/>
              <a:gd name="connsiteX24" fmla="*/ 11589545 w 12192001"/>
              <a:gd name="connsiteY24" fmla="*/ 963777 h 2344739"/>
              <a:gd name="connsiteX25" fmla="*/ 11505669 w 12192001"/>
              <a:gd name="connsiteY25" fmla="*/ 1033623 h 2344739"/>
              <a:gd name="connsiteX26" fmla="*/ 11279184 w 12192001"/>
              <a:gd name="connsiteY26" fmla="*/ 1223571 h 2344739"/>
              <a:gd name="connsiteX27" fmla="*/ 11227161 w 12192001"/>
              <a:gd name="connsiteY27" fmla="*/ 1276236 h 2344739"/>
              <a:gd name="connsiteX28" fmla="*/ 11216939 w 12192001"/>
              <a:gd name="connsiteY28" fmla="*/ 1275961 h 2344739"/>
              <a:gd name="connsiteX29" fmla="*/ 11216036 w 12192001"/>
              <a:gd name="connsiteY29" fmla="*/ 1275018 h 2344739"/>
              <a:gd name="connsiteX30" fmla="*/ 11187737 w 12192001"/>
              <a:gd name="connsiteY30" fmla="*/ 1292383 h 2344739"/>
              <a:gd name="connsiteX31" fmla="*/ 11183353 w 12192001"/>
              <a:gd name="connsiteY31" fmla="*/ 1292525 h 2344739"/>
              <a:gd name="connsiteX32" fmla="*/ 11165706 w 12192001"/>
              <a:gd name="connsiteY32" fmla="*/ 1306612 h 2344739"/>
              <a:gd name="connsiteX33" fmla="*/ 11156163 w 12192001"/>
              <a:gd name="connsiteY33" fmla="*/ 1312414 h 2344739"/>
              <a:gd name="connsiteX34" fmla="*/ 11154348 w 12192001"/>
              <a:gd name="connsiteY34" fmla="*/ 1317097 h 2344739"/>
              <a:gd name="connsiteX35" fmla="*/ 11139813 w 12192001"/>
              <a:gd name="connsiteY35" fmla="*/ 1324115 h 2344739"/>
              <a:gd name="connsiteX36" fmla="*/ 11137813 w 12192001"/>
              <a:gd name="connsiteY36" fmla="*/ 1323772 h 2344739"/>
              <a:gd name="connsiteX37" fmla="*/ 11127060 w 12192001"/>
              <a:gd name="connsiteY37" fmla="*/ 1333832 h 2344739"/>
              <a:gd name="connsiteX38" fmla="*/ 11119543 w 12192001"/>
              <a:gd name="connsiteY38" fmla="*/ 1347424 h 2344739"/>
              <a:gd name="connsiteX39" fmla="*/ 10893535 w 12192001"/>
              <a:gd name="connsiteY39" fmla="*/ 1473399 h 2344739"/>
              <a:gd name="connsiteX40" fmla="*/ 10772152 w 12192001"/>
              <a:gd name="connsiteY40" fmla="*/ 1523191 h 2344739"/>
              <a:gd name="connsiteX41" fmla="*/ 10626520 w 12192001"/>
              <a:gd name="connsiteY41" fmla="*/ 1559229 h 2344739"/>
              <a:gd name="connsiteX42" fmla="*/ 10580747 w 12192001"/>
              <a:gd name="connsiteY42" fmla="*/ 1568689 h 2344739"/>
              <a:gd name="connsiteX43" fmla="*/ 10546642 w 12192001"/>
              <a:gd name="connsiteY43" fmla="*/ 1598423 h 2344739"/>
              <a:gd name="connsiteX44" fmla="*/ 10528495 w 12192001"/>
              <a:gd name="connsiteY44" fmla="*/ 1596907 h 2344739"/>
              <a:gd name="connsiteX45" fmla="*/ 10525298 w 12192001"/>
              <a:gd name="connsiteY45" fmla="*/ 1596411 h 2344739"/>
              <a:gd name="connsiteX46" fmla="*/ 10513981 w 12192001"/>
              <a:gd name="connsiteY46" fmla="*/ 1599537 h 2344739"/>
              <a:gd name="connsiteX47" fmla="*/ 10490587 w 12192001"/>
              <a:gd name="connsiteY47" fmla="*/ 1594156 h 2344739"/>
              <a:gd name="connsiteX48" fmla="*/ 10470270 w 12192001"/>
              <a:gd name="connsiteY48" fmla="*/ 1601693 h 2344739"/>
              <a:gd name="connsiteX49" fmla="*/ 10375894 w 12192001"/>
              <a:gd name="connsiteY49" fmla="*/ 1644598 h 2344739"/>
              <a:gd name="connsiteX50" fmla="*/ 10318190 w 12192001"/>
              <a:gd name="connsiteY50" fmla="*/ 1666221 h 2344739"/>
              <a:gd name="connsiteX51" fmla="*/ 10294319 w 12192001"/>
              <a:gd name="connsiteY51" fmla="*/ 1668079 h 2344739"/>
              <a:gd name="connsiteX52" fmla="*/ 10262295 w 12192001"/>
              <a:gd name="connsiteY52" fmla="*/ 1674948 h 2344739"/>
              <a:gd name="connsiteX53" fmla="*/ 10204270 w 12192001"/>
              <a:gd name="connsiteY53" fmla="*/ 1682149 h 2344739"/>
              <a:gd name="connsiteX54" fmla="*/ 10176611 w 12192001"/>
              <a:gd name="connsiteY54" fmla="*/ 1692943 h 2344739"/>
              <a:gd name="connsiteX55" fmla="*/ 10163922 w 12192001"/>
              <a:gd name="connsiteY55" fmla="*/ 1693739 h 2344739"/>
              <a:gd name="connsiteX56" fmla="*/ 10155160 w 12192001"/>
              <a:gd name="connsiteY56" fmla="*/ 1707487 h 2344739"/>
              <a:gd name="connsiteX57" fmla="*/ 10117119 w 12192001"/>
              <a:gd name="connsiteY57" fmla="*/ 1731142 h 2344739"/>
              <a:gd name="connsiteX58" fmla="*/ 10100445 w 12192001"/>
              <a:gd name="connsiteY58" fmla="*/ 1742432 h 2344739"/>
              <a:gd name="connsiteX59" fmla="*/ 10082169 w 12192001"/>
              <a:gd name="connsiteY59" fmla="*/ 1743296 h 2344739"/>
              <a:gd name="connsiteX60" fmla="*/ 10039240 w 12192001"/>
              <a:gd name="connsiteY60" fmla="*/ 1741632 h 2344739"/>
              <a:gd name="connsiteX61" fmla="*/ 9960019 w 12192001"/>
              <a:gd name="connsiteY61" fmla="*/ 1757147 h 2344739"/>
              <a:gd name="connsiteX62" fmla="*/ 9847792 w 12192001"/>
              <a:gd name="connsiteY62" fmla="*/ 1763915 h 2344739"/>
              <a:gd name="connsiteX63" fmla="*/ 9728309 w 12192001"/>
              <a:gd name="connsiteY63" fmla="*/ 1784122 h 2344739"/>
              <a:gd name="connsiteX64" fmla="*/ 9584507 w 12192001"/>
              <a:gd name="connsiteY64" fmla="*/ 1795542 h 2344739"/>
              <a:gd name="connsiteX65" fmla="*/ 9343052 w 12192001"/>
              <a:gd name="connsiteY65" fmla="*/ 1841244 h 2344739"/>
              <a:gd name="connsiteX66" fmla="*/ 9231370 w 12192001"/>
              <a:gd name="connsiteY66" fmla="*/ 1893149 h 2344739"/>
              <a:gd name="connsiteX67" fmla="*/ 9194810 w 12192001"/>
              <a:gd name="connsiteY67" fmla="*/ 1903228 h 2344739"/>
              <a:gd name="connsiteX68" fmla="*/ 9189246 w 12192001"/>
              <a:gd name="connsiteY68" fmla="*/ 1912467 h 2344739"/>
              <a:gd name="connsiteX69" fmla="*/ 9113812 w 12192001"/>
              <a:gd name="connsiteY69" fmla="*/ 1919069 h 2344739"/>
              <a:gd name="connsiteX70" fmla="*/ 9053453 w 12192001"/>
              <a:gd name="connsiteY70" fmla="*/ 1910755 h 2344739"/>
              <a:gd name="connsiteX71" fmla="*/ 9005486 w 12192001"/>
              <a:gd name="connsiteY71" fmla="*/ 1914040 h 2344739"/>
              <a:gd name="connsiteX72" fmla="*/ 9005201 w 12192001"/>
              <a:gd name="connsiteY72" fmla="*/ 1913800 h 2344739"/>
              <a:gd name="connsiteX73" fmla="*/ 8996232 w 12192001"/>
              <a:gd name="connsiteY73" fmla="*/ 1915011 h 2344739"/>
              <a:gd name="connsiteX74" fmla="*/ 8990394 w 12192001"/>
              <a:gd name="connsiteY74" fmla="*/ 1917072 h 2344739"/>
              <a:gd name="connsiteX75" fmla="*/ 8974337 w 12192001"/>
              <a:gd name="connsiteY75" fmla="*/ 1920298 h 2344739"/>
              <a:gd name="connsiteX76" fmla="*/ 8968011 w 12192001"/>
              <a:gd name="connsiteY76" fmla="*/ 1919598 h 2344739"/>
              <a:gd name="connsiteX77" fmla="*/ 8963048 w 12192001"/>
              <a:gd name="connsiteY77" fmla="*/ 1917373 h 2344739"/>
              <a:gd name="connsiteX78" fmla="*/ 8928988 w 12192001"/>
              <a:gd name="connsiteY78" fmla="*/ 1914185 h 2344739"/>
              <a:gd name="connsiteX79" fmla="*/ 8752444 w 12192001"/>
              <a:gd name="connsiteY79" fmla="*/ 1933417 h 2344739"/>
              <a:gd name="connsiteX80" fmla="*/ 8707847 w 12192001"/>
              <a:gd name="connsiteY80" fmla="*/ 1935518 h 2344739"/>
              <a:gd name="connsiteX81" fmla="*/ 8596071 w 12192001"/>
              <a:gd name="connsiteY81" fmla="*/ 1944090 h 2344739"/>
              <a:gd name="connsiteX82" fmla="*/ 8525230 w 12192001"/>
              <a:gd name="connsiteY82" fmla="*/ 1929248 h 2344739"/>
              <a:gd name="connsiteX83" fmla="*/ 8510983 w 12192001"/>
              <a:gd name="connsiteY83" fmla="*/ 1935163 h 2344739"/>
              <a:gd name="connsiteX84" fmla="*/ 8506167 w 12192001"/>
              <a:gd name="connsiteY84" fmla="*/ 1938164 h 2344739"/>
              <a:gd name="connsiteX85" fmla="*/ 8497968 w 12192001"/>
              <a:gd name="connsiteY85" fmla="*/ 1940902 h 2344739"/>
              <a:gd name="connsiteX86" fmla="*/ 8497594 w 12192001"/>
              <a:gd name="connsiteY86" fmla="*/ 1940723 h 2344739"/>
              <a:gd name="connsiteX87" fmla="*/ 8490249 w 12192001"/>
              <a:gd name="connsiteY87" fmla="*/ 1943773 h 2344739"/>
              <a:gd name="connsiteX88" fmla="*/ 8367182 w 12192001"/>
              <a:gd name="connsiteY88" fmla="*/ 1957815 h 2344739"/>
              <a:gd name="connsiteX89" fmla="*/ 8353799 w 12192001"/>
              <a:gd name="connsiteY89" fmla="*/ 1958009 h 2344739"/>
              <a:gd name="connsiteX90" fmla="*/ 8352373 w 12192001"/>
              <a:gd name="connsiteY90" fmla="*/ 1957169 h 2344739"/>
              <a:gd name="connsiteX91" fmla="*/ 8320104 w 12192001"/>
              <a:gd name="connsiteY91" fmla="*/ 1974587 h 2344739"/>
              <a:gd name="connsiteX92" fmla="*/ 8314433 w 12192001"/>
              <a:gd name="connsiteY92" fmla="*/ 1974913 h 2344739"/>
              <a:gd name="connsiteX93" fmla="*/ 8295174 w 12192001"/>
              <a:gd name="connsiteY93" fmla="*/ 1988808 h 2344739"/>
              <a:gd name="connsiteX94" fmla="*/ 8284276 w 12192001"/>
              <a:gd name="connsiteY94" fmla="*/ 1994631 h 2344739"/>
              <a:gd name="connsiteX95" fmla="*/ 8283150 w 12192001"/>
              <a:gd name="connsiteY95" fmla="*/ 1999074 h 2344739"/>
              <a:gd name="connsiteX96" fmla="*/ 8266076 w 12192001"/>
              <a:gd name="connsiteY96" fmla="*/ 2006249 h 2344739"/>
              <a:gd name="connsiteX97" fmla="*/ 8263377 w 12192001"/>
              <a:gd name="connsiteY97" fmla="*/ 2006019 h 2344739"/>
              <a:gd name="connsiteX98" fmla="*/ 8252033 w 12192001"/>
              <a:gd name="connsiteY98" fmla="*/ 2015862 h 2344739"/>
              <a:gd name="connsiteX99" fmla="*/ 8245834 w 12192001"/>
              <a:gd name="connsiteY99" fmla="*/ 2028854 h 2344739"/>
              <a:gd name="connsiteX100" fmla="*/ 8090272 w 12192001"/>
              <a:gd name="connsiteY100" fmla="*/ 2075015 h 2344739"/>
              <a:gd name="connsiteX101" fmla="*/ 7905407 w 12192001"/>
              <a:gd name="connsiteY101" fmla="*/ 2116988 h 2344739"/>
              <a:gd name="connsiteX102" fmla="*/ 7718745 w 12192001"/>
              <a:gd name="connsiteY102" fmla="*/ 2142703 h 2344739"/>
              <a:gd name="connsiteX103" fmla="*/ 7614347 w 12192001"/>
              <a:gd name="connsiteY103" fmla="*/ 2139232 h 2344739"/>
              <a:gd name="connsiteX104" fmla="*/ 7527543 w 12192001"/>
              <a:gd name="connsiteY104" fmla="*/ 2145060 h 2344739"/>
              <a:gd name="connsiteX105" fmla="*/ 7519571 w 12192001"/>
              <a:gd name="connsiteY105" fmla="*/ 2147613 h 2344739"/>
              <a:gd name="connsiteX106" fmla="*/ 7507411 w 12192001"/>
              <a:gd name="connsiteY106" fmla="*/ 2148948 h 2344739"/>
              <a:gd name="connsiteX107" fmla="*/ 7507040 w 12192001"/>
              <a:gd name="connsiteY107" fmla="*/ 2148621 h 2344739"/>
              <a:gd name="connsiteX108" fmla="*/ 7495795 w 12192001"/>
              <a:gd name="connsiteY108" fmla="*/ 2150573 h 2344739"/>
              <a:gd name="connsiteX109" fmla="*/ 7405391 w 12192001"/>
              <a:gd name="connsiteY109" fmla="*/ 2142468 h 2344739"/>
              <a:gd name="connsiteX110" fmla="*/ 7218559 w 12192001"/>
              <a:gd name="connsiteY110" fmla="*/ 2156680 h 2344739"/>
              <a:gd name="connsiteX111" fmla="*/ 7201101 w 12192001"/>
              <a:gd name="connsiteY111" fmla="*/ 2161230 h 2344739"/>
              <a:gd name="connsiteX112" fmla="*/ 7197004 w 12192001"/>
              <a:gd name="connsiteY112" fmla="*/ 2166588 h 2344739"/>
              <a:gd name="connsiteX113" fmla="*/ 7170808 w 12192001"/>
              <a:gd name="connsiteY113" fmla="*/ 2171236 h 2344739"/>
              <a:gd name="connsiteX114" fmla="*/ 7096988 w 12192001"/>
              <a:gd name="connsiteY114" fmla="*/ 2183464 h 2344739"/>
              <a:gd name="connsiteX115" fmla="*/ 7018496 w 12192001"/>
              <a:gd name="connsiteY115" fmla="*/ 2183090 h 2344739"/>
              <a:gd name="connsiteX116" fmla="*/ 6904146 w 12192001"/>
              <a:gd name="connsiteY116" fmla="*/ 2212596 h 2344739"/>
              <a:gd name="connsiteX117" fmla="*/ 6708222 w 12192001"/>
              <a:gd name="connsiteY117" fmla="*/ 2240551 h 2344739"/>
              <a:gd name="connsiteX118" fmla="*/ 6549454 w 12192001"/>
              <a:gd name="connsiteY118" fmla="*/ 2269327 h 2344739"/>
              <a:gd name="connsiteX119" fmla="*/ 6317560 w 12192001"/>
              <a:gd name="connsiteY119" fmla="*/ 2316127 h 2344739"/>
              <a:gd name="connsiteX120" fmla="*/ 6168674 w 12192001"/>
              <a:gd name="connsiteY120" fmla="*/ 2318214 h 2344739"/>
              <a:gd name="connsiteX121" fmla="*/ 6073848 w 12192001"/>
              <a:gd name="connsiteY121" fmla="*/ 2338676 h 2344739"/>
              <a:gd name="connsiteX122" fmla="*/ 6068529 w 12192001"/>
              <a:gd name="connsiteY122" fmla="*/ 2337139 h 2344739"/>
              <a:gd name="connsiteX123" fmla="*/ 6048638 w 12192001"/>
              <a:gd name="connsiteY123" fmla="*/ 2337822 h 2344739"/>
              <a:gd name="connsiteX124" fmla="*/ 6041285 w 12192001"/>
              <a:gd name="connsiteY124" fmla="*/ 2329473 h 2344739"/>
              <a:gd name="connsiteX125" fmla="*/ 6010090 w 12192001"/>
              <a:gd name="connsiteY125" fmla="*/ 2324380 h 2344739"/>
              <a:gd name="connsiteX126" fmla="*/ 5957375 w 12192001"/>
              <a:gd name="connsiteY126" fmla="*/ 2328024 h 2344739"/>
              <a:gd name="connsiteX127" fmla="*/ 5758919 w 12192001"/>
              <a:gd name="connsiteY127" fmla="*/ 2343716 h 2344739"/>
              <a:gd name="connsiteX128" fmla="*/ 5626960 w 12192001"/>
              <a:gd name="connsiteY128" fmla="*/ 2344739 h 2344739"/>
              <a:gd name="connsiteX129" fmla="*/ 5470906 w 12192001"/>
              <a:gd name="connsiteY129" fmla="*/ 2330719 h 2344739"/>
              <a:gd name="connsiteX130" fmla="*/ 5432761 w 12192001"/>
              <a:gd name="connsiteY130" fmla="*/ 2319466 h 2344739"/>
              <a:gd name="connsiteX131" fmla="*/ 5381669 w 12192001"/>
              <a:gd name="connsiteY131" fmla="*/ 2301764 h 2344739"/>
              <a:gd name="connsiteX132" fmla="*/ 5261764 w 12192001"/>
              <a:gd name="connsiteY132" fmla="*/ 2281347 h 2344739"/>
              <a:gd name="connsiteX133" fmla="*/ 5222961 w 12192001"/>
              <a:gd name="connsiteY133" fmla="*/ 2270223 h 2344739"/>
              <a:gd name="connsiteX134" fmla="*/ 5174660 w 12192001"/>
              <a:gd name="connsiteY134" fmla="*/ 2267233 h 2344739"/>
              <a:gd name="connsiteX135" fmla="*/ 5156554 w 12192001"/>
              <a:gd name="connsiteY135" fmla="*/ 2260010 h 2344739"/>
              <a:gd name="connsiteX136" fmla="*/ 5142599 w 12192001"/>
              <a:gd name="connsiteY136" fmla="*/ 2256610 h 2344739"/>
              <a:gd name="connsiteX137" fmla="*/ 5139596 w 12192001"/>
              <a:gd name="connsiteY137" fmla="*/ 2254509 h 2344739"/>
              <a:gd name="connsiteX138" fmla="*/ 5121659 w 12192001"/>
              <a:gd name="connsiteY138" fmla="*/ 2243656 h 2344739"/>
              <a:gd name="connsiteX139" fmla="*/ 5065790 w 12192001"/>
              <a:gd name="connsiteY139" fmla="*/ 2250227 h 2344739"/>
              <a:gd name="connsiteX140" fmla="*/ 5011514 w 12192001"/>
              <a:gd name="connsiteY140" fmla="*/ 2233846 h 2344739"/>
              <a:gd name="connsiteX141" fmla="*/ 4840441 w 12192001"/>
              <a:gd name="connsiteY141" fmla="*/ 2209829 h 2344739"/>
              <a:gd name="connsiteX142" fmla="*/ 4762447 w 12192001"/>
              <a:gd name="connsiteY142" fmla="*/ 2182061 h 2344739"/>
              <a:gd name="connsiteX143" fmla="*/ 4723186 w 12192001"/>
              <a:gd name="connsiteY143" fmla="*/ 2173047 h 2344739"/>
              <a:gd name="connsiteX144" fmla="*/ 4721176 w 12192001"/>
              <a:gd name="connsiteY144" fmla="*/ 2172298 h 2344739"/>
              <a:gd name="connsiteX145" fmla="*/ 4722111 w 12192001"/>
              <a:gd name="connsiteY145" fmla="*/ 2172087 h 2344739"/>
              <a:gd name="connsiteX146" fmla="*/ 4717202 w 12192001"/>
              <a:gd name="connsiteY146" fmla="*/ 2170817 h 2344739"/>
              <a:gd name="connsiteX147" fmla="*/ 4721176 w 12192001"/>
              <a:gd name="connsiteY147" fmla="*/ 2172298 h 2344739"/>
              <a:gd name="connsiteX148" fmla="*/ 4715526 w 12192001"/>
              <a:gd name="connsiteY148" fmla="*/ 2173573 h 2344739"/>
              <a:gd name="connsiteX149" fmla="*/ 4515814 w 12192001"/>
              <a:gd name="connsiteY149" fmla="*/ 2163671 h 2344739"/>
              <a:gd name="connsiteX150" fmla="*/ 4428543 w 12192001"/>
              <a:gd name="connsiteY150" fmla="*/ 2153020 h 2344739"/>
              <a:gd name="connsiteX151" fmla="*/ 4362875 w 12192001"/>
              <a:gd name="connsiteY151" fmla="*/ 2151674 h 2344739"/>
              <a:gd name="connsiteX152" fmla="*/ 4316966 w 12192001"/>
              <a:gd name="connsiteY152" fmla="*/ 2158289 h 2344739"/>
              <a:gd name="connsiteX153" fmla="*/ 4315110 w 12192001"/>
              <a:gd name="connsiteY153" fmla="*/ 2156948 h 2344739"/>
              <a:gd name="connsiteX154" fmla="*/ 4295144 w 12192001"/>
              <a:gd name="connsiteY154" fmla="*/ 2155069 h 2344739"/>
              <a:gd name="connsiteX155" fmla="*/ 4290064 w 12192001"/>
              <a:gd name="connsiteY155" fmla="*/ 2157986 h 2344739"/>
              <a:gd name="connsiteX156" fmla="*/ 4276142 w 12192001"/>
              <a:gd name="connsiteY156" fmla="*/ 2157740 h 2344739"/>
              <a:gd name="connsiteX157" fmla="*/ 4248117 w 12192001"/>
              <a:gd name="connsiteY157" fmla="*/ 2160064 h 2344739"/>
              <a:gd name="connsiteX158" fmla="*/ 4202051 w 12192001"/>
              <a:gd name="connsiteY158" fmla="*/ 2157269 h 2344739"/>
              <a:gd name="connsiteX159" fmla="*/ 4201745 w 12192001"/>
              <a:gd name="connsiteY159" fmla="*/ 2156010 h 2344739"/>
              <a:gd name="connsiteX160" fmla="*/ 4191248 w 12192001"/>
              <a:gd name="connsiteY160" fmla="*/ 2150376 h 2344739"/>
              <a:gd name="connsiteX161" fmla="*/ 4142745 w 12192001"/>
              <a:gd name="connsiteY161" fmla="*/ 2134511 h 2344739"/>
              <a:gd name="connsiteX162" fmla="*/ 4083097 w 12192001"/>
              <a:gd name="connsiteY162" fmla="*/ 2107978 h 2344739"/>
              <a:gd name="connsiteX163" fmla="*/ 4074546 w 12192001"/>
              <a:gd name="connsiteY163" fmla="*/ 2107143 h 2344739"/>
              <a:gd name="connsiteX164" fmla="*/ 4074427 w 12192001"/>
              <a:gd name="connsiteY164" fmla="*/ 2106844 h 2344739"/>
              <a:gd name="connsiteX165" fmla="*/ 4065510 w 12192001"/>
              <a:gd name="connsiteY165" fmla="*/ 2105400 h 2344739"/>
              <a:gd name="connsiteX166" fmla="*/ 4058954 w 12192001"/>
              <a:gd name="connsiteY166" fmla="*/ 2105618 h 2344739"/>
              <a:gd name="connsiteX167" fmla="*/ 4042364 w 12192001"/>
              <a:gd name="connsiteY167" fmla="*/ 2103997 h 2344739"/>
              <a:gd name="connsiteX168" fmla="*/ 4036997 w 12192001"/>
              <a:gd name="connsiteY168" fmla="*/ 2101563 h 2344739"/>
              <a:gd name="connsiteX169" fmla="*/ 4035363 w 12192001"/>
              <a:gd name="connsiteY169" fmla="*/ 2097896 h 2344739"/>
              <a:gd name="connsiteX170" fmla="*/ 4033778 w 12192001"/>
              <a:gd name="connsiteY170" fmla="*/ 2098131 h 2344739"/>
              <a:gd name="connsiteX171" fmla="*/ 4004538 w 12192001"/>
              <a:gd name="connsiteY171" fmla="*/ 2085563 h 2344739"/>
              <a:gd name="connsiteX172" fmla="*/ 3936846 w 12192001"/>
              <a:gd name="connsiteY172" fmla="*/ 2068106 h 2344739"/>
              <a:gd name="connsiteX173" fmla="*/ 3897275 w 12192001"/>
              <a:gd name="connsiteY173" fmla="*/ 2062451 h 2344739"/>
              <a:gd name="connsiteX174" fmla="*/ 3789760 w 12192001"/>
              <a:gd name="connsiteY174" fmla="*/ 2042213 h 2344739"/>
              <a:gd name="connsiteX175" fmla="*/ 3682513 w 12192001"/>
              <a:gd name="connsiteY175" fmla="*/ 2018290 h 2344739"/>
              <a:gd name="connsiteX176" fmla="*/ 3610035 w 12192001"/>
              <a:gd name="connsiteY176" fmla="*/ 1986019 h 2344739"/>
              <a:gd name="connsiteX177" fmla="*/ 3603855 w 12192001"/>
              <a:gd name="connsiteY177" fmla="*/ 1987381 h 2344739"/>
              <a:gd name="connsiteX178" fmla="*/ 3594736 w 12192001"/>
              <a:gd name="connsiteY178" fmla="*/ 1987545 h 2344739"/>
              <a:gd name="connsiteX179" fmla="*/ 3594501 w 12192001"/>
              <a:gd name="connsiteY179" fmla="*/ 1987276 h 2344739"/>
              <a:gd name="connsiteX180" fmla="*/ 3585978 w 12192001"/>
              <a:gd name="connsiteY180" fmla="*/ 1987966 h 2344739"/>
              <a:gd name="connsiteX181" fmla="*/ 3536135 w 12192001"/>
              <a:gd name="connsiteY181" fmla="*/ 1978267 h 2344739"/>
              <a:gd name="connsiteX182" fmla="*/ 3473223 w 12192001"/>
              <a:gd name="connsiteY182" fmla="*/ 1974606 h 2344739"/>
              <a:gd name="connsiteX183" fmla="*/ 3400728 w 12192001"/>
              <a:gd name="connsiteY183" fmla="*/ 1962558 h 2344739"/>
              <a:gd name="connsiteX184" fmla="*/ 3363888 w 12192001"/>
              <a:gd name="connsiteY184" fmla="*/ 1979510 h 2344739"/>
              <a:gd name="connsiteX185" fmla="*/ 3344026 w 12192001"/>
              <a:gd name="connsiteY185" fmla="*/ 1981192 h 2344739"/>
              <a:gd name="connsiteX186" fmla="*/ 3341698 w 12192001"/>
              <a:gd name="connsiteY186" fmla="*/ 1980217 h 2344739"/>
              <a:gd name="connsiteX187" fmla="*/ 3262356 w 12192001"/>
              <a:gd name="connsiteY187" fmla="*/ 1986094 h 2344739"/>
              <a:gd name="connsiteX188" fmla="*/ 3142556 w 12192001"/>
              <a:gd name="connsiteY188" fmla="*/ 1993869 h 2344739"/>
              <a:gd name="connsiteX189" fmla="*/ 3030291 w 12192001"/>
              <a:gd name="connsiteY189" fmla="*/ 1996512 h 2344739"/>
              <a:gd name="connsiteX190" fmla="*/ 2781569 w 12192001"/>
              <a:gd name="connsiteY190" fmla="*/ 2018333 h 2344739"/>
              <a:gd name="connsiteX191" fmla="*/ 2646527 w 12192001"/>
              <a:gd name="connsiteY191" fmla="*/ 2028869 h 2344739"/>
              <a:gd name="connsiteX192" fmla="*/ 2568028 w 12192001"/>
              <a:gd name="connsiteY192" fmla="*/ 2002628 h 2344739"/>
              <a:gd name="connsiteX193" fmla="*/ 2443255 w 12192001"/>
              <a:gd name="connsiteY193" fmla="*/ 2016529 h 2344739"/>
              <a:gd name="connsiteX194" fmla="*/ 2315112 w 12192001"/>
              <a:gd name="connsiteY194" fmla="*/ 2024996 h 2344739"/>
              <a:gd name="connsiteX195" fmla="*/ 2208578 w 12192001"/>
              <a:gd name="connsiteY195" fmla="*/ 2019763 h 2344739"/>
              <a:gd name="connsiteX196" fmla="*/ 2094665 w 12192001"/>
              <a:gd name="connsiteY196" fmla="*/ 2003052 h 2344739"/>
              <a:gd name="connsiteX197" fmla="*/ 1997356 w 12192001"/>
              <a:gd name="connsiteY197" fmla="*/ 1995032 h 2344739"/>
              <a:gd name="connsiteX198" fmla="*/ 1928172 w 12192001"/>
              <a:gd name="connsiteY198" fmla="*/ 2016977 h 2344739"/>
              <a:gd name="connsiteX199" fmla="*/ 1921650 w 12192001"/>
              <a:gd name="connsiteY199" fmla="*/ 2012146 h 2344739"/>
              <a:gd name="connsiteX200" fmla="*/ 1873080 w 12192001"/>
              <a:gd name="connsiteY200" fmla="*/ 2013741 h 2344739"/>
              <a:gd name="connsiteX201" fmla="*/ 1786655 w 12192001"/>
              <a:gd name="connsiteY201" fmla="*/ 2041363 h 2344739"/>
              <a:gd name="connsiteX202" fmla="*/ 1738204 w 12192001"/>
              <a:gd name="connsiteY202" fmla="*/ 2036312 h 2344739"/>
              <a:gd name="connsiteX203" fmla="*/ 1675071 w 12192001"/>
              <a:gd name="connsiteY203" fmla="*/ 2019963 h 2344739"/>
              <a:gd name="connsiteX204" fmla="*/ 1608669 w 12192001"/>
              <a:gd name="connsiteY204" fmla="*/ 2013066 h 2344739"/>
              <a:gd name="connsiteX205" fmla="*/ 1496110 w 12192001"/>
              <a:gd name="connsiteY205" fmla="*/ 1987476 h 2344739"/>
              <a:gd name="connsiteX206" fmla="*/ 1149979 w 12192001"/>
              <a:gd name="connsiteY206" fmla="*/ 1938041 h 2344739"/>
              <a:gd name="connsiteX207" fmla="*/ 858269 w 12192001"/>
              <a:gd name="connsiteY207" fmla="*/ 1928608 h 2344739"/>
              <a:gd name="connsiteX208" fmla="*/ 837540 w 12192001"/>
              <a:gd name="connsiteY208" fmla="*/ 1929821 h 2344739"/>
              <a:gd name="connsiteX209" fmla="*/ 816809 w 12192001"/>
              <a:gd name="connsiteY209" fmla="*/ 1927857 h 2344739"/>
              <a:gd name="connsiteX210" fmla="*/ 811506 w 12192001"/>
              <a:gd name="connsiteY210" fmla="*/ 1930751 h 2344739"/>
              <a:gd name="connsiteX211" fmla="*/ 720047 w 12192001"/>
              <a:gd name="connsiteY211" fmla="*/ 1929661 h 2344739"/>
              <a:gd name="connsiteX212" fmla="*/ 719742 w 12192001"/>
              <a:gd name="connsiteY212" fmla="*/ 1928399 h 2344739"/>
              <a:gd name="connsiteX213" fmla="*/ 708875 w 12192001"/>
              <a:gd name="connsiteY213" fmla="*/ 1922722 h 2344739"/>
              <a:gd name="connsiteX214" fmla="*/ 596792 w 12192001"/>
              <a:gd name="connsiteY214" fmla="*/ 1879864 h 2344739"/>
              <a:gd name="connsiteX215" fmla="*/ 578535 w 12192001"/>
              <a:gd name="connsiteY215" fmla="*/ 1877212 h 2344739"/>
              <a:gd name="connsiteX216" fmla="*/ 571717 w 12192001"/>
              <a:gd name="connsiteY216" fmla="*/ 1877401 h 2344739"/>
              <a:gd name="connsiteX217" fmla="*/ 445099 w 12192001"/>
              <a:gd name="connsiteY217" fmla="*/ 1839371 h 2344739"/>
              <a:gd name="connsiteX218" fmla="*/ 404015 w 12192001"/>
              <a:gd name="connsiteY218" fmla="*/ 1833548 h 2344739"/>
              <a:gd name="connsiteX219" fmla="*/ 292435 w 12192001"/>
              <a:gd name="connsiteY219" fmla="*/ 1812852 h 2344739"/>
              <a:gd name="connsiteX220" fmla="*/ 118381 w 12192001"/>
              <a:gd name="connsiteY220" fmla="*/ 1761047 h 2344739"/>
              <a:gd name="connsiteX221" fmla="*/ 15526 w 12192001"/>
              <a:gd name="connsiteY221" fmla="*/ 1758191 h 2344739"/>
              <a:gd name="connsiteX222" fmla="*/ 2 w 12192001"/>
              <a:gd name="connsiteY222" fmla="*/ 1752722 h 2344739"/>
              <a:gd name="connsiteX223" fmla="*/ 1 w 12192001"/>
              <a:gd name="connsiteY223" fmla="*/ 762497 h 2344739"/>
              <a:gd name="connsiteX224" fmla="*/ 0 w 12192001"/>
              <a:gd name="connsiteY224" fmla="*/ 222213 h 2344739"/>
              <a:gd name="connsiteX225" fmla="*/ 0 w 12192001"/>
              <a:gd name="connsiteY225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101593 w 12193149"/>
              <a:gd name="connsiteY58" fmla="*/ 1742432 h 2344739"/>
              <a:gd name="connsiteX59" fmla="*/ 10083317 w 12193149"/>
              <a:gd name="connsiteY59" fmla="*/ 1743296 h 2344739"/>
              <a:gd name="connsiteX60" fmla="*/ 10040388 w 12193149"/>
              <a:gd name="connsiteY60" fmla="*/ 1741632 h 2344739"/>
              <a:gd name="connsiteX61" fmla="*/ 9961167 w 12193149"/>
              <a:gd name="connsiteY61" fmla="*/ 1757147 h 2344739"/>
              <a:gd name="connsiteX62" fmla="*/ 9848940 w 12193149"/>
              <a:gd name="connsiteY62" fmla="*/ 1763915 h 2344739"/>
              <a:gd name="connsiteX63" fmla="*/ 9729457 w 12193149"/>
              <a:gd name="connsiteY63" fmla="*/ 1784122 h 2344739"/>
              <a:gd name="connsiteX64" fmla="*/ 9585655 w 12193149"/>
              <a:gd name="connsiteY64" fmla="*/ 1795542 h 2344739"/>
              <a:gd name="connsiteX65" fmla="*/ 9344200 w 12193149"/>
              <a:gd name="connsiteY65" fmla="*/ 1841244 h 2344739"/>
              <a:gd name="connsiteX66" fmla="*/ 9232518 w 12193149"/>
              <a:gd name="connsiteY66" fmla="*/ 1893149 h 2344739"/>
              <a:gd name="connsiteX67" fmla="*/ 9195958 w 12193149"/>
              <a:gd name="connsiteY67" fmla="*/ 1903228 h 2344739"/>
              <a:gd name="connsiteX68" fmla="*/ 9190394 w 12193149"/>
              <a:gd name="connsiteY68" fmla="*/ 1912467 h 2344739"/>
              <a:gd name="connsiteX69" fmla="*/ 9114960 w 12193149"/>
              <a:gd name="connsiteY69" fmla="*/ 1919069 h 2344739"/>
              <a:gd name="connsiteX70" fmla="*/ 9054601 w 12193149"/>
              <a:gd name="connsiteY70" fmla="*/ 1910755 h 2344739"/>
              <a:gd name="connsiteX71" fmla="*/ 9006634 w 12193149"/>
              <a:gd name="connsiteY71" fmla="*/ 1914040 h 2344739"/>
              <a:gd name="connsiteX72" fmla="*/ 9006349 w 12193149"/>
              <a:gd name="connsiteY72" fmla="*/ 1913800 h 2344739"/>
              <a:gd name="connsiteX73" fmla="*/ 8997380 w 12193149"/>
              <a:gd name="connsiteY73" fmla="*/ 1915011 h 2344739"/>
              <a:gd name="connsiteX74" fmla="*/ 8991542 w 12193149"/>
              <a:gd name="connsiteY74" fmla="*/ 1917072 h 2344739"/>
              <a:gd name="connsiteX75" fmla="*/ 8975485 w 12193149"/>
              <a:gd name="connsiteY75" fmla="*/ 1920298 h 2344739"/>
              <a:gd name="connsiteX76" fmla="*/ 8969159 w 12193149"/>
              <a:gd name="connsiteY76" fmla="*/ 1919598 h 2344739"/>
              <a:gd name="connsiteX77" fmla="*/ 8964196 w 12193149"/>
              <a:gd name="connsiteY77" fmla="*/ 1917373 h 2344739"/>
              <a:gd name="connsiteX78" fmla="*/ 8930136 w 12193149"/>
              <a:gd name="connsiteY78" fmla="*/ 1914185 h 2344739"/>
              <a:gd name="connsiteX79" fmla="*/ 8753592 w 12193149"/>
              <a:gd name="connsiteY79" fmla="*/ 1933417 h 2344739"/>
              <a:gd name="connsiteX80" fmla="*/ 8708995 w 12193149"/>
              <a:gd name="connsiteY80" fmla="*/ 1935518 h 2344739"/>
              <a:gd name="connsiteX81" fmla="*/ 8597219 w 12193149"/>
              <a:gd name="connsiteY81" fmla="*/ 1944090 h 2344739"/>
              <a:gd name="connsiteX82" fmla="*/ 8526378 w 12193149"/>
              <a:gd name="connsiteY82" fmla="*/ 1929248 h 2344739"/>
              <a:gd name="connsiteX83" fmla="*/ 8512131 w 12193149"/>
              <a:gd name="connsiteY83" fmla="*/ 1935163 h 2344739"/>
              <a:gd name="connsiteX84" fmla="*/ 8507315 w 12193149"/>
              <a:gd name="connsiteY84" fmla="*/ 1938164 h 2344739"/>
              <a:gd name="connsiteX85" fmla="*/ 8499116 w 12193149"/>
              <a:gd name="connsiteY85" fmla="*/ 1940902 h 2344739"/>
              <a:gd name="connsiteX86" fmla="*/ 8498742 w 12193149"/>
              <a:gd name="connsiteY86" fmla="*/ 1940723 h 2344739"/>
              <a:gd name="connsiteX87" fmla="*/ 8491397 w 12193149"/>
              <a:gd name="connsiteY87" fmla="*/ 1943773 h 2344739"/>
              <a:gd name="connsiteX88" fmla="*/ 8368330 w 12193149"/>
              <a:gd name="connsiteY88" fmla="*/ 1957815 h 2344739"/>
              <a:gd name="connsiteX89" fmla="*/ 8354947 w 12193149"/>
              <a:gd name="connsiteY89" fmla="*/ 1958009 h 2344739"/>
              <a:gd name="connsiteX90" fmla="*/ 8353521 w 12193149"/>
              <a:gd name="connsiteY90" fmla="*/ 1957169 h 2344739"/>
              <a:gd name="connsiteX91" fmla="*/ 8321252 w 12193149"/>
              <a:gd name="connsiteY91" fmla="*/ 1974587 h 2344739"/>
              <a:gd name="connsiteX92" fmla="*/ 8315581 w 12193149"/>
              <a:gd name="connsiteY92" fmla="*/ 1974913 h 2344739"/>
              <a:gd name="connsiteX93" fmla="*/ 8296322 w 12193149"/>
              <a:gd name="connsiteY93" fmla="*/ 1988808 h 2344739"/>
              <a:gd name="connsiteX94" fmla="*/ 8285424 w 12193149"/>
              <a:gd name="connsiteY94" fmla="*/ 1994631 h 2344739"/>
              <a:gd name="connsiteX95" fmla="*/ 8284298 w 12193149"/>
              <a:gd name="connsiteY95" fmla="*/ 1999074 h 2344739"/>
              <a:gd name="connsiteX96" fmla="*/ 8267224 w 12193149"/>
              <a:gd name="connsiteY96" fmla="*/ 2006249 h 2344739"/>
              <a:gd name="connsiteX97" fmla="*/ 8264525 w 12193149"/>
              <a:gd name="connsiteY97" fmla="*/ 2006019 h 2344739"/>
              <a:gd name="connsiteX98" fmla="*/ 8253181 w 12193149"/>
              <a:gd name="connsiteY98" fmla="*/ 2015862 h 2344739"/>
              <a:gd name="connsiteX99" fmla="*/ 8246982 w 12193149"/>
              <a:gd name="connsiteY99" fmla="*/ 2028854 h 2344739"/>
              <a:gd name="connsiteX100" fmla="*/ 8091420 w 12193149"/>
              <a:gd name="connsiteY100" fmla="*/ 2075015 h 2344739"/>
              <a:gd name="connsiteX101" fmla="*/ 7906555 w 12193149"/>
              <a:gd name="connsiteY101" fmla="*/ 2116988 h 2344739"/>
              <a:gd name="connsiteX102" fmla="*/ 7719893 w 12193149"/>
              <a:gd name="connsiteY102" fmla="*/ 2142703 h 2344739"/>
              <a:gd name="connsiteX103" fmla="*/ 7615495 w 12193149"/>
              <a:gd name="connsiteY103" fmla="*/ 2139232 h 2344739"/>
              <a:gd name="connsiteX104" fmla="*/ 7528691 w 12193149"/>
              <a:gd name="connsiteY104" fmla="*/ 2145060 h 2344739"/>
              <a:gd name="connsiteX105" fmla="*/ 7520719 w 12193149"/>
              <a:gd name="connsiteY105" fmla="*/ 2147613 h 2344739"/>
              <a:gd name="connsiteX106" fmla="*/ 7508559 w 12193149"/>
              <a:gd name="connsiteY106" fmla="*/ 2148948 h 2344739"/>
              <a:gd name="connsiteX107" fmla="*/ 7508188 w 12193149"/>
              <a:gd name="connsiteY107" fmla="*/ 2148621 h 2344739"/>
              <a:gd name="connsiteX108" fmla="*/ 7496943 w 12193149"/>
              <a:gd name="connsiteY108" fmla="*/ 2150573 h 2344739"/>
              <a:gd name="connsiteX109" fmla="*/ 7406539 w 12193149"/>
              <a:gd name="connsiteY109" fmla="*/ 2142468 h 2344739"/>
              <a:gd name="connsiteX110" fmla="*/ 7219707 w 12193149"/>
              <a:gd name="connsiteY110" fmla="*/ 2156680 h 2344739"/>
              <a:gd name="connsiteX111" fmla="*/ 7202249 w 12193149"/>
              <a:gd name="connsiteY111" fmla="*/ 2161230 h 2344739"/>
              <a:gd name="connsiteX112" fmla="*/ 7198152 w 12193149"/>
              <a:gd name="connsiteY112" fmla="*/ 2166588 h 2344739"/>
              <a:gd name="connsiteX113" fmla="*/ 7171956 w 12193149"/>
              <a:gd name="connsiteY113" fmla="*/ 2171236 h 2344739"/>
              <a:gd name="connsiteX114" fmla="*/ 7098136 w 12193149"/>
              <a:gd name="connsiteY114" fmla="*/ 2183464 h 2344739"/>
              <a:gd name="connsiteX115" fmla="*/ 7019644 w 12193149"/>
              <a:gd name="connsiteY115" fmla="*/ 2183090 h 2344739"/>
              <a:gd name="connsiteX116" fmla="*/ 6905294 w 12193149"/>
              <a:gd name="connsiteY116" fmla="*/ 2212596 h 2344739"/>
              <a:gd name="connsiteX117" fmla="*/ 6709370 w 12193149"/>
              <a:gd name="connsiteY117" fmla="*/ 2240551 h 2344739"/>
              <a:gd name="connsiteX118" fmla="*/ 6550602 w 12193149"/>
              <a:gd name="connsiteY118" fmla="*/ 2269327 h 2344739"/>
              <a:gd name="connsiteX119" fmla="*/ 6318708 w 12193149"/>
              <a:gd name="connsiteY119" fmla="*/ 2316127 h 2344739"/>
              <a:gd name="connsiteX120" fmla="*/ 6169822 w 12193149"/>
              <a:gd name="connsiteY120" fmla="*/ 2318214 h 2344739"/>
              <a:gd name="connsiteX121" fmla="*/ 6074996 w 12193149"/>
              <a:gd name="connsiteY121" fmla="*/ 2338676 h 2344739"/>
              <a:gd name="connsiteX122" fmla="*/ 6069677 w 12193149"/>
              <a:gd name="connsiteY122" fmla="*/ 2337139 h 2344739"/>
              <a:gd name="connsiteX123" fmla="*/ 6049786 w 12193149"/>
              <a:gd name="connsiteY123" fmla="*/ 2337822 h 2344739"/>
              <a:gd name="connsiteX124" fmla="*/ 6042433 w 12193149"/>
              <a:gd name="connsiteY124" fmla="*/ 2329473 h 2344739"/>
              <a:gd name="connsiteX125" fmla="*/ 6011238 w 12193149"/>
              <a:gd name="connsiteY125" fmla="*/ 2324380 h 2344739"/>
              <a:gd name="connsiteX126" fmla="*/ 5958523 w 12193149"/>
              <a:gd name="connsiteY126" fmla="*/ 2328024 h 2344739"/>
              <a:gd name="connsiteX127" fmla="*/ 5760067 w 12193149"/>
              <a:gd name="connsiteY127" fmla="*/ 2343716 h 2344739"/>
              <a:gd name="connsiteX128" fmla="*/ 5628108 w 12193149"/>
              <a:gd name="connsiteY128" fmla="*/ 2344739 h 2344739"/>
              <a:gd name="connsiteX129" fmla="*/ 5472054 w 12193149"/>
              <a:gd name="connsiteY129" fmla="*/ 2330719 h 2344739"/>
              <a:gd name="connsiteX130" fmla="*/ 5433909 w 12193149"/>
              <a:gd name="connsiteY130" fmla="*/ 2319466 h 2344739"/>
              <a:gd name="connsiteX131" fmla="*/ 5382817 w 12193149"/>
              <a:gd name="connsiteY131" fmla="*/ 2301764 h 2344739"/>
              <a:gd name="connsiteX132" fmla="*/ 5262912 w 12193149"/>
              <a:gd name="connsiteY132" fmla="*/ 2281347 h 2344739"/>
              <a:gd name="connsiteX133" fmla="*/ 5224109 w 12193149"/>
              <a:gd name="connsiteY133" fmla="*/ 2270223 h 2344739"/>
              <a:gd name="connsiteX134" fmla="*/ 5175808 w 12193149"/>
              <a:gd name="connsiteY134" fmla="*/ 2267233 h 2344739"/>
              <a:gd name="connsiteX135" fmla="*/ 5157702 w 12193149"/>
              <a:gd name="connsiteY135" fmla="*/ 2260010 h 2344739"/>
              <a:gd name="connsiteX136" fmla="*/ 5143747 w 12193149"/>
              <a:gd name="connsiteY136" fmla="*/ 2256610 h 2344739"/>
              <a:gd name="connsiteX137" fmla="*/ 5140744 w 12193149"/>
              <a:gd name="connsiteY137" fmla="*/ 2254509 h 2344739"/>
              <a:gd name="connsiteX138" fmla="*/ 5122807 w 12193149"/>
              <a:gd name="connsiteY138" fmla="*/ 2243656 h 2344739"/>
              <a:gd name="connsiteX139" fmla="*/ 5066938 w 12193149"/>
              <a:gd name="connsiteY139" fmla="*/ 2250227 h 2344739"/>
              <a:gd name="connsiteX140" fmla="*/ 5012662 w 12193149"/>
              <a:gd name="connsiteY140" fmla="*/ 2233846 h 2344739"/>
              <a:gd name="connsiteX141" fmla="*/ 4841589 w 12193149"/>
              <a:gd name="connsiteY141" fmla="*/ 2209829 h 2344739"/>
              <a:gd name="connsiteX142" fmla="*/ 4763595 w 12193149"/>
              <a:gd name="connsiteY142" fmla="*/ 2182061 h 2344739"/>
              <a:gd name="connsiteX143" fmla="*/ 4724334 w 12193149"/>
              <a:gd name="connsiteY143" fmla="*/ 2173047 h 2344739"/>
              <a:gd name="connsiteX144" fmla="*/ 4722324 w 12193149"/>
              <a:gd name="connsiteY144" fmla="*/ 2172298 h 2344739"/>
              <a:gd name="connsiteX145" fmla="*/ 4723259 w 12193149"/>
              <a:gd name="connsiteY145" fmla="*/ 2172087 h 2344739"/>
              <a:gd name="connsiteX146" fmla="*/ 4718350 w 12193149"/>
              <a:gd name="connsiteY146" fmla="*/ 2170817 h 2344739"/>
              <a:gd name="connsiteX147" fmla="*/ 4722324 w 12193149"/>
              <a:gd name="connsiteY147" fmla="*/ 2172298 h 2344739"/>
              <a:gd name="connsiteX148" fmla="*/ 4716674 w 12193149"/>
              <a:gd name="connsiteY148" fmla="*/ 2173573 h 2344739"/>
              <a:gd name="connsiteX149" fmla="*/ 4516962 w 12193149"/>
              <a:gd name="connsiteY149" fmla="*/ 2163671 h 2344739"/>
              <a:gd name="connsiteX150" fmla="*/ 4429691 w 12193149"/>
              <a:gd name="connsiteY150" fmla="*/ 2153020 h 2344739"/>
              <a:gd name="connsiteX151" fmla="*/ 4364023 w 12193149"/>
              <a:gd name="connsiteY151" fmla="*/ 2151674 h 2344739"/>
              <a:gd name="connsiteX152" fmla="*/ 4318114 w 12193149"/>
              <a:gd name="connsiteY152" fmla="*/ 2158289 h 2344739"/>
              <a:gd name="connsiteX153" fmla="*/ 4316258 w 12193149"/>
              <a:gd name="connsiteY153" fmla="*/ 2156948 h 2344739"/>
              <a:gd name="connsiteX154" fmla="*/ 4296292 w 12193149"/>
              <a:gd name="connsiteY154" fmla="*/ 2155069 h 2344739"/>
              <a:gd name="connsiteX155" fmla="*/ 4291212 w 12193149"/>
              <a:gd name="connsiteY155" fmla="*/ 2157986 h 2344739"/>
              <a:gd name="connsiteX156" fmla="*/ 4277290 w 12193149"/>
              <a:gd name="connsiteY156" fmla="*/ 2157740 h 2344739"/>
              <a:gd name="connsiteX157" fmla="*/ 4249265 w 12193149"/>
              <a:gd name="connsiteY157" fmla="*/ 2160064 h 2344739"/>
              <a:gd name="connsiteX158" fmla="*/ 4203199 w 12193149"/>
              <a:gd name="connsiteY158" fmla="*/ 2157269 h 2344739"/>
              <a:gd name="connsiteX159" fmla="*/ 4202893 w 12193149"/>
              <a:gd name="connsiteY159" fmla="*/ 2156010 h 2344739"/>
              <a:gd name="connsiteX160" fmla="*/ 4192396 w 12193149"/>
              <a:gd name="connsiteY160" fmla="*/ 2150376 h 2344739"/>
              <a:gd name="connsiteX161" fmla="*/ 4143893 w 12193149"/>
              <a:gd name="connsiteY161" fmla="*/ 2134511 h 2344739"/>
              <a:gd name="connsiteX162" fmla="*/ 4084245 w 12193149"/>
              <a:gd name="connsiteY162" fmla="*/ 2107978 h 2344739"/>
              <a:gd name="connsiteX163" fmla="*/ 4075694 w 12193149"/>
              <a:gd name="connsiteY163" fmla="*/ 2107143 h 2344739"/>
              <a:gd name="connsiteX164" fmla="*/ 4075575 w 12193149"/>
              <a:gd name="connsiteY164" fmla="*/ 2106844 h 2344739"/>
              <a:gd name="connsiteX165" fmla="*/ 4066658 w 12193149"/>
              <a:gd name="connsiteY165" fmla="*/ 2105400 h 2344739"/>
              <a:gd name="connsiteX166" fmla="*/ 4060102 w 12193149"/>
              <a:gd name="connsiteY166" fmla="*/ 2105618 h 2344739"/>
              <a:gd name="connsiteX167" fmla="*/ 4043512 w 12193149"/>
              <a:gd name="connsiteY167" fmla="*/ 2103997 h 2344739"/>
              <a:gd name="connsiteX168" fmla="*/ 4038145 w 12193149"/>
              <a:gd name="connsiteY168" fmla="*/ 2101563 h 2344739"/>
              <a:gd name="connsiteX169" fmla="*/ 4036511 w 12193149"/>
              <a:gd name="connsiteY169" fmla="*/ 2097896 h 2344739"/>
              <a:gd name="connsiteX170" fmla="*/ 4034926 w 12193149"/>
              <a:gd name="connsiteY170" fmla="*/ 2098131 h 2344739"/>
              <a:gd name="connsiteX171" fmla="*/ 4005686 w 12193149"/>
              <a:gd name="connsiteY171" fmla="*/ 2085563 h 2344739"/>
              <a:gd name="connsiteX172" fmla="*/ 3937994 w 12193149"/>
              <a:gd name="connsiteY172" fmla="*/ 2068106 h 2344739"/>
              <a:gd name="connsiteX173" fmla="*/ 3898423 w 12193149"/>
              <a:gd name="connsiteY173" fmla="*/ 2062451 h 2344739"/>
              <a:gd name="connsiteX174" fmla="*/ 3790908 w 12193149"/>
              <a:gd name="connsiteY174" fmla="*/ 2042213 h 2344739"/>
              <a:gd name="connsiteX175" fmla="*/ 3683661 w 12193149"/>
              <a:gd name="connsiteY175" fmla="*/ 2018290 h 2344739"/>
              <a:gd name="connsiteX176" fmla="*/ 3611183 w 12193149"/>
              <a:gd name="connsiteY176" fmla="*/ 1986019 h 2344739"/>
              <a:gd name="connsiteX177" fmla="*/ 3605003 w 12193149"/>
              <a:gd name="connsiteY177" fmla="*/ 1987381 h 2344739"/>
              <a:gd name="connsiteX178" fmla="*/ 3595884 w 12193149"/>
              <a:gd name="connsiteY178" fmla="*/ 1987545 h 2344739"/>
              <a:gd name="connsiteX179" fmla="*/ 3595649 w 12193149"/>
              <a:gd name="connsiteY179" fmla="*/ 1987276 h 2344739"/>
              <a:gd name="connsiteX180" fmla="*/ 3587126 w 12193149"/>
              <a:gd name="connsiteY180" fmla="*/ 1987966 h 2344739"/>
              <a:gd name="connsiteX181" fmla="*/ 3537283 w 12193149"/>
              <a:gd name="connsiteY181" fmla="*/ 1978267 h 2344739"/>
              <a:gd name="connsiteX182" fmla="*/ 3474371 w 12193149"/>
              <a:gd name="connsiteY182" fmla="*/ 1974606 h 2344739"/>
              <a:gd name="connsiteX183" fmla="*/ 3401876 w 12193149"/>
              <a:gd name="connsiteY183" fmla="*/ 1962558 h 2344739"/>
              <a:gd name="connsiteX184" fmla="*/ 3365036 w 12193149"/>
              <a:gd name="connsiteY184" fmla="*/ 1979510 h 2344739"/>
              <a:gd name="connsiteX185" fmla="*/ 3345174 w 12193149"/>
              <a:gd name="connsiteY185" fmla="*/ 1981192 h 2344739"/>
              <a:gd name="connsiteX186" fmla="*/ 3342846 w 12193149"/>
              <a:gd name="connsiteY186" fmla="*/ 1980217 h 2344739"/>
              <a:gd name="connsiteX187" fmla="*/ 3263504 w 12193149"/>
              <a:gd name="connsiteY187" fmla="*/ 1986094 h 2344739"/>
              <a:gd name="connsiteX188" fmla="*/ 3143704 w 12193149"/>
              <a:gd name="connsiteY188" fmla="*/ 1993869 h 2344739"/>
              <a:gd name="connsiteX189" fmla="*/ 3031439 w 12193149"/>
              <a:gd name="connsiteY189" fmla="*/ 1996512 h 2344739"/>
              <a:gd name="connsiteX190" fmla="*/ 2782717 w 12193149"/>
              <a:gd name="connsiteY190" fmla="*/ 2018333 h 2344739"/>
              <a:gd name="connsiteX191" fmla="*/ 2647675 w 12193149"/>
              <a:gd name="connsiteY191" fmla="*/ 2028869 h 2344739"/>
              <a:gd name="connsiteX192" fmla="*/ 2569176 w 12193149"/>
              <a:gd name="connsiteY192" fmla="*/ 2002628 h 2344739"/>
              <a:gd name="connsiteX193" fmla="*/ 2444403 w 12193149"/>
              <a:gd name="connsiteY193" fmla="*/ 2016529 h 2344739"/>
              <a:gd name="connsiteX194" fmla="*/ 2316260 w 12193149"/>
              <a:gd name="connsiteY194" fmla="*/ 2024996 h 2344739"/>
              <a:gd name="connsiteX195" fmla="*/ 2209726 w 12193149"/>
              <a:gd name="connsiteY195" fmla="*/ 2019763 h 2344739"/>
              <a:gd name="connsiteX196" fmla="*/ 2095813 w 12193149"/>
              <a:gd name="connsiteY196" fmla="*/ 2003052 h 2344739"/>
              <a:gd name="connsiteX197" fmla="*/ 1998504 w 12193149"/>
              <a:gd name="connsiteY197" fmla="*/ 1995032 h 2344739"/>
              <a:gd name="connsiteX198" fmla="*/ 1929320 w 12193149"/>
              <a:gd name="connsiteY198" fmla="*/ 2016977 h 2344739"/>
              <a:gd name="connsiteX199" fmla="*/ 1922798 w 12193149"/>
              <a:gd name="connsiteY199" fmla="*/ 2012146 h 2344739"/>
              <a:gd name="connsiteX200" fmla="*/ 1874228 w 12193149"/>
              <a:gd name="connsiteY200" fmla="*/ 2013741 h 2344739"/>
              <a:gd name="connsiteX201" fmla="*/ 1787803 w 12193149"/>
              <a:gd name="connsiteY201" fmla="*/ 2041363 h 2344739"/>
              <a:gd name="connsiteX202" fmla="*/ 1739352 w 12193149"/>
              <a:gd name="connsiteY202" fmla="*/ 2036312 h 2344739"/>
              <a:gd name="connsiteX203" fmla="*/ 1676219 w 12193149"/>
              <a:gd name="connsiteY203" fmla="*/ 2019963 h 2344739"/>
              <a:gd name="connsiteX204" fmla="*/ 1609817 w 12193149"/>
              <a:gd name="connsiteY204" fmla="*/ 2013066 h 2344739"/>
              <a:gd name="connsiteX205" fmla="*/ 1497258 w 12193149"/>
              <a:gd name="connsiteY205" fmla="*/ 1987476 h 2344739"/>
              <a:gd name="connsiteX206" fmla="*/ 1151127 w 12193149"/>
              <a:gd name="connsiteY206" fmla="*/ 1938041 h 2344739"/>
              <a:gd name="connsiteX207" fmla="*/ 859417 w 12193149"/>
              <a:gd name="connsiteY207" fmla="*/ 1928608 h 2344739"/>
              <a:gd name="connsiteX208" fmla="*/ 838688 w 12193149"/>
              <a:gd name="connsiteY208" fmla="*/ 1929821 h 2344739"/>
              <a:gd name="connsiteX209" fmla="*/ 817957 w 12193149"/>
              <a:gd name="connsiteY209" fmla="*/ 1927857 h 2344739"/>
              <a:gd name="connsiteX210" fmla="*/ 812654 w 12193149"/>
              <a:gd name="connsiteY210" fmla="*/ 1930751 h 2344739"/>
              <a:gd name="connsiteX211" fmla="*/ 721195 w 12193149"/>
              <a:gd name="connsiteY211" fmla="*/ 1929661 h 2344739"/>
              <a:gd name="connsiteX212" fmla="*/ 720890 w 12193149"/>
              <a:gd name="connsiteY212" fmla="*/ 1928399 h 2344739"/>
              <a:gd name="connsiteX213" fmla="*/ 710023 w 12193149"/>
              <a:gd name="connsiteY213" fmla="*/ 1922722 h 2344739"/>
              <a:gd name="connsiteX214" fmla="*/ 597940 w 12193149"/>
              <a:gd name="connsiteY214" fmla="*/ 1879864 h 2344739"/>
              <a:gd name="connsiteX215" fmla="*/ 579683 w 12193149"/>
              <a:gd name="connsiteY215" fmla="*/ 1877212 h 2344739"/>
              <a:gd name="connsiteX216" fmla="*/ 572865 w 12193149"/>
              <a:gd name="connsiteY216" fmla="*/ 1877401 h 2344739"/>
              <a:gd name="connsiteX217" fmla="*/ 446247 w 12193149"/>
              <a:gd name="connsiteY217" fmla="*/ 1839371 h 2344739"/>
              <a:gd name="connsiteX218" fmla="*/ 405163 w 12193149"/>
              <a:gd name="connsiteY218" fmla="*/ 1833548 h 2344739"/>
              <a:gd name="connsiteX219" fmla="*/ 293583 w 12193149"/>
              <a:gd name="connsiteY219" fmla="*/ 1812852 h 2344739"/>
              <a:gd name="connsiteX220" fmla="*/ 119529 w 12193149"/>
              <a:gd name="connsiteY220" fmla="*/ 1761047 h 2344739"/>
              <a:gd name="connsiteX221" fmla="*/ 16674 w 12193149"/>
              <a:gd name="connsiteY221" fmla="*/ 1758191 h 2344739"/>
              <a:gd name="connsiteX222" fmla="*/ 1150 w 12193149"/>
              <a:gd name="connsiteY222" fmla="*/ 1752722 h 2344739"/>
              <a:gd name="connsiteX223" fmla="*/ 1148 w 12193149"/>
              <a:gd name="connsiteY223" fmla="*/ 222213 h 2344739"/>
              <a:gd name="connsiteX224" fmla="*/ 1148 w 12193149"/>
              <a:gd name="connsiteY224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101593 w 12193149"/>
              <a:gd name="connsiteY58" fmla="*/ 1742432 h 2344739"/>
              <a:gd name="connsiteX59" fmla="*/ 10083317 w 12193149"/>
              <a:gd name="connsiteY59" fmla="*/ 1743296 h 2344739"/>
              <a:gd name="connsiteX60" fmla="*/ 10040388 w 12193149"/>
              <a:gd name="connsiteY60" fmla="*/ 1741632 h 2344739"/>
              <a:gd name="connsiteX61" fmla="*/ 9961167 w 12193149"/>
              <a:gd name="connsiteY61" fmla="*/ 1757147 h 2344739"/>
              <a:gd name="connsiteX62" fmla="*/ 9848940 w 12193149"/>
              <a:gd name="connsiteY62" fmla="*/ 1763915 h 2344739"/>
              <a:gd name="connsiteX63" fmla="*/ 9729457 w 12193149"/>
              <a:gd name="connsiteY63" fmla="*/ 1784122 h 2344739"/>
              <a:gd name="connsiteX64" fmla="*/ 9585655 w 12193149"/>
              <a:gd name="connsiteY64" fmla="*/ 1795542 h 2344739"/>
              <a:gd name="connsiteX65" fmla="*/ 9344200 w 12193149"/>
              <a:gd name="connsiteY65" fmla="*/ 1841244 h 2344739"/>
              <a:gd name="connsiteX66" fmla="*/ 9232518 w 12193149"/>
              <a:gd name="connsiteY66" fmla="*/ 1893149 h 2344739"/>
              <a:gd name="connsiteX67" fmla="*/ 9195958 w 12193149"/>
              <a:gd name="connsiteY67" fmla="*/ 1903228 h 2344739"/>
              <a:gd name="connsiteX68" fmla="*/ 9190394 w 12193149"/>
              <a:gd name="connsiteY68" fmla="*/ 1912467 h 2344739"/>
              <a:gd name="connsiteX69" fmla="*/ 9114960 w 12193149"/>
              <a:gd name="connsiteY69" fmla="*/ 1919069 h 2344739"/>
              <a:gd name="connsiteX70" fmla="*/ 9054601 w 12193149"/>
              <a:gd name="connsiteY70" fmla="*/ 1910755 h 2344739"/>
              <a:gd name="connsiteX71" fmla="*/ 9006634 w 12193149"/>
              <a:gd name="connsiteY71" fmla="*/ 1914040 h 2344739"/>
              <a:gd name="connsiteX72" fmla="*/ 9006349 w 12193149"/>
              <a:gd name="connsiteY72" fmla="*/ 1913800 h 2344739"/>
              <a:gd name="connsiteX73" fmla="*/ 8997380 w 12193149"/>
              <a:gd name="connsiteY73" fmla="*/ 1915011 h 2344739"/>
              <a:gd name="connsiteX74" fmla="*/ 8991542 w 12193149"/>
              <a:gd name="connsiteY74" fmla="*/ 1917072 h 2344739"/>
              <a:gd name="connsiteX75" fmla="*/ 8975485 w 12193149"/>
              <a:gd name="connsiteY75" fmla="*/ 1920298 h 2344739"/>
              <a:gd name="connsiteX76" fmla="*/ 8969159 w 12193149"/>
              <a:gd name="connsiteY76" fmla="*/ 1919598 h 2344739"/>
              <a:gd name="connsiteX77" fmla="*/ 8964196 w 12193149"/>
              <a:gd name="connsiteY77" fmla="*/ 1917373 h 2344739"/>
              <a:gd name="connsiteX78" fmla="*/ 8930136 w 12193149"/>
              <a:gd name="connsiteY78" fmla="*/ 1914185 h 2344739"/>
              <a:gd name="connsiteX79" fmla="*/ 8753592 w 12193149"/>
              <a:gd name="connsiteY79" fmla="*/ 1933417 h 2344739"/>
              <a:gd name="connsiteX80" fmla="*/ 8708995 w 12193149"/>
              <a:gd name="connsiteY80" fmla="*/ 1935518 h 2344739"/>
              <a:gd name="connsiteX81" fmla="*/ 8597219 w 12193149"/>
              <a:gd name="connsiteY81" fmla="*/ 1944090 h 2344739"/>
              <a:gd name="connsiteX82" fmla="*/ 8526378 w 12193149"/>
              <a:gd name="connsiteY82" fmla="*/ 1929248 h 2344739"/>
              <a:gd name="connsiteX83" fmla="*/ 8512131 w 12193149"/>
              <a:gd name="connsiteY83" fmla="*/ 1935163 h 2344739"/>
              <a:gd name="connsiteX84" fmla="*/ 8507315 w 12193149"/>
              <a:gd name="connsiteY84" fmla="*/ 1938164 h 2344739"/>
              <a:gd name="connsiteX85" fmla="*/ 8499116 w 12193149"/>
              <a:gd name="connsiteY85" fmla="*/ 1940902 h 2344739"/>
              <a:gd name="connsiteX86" fmla="*/ 8498742 w 12193149"/>
              <a:gd name="connsiteY86" fmla="*/ 1940723 h 2344739"/>
              <a:gd name="connsiteX87" fmla="*/ 8491397 w 12193149"/>
              <a:gd name="connsiteY87" fmla="*/ 1943773 h 2344739"/>
              <a:gd name="connsiteX88" fmla="*/ 8368330 w 12193149"/>
              <a:gd name="connsiteY88" fmla="*/ 1957815 h 2344739"/>
              <a:gd name="connsiteX89" fmla="*/ 8354947 w 12193149"/>
              <a:gd name="connsiteY89" fmla="*/ 1958009 h 2344739"/>
              <a:gd name="connsiteX90" fmla="*/ 8321252 w 12193149"/>
              <a:gd name="connsiteY90" fmla="*/ 1974587 h 2344739"/>
              <a:gd name="connsiteX91" fmla="*/ 8315581 w 12193149"/>
              <a:gd name="connsiteY91" fmla="*/ 1974913 h 2344739"/>
              <a:gd name="connsiteX92" fmla="*/ 8296322 w 12193149"/>
              <a:gd name="connsiteY92" fmla="*/ 1988808 h 2344739"/>
              <a:gd name="connsiteX93" fmla="*/ 8285424 w 12193149"/>
              <a:gd name="connsiteY93" fmla="*/ 1994631 h 2344739"/>
              <a:gd name="connsiteX94" fmla="*/ 8284298 w 12193149"/>
              <a:gd name="connsiteY94" fmla="*/ 1999074 h 2344739"/>
              <a:gd name="connsiteX95" fmla="*/ 8267224 w 12193149"/>
              <a:gd name="connsiteY95" fmla="*/ 2006249 h 2344739"/>
              <a:gd name="connsiteX96" fmla="*/ 8264525 w 12193149"/>
              <a:gd name="connsiteY96" fmla="*/ 2006019 h 2344739"/>
              <a:gd name="connsiteX97" fmla="*/ 8253181 w 12193149"/>
              <a:gd name="connsiteY97" fmla="*/ 2015862 h 2344739"/>
              <a:gd name="connsiteX98" fmla="*/ 8246982 w 12193149"/>
              <a:gd name="connsiteY98" fmla="*/ 2028854 h 2344739"/>
              <a:gd name="connsiteX99" fmla="*/ 8091420 w 12193149"/>
              <a:gd name="connsiteY99" fmla="*/ 2075015 h 2344739"/>
              <a:gd name="connsiteX100" fmla="*/ 7906555 w 12193149"/>
              <a:gd name="connsiteY100" fmla="*/ 2116988 h 2344739"/>
              <a:gd name="connsiteX101" fmla="*/ 7719893 w 12193149"/>
              <a:gd name="connsiteY101" fmla="*/ 2142703 h 2344739"/>
              <a:gd name="connsiteX102" fmla="*/ 7615495 w 12193149"/>
              <a:gd name="connsiteY102" fmla="*/ 2139232 h 2344739"/>
              <a:gd name="connsiteX103" fmla="*/ 7528691 w 12193149"/>
              <a:gd name="connsiteY103" fmla="*/ 2145060 h 2344739"/>
              <a:gd name="connsiteX104" fmla="*/ 7520719 w 12193149"/>
              <a:gd name="connsiteY104" fmla="*/ 2147613 h 2344739"/>
              <a:gd name="connsiteX105" fmla="*/ 7508559 w 12193149"/>
              <a:gd name="connsiteY105" fmla="*/ 2148948 h 2344739"/>
              <a:gd name="connsiteX106" fmla="*/ 7508188 w 12193149"/>
              <a:gd name="connsiteY106" fmla="*/ 2148621 h 2344739"/>
              <a:gd name="connsiteX107" fmla="*/ 7496943 w 12193149"/>
              <a:gd name="connsiteY107" fmla="*/ 2150573 h 2344739"/>
              <a:gd name="connsiteX108" fmla="*/ 7406539 w 12193149"/>
              <a:gd name="connsiteY108" fmla="*/ 2142468 h 2344739"/>
              <a:gd name="connsiteX109" fmla="*/ 7219707 w 12193149"/>
              <a:gd name="connsiteY109" fmla="*/ 2156680 h 2344739"/>
              <a:gd name="connsiteX110" fmla="*/ 7202249 w 12193149"/>
              <a:gd name="connsiteY110" fmla="*/ 2161230 h 2344739"/>
              <a:gd name="connsiteX111" fmla="*/ 7198152 w 12193149"/>
              <a:gd name="connsiteY111" fmla="*/ 2166588 h 2344739"/>
              <a:gd name="connsiteX112" fmla="*/ 7171956 w 12193149"/>
              <a:gd name="connsiteY112" fmla="*/ 2171236 h 2344739"/>
              <a:gd name="connsiteX113" fmla="*/ 7098136 w 12193149"/>
              <a:gd name="connsiteY113" fmla="*/ 2183464 h 2344739"/>
              <a:gd name="connsiteX114" fmla="*/ 7019644 w 12193149"/>
              <a:gd name="connsiteY114" fmla="*/ 2183090 h 2344739"/>
              <a:gd name="connsiteX115" fmla="*/ 6905294 w 12193149"/>
              <a:gd name="connsiteY115" fmla="*/ 2212596 h 2344739"/>
              <a:gd name="connsiteX116" fmla="*/ 6709370 w 12193149"/>
              <a:gd name="connsiteY116" fmla="*/ 2240551 h 2344739"/>
              <a:gd name="connsiteX117" fmla="*/ 6550602 w 12193149"/>
              <a:gd name="connsiteY117" fmla="*/ 2269327 h 2344739"/>
              <a:gd name="connsiteX118" fmla="*/ 6318708 w 12193149"/>
              <a:gd name="connsiteY118" fmla="*/ 2316127 h 2344739"/>
              <a:gd name="connsiteX119" fmla="*/ 6169822 w 12193149"/>
              <a:gd name="connsiteY119" fmla="*/ 2318214 h 2344739"/>
              <a:gd name="connsiteX120" fmla="*/ 6074996 w 12193149"/>
              <a:gd name="connsiteY120" fmla="*/ 2338676 h 2344739"/>
              <a:gd name="connsiteX121" fmla="*/ 6069677 w 12193149"/>
              <a:gd name="connsiteY121" fmla="*/ 2337139 h 2344739"/>
              <a:gd name="connsiteX122" fmla="*/ 6049786 w 12193149"/>
              <a:gd name="connsiteY122" fmla="*/ 2337822 h 2344739"/>
              <a:gd name="connsiteX123" fmla="*/ 6042433 w 12193149"/>
              <a:gd name="connsiteY123" fmla="*/ 2329473 h 2344739"/>
              <a:gd name="connsiteX124" fmla="*/ 6011238 w 12193149"/>
              <a:gd name="connsiteY124" fmla="*/ 2324380 h 2344739"/>
              <a:gd name="connsiteX125" fmla="*/ 5958523 w 12193149"/>
              <a:gd name="connsiteY125" fmla="*/ 2328024 h 2344739"/>
              <a:gd name="connsiteX126" fmla="*/ 5760067 w 12193149"/>
              <a:gd name="connsiteY126" fmla="*/ 2343716 h 2344739"/>
              <a:gd name="connsiteX127" fmla="*/ 5628108 w 12193149"/>
              <a:gd name="connsiteY127" fmla="*/ 2344739 h 2344739"/>
              <a:gd name="connsiteX128" fmla="*/ 5472054 w 12193149"/>
              <a:gd name="connsiteY128" fmla="*/ 2330719 h 2344739"/>
              <a:gd name="connsiteX129" fmla="*/ 5433909 w 12193149"/>
              <a:gd name="connsiteY129" fmla="*/ 2319466 h 2344739"/>
              <a:gd name="connsiteX130" fmla="*/ 5382817 w 12193149"/>
              <a:gd name="connsiteY130" fmla="*/ 2301764 h 2344739"/>
              <a:gd name="connsiteX131" fmla="*/ 5262912 w 12193149"/>
              <a:gd name="connsiteY131" fmla="*/ 2281347 h 2344739"/>
              <a:gd name="connsiteX132" fmla="*/ 5224109 w 12193149"/>
              <a:gd name="connsiteY132" fmla="*/ 2270223 h 2344739"/>
              <a:gd name="connsiteX133" fmla="*/ 5175808 w 12193149"/>
              <a:gd name="connsiteY133" fmla="*/ 2267233 h 2344739"/>
              <a:gd name="connsiteX134" fmla="*/ 5157702 w 12193149"/>
              <a:gd name="connsiteY134" fmla="*/ 2260010 h 2344739"/>
              <a:gd name="connsiteX135" fmla="*/ 5143747 w 12193149"/>
              <a:gd name="connsiteY135" fmla="*/ 2256610 h 2344739"/>
              <a:gd name="connsiteX136" fmla="*/ 5140744 w 12193149"/>
              <a:gd name="connsiteY136" fmla="*/ 2254509 h 2344739"/>
              <a:gd name="connsiteX137" fmla="*/ 5122807 w 12193149"/>
              <a:gd name="connsiteY137" fmla="*/ 2243656 h 2344739"/>
              <a:gd name="connsiteX138" fmla="*/ 5066938 w 12193149"/>
              <a:gd name="connsiteY138" fmla="*/ 2250227 h 2344739"/>
              <a:gd name="connsiteX139" fmla="*/ 5012662 w 12193149"/>
              <a:gd name="connsiteY139" fmla="*/ 2233846 h 2344739"/>
              <a:gd name="connsiteX140" fmla="*/ 4841589 w 12193149"/>
              <a:gd name="connsiteY140" fmla="*/ 2209829 h 2344739"/>
              <a:gd name="connsiteX141" fmla="*/ 4763595 w 12193149"/>
              <a:gd name="connsiteY141" fmla="*/ 2182061 h 2344739"/>
              <a:gd name="connsiteX142" fmla="*/ 4724334 w 12193149"/>
              <a:gd name="connsiteY142" fmla="*/ 2173047 h 2344739"/>
              <a:gd name="connsiteX143" fmla="*/ 4722324 w 12193149"/>
              <a:gd name="connsiteY143" fmla="*/ 2172298 h 2344739"/>
              <a:gd name="connsiteX144" fmla="*/ 4723259 w 12193149"/>
              <a:gd name="connsiteY144" fmla="*/ 2172087 h 2344739"/>
              <a:gd name="connsiteX145" fmla="*/ 4718350 w 12193149"/>
              <a:gd name="connsiteY145" fmla="*/ 2170817 h 2344739"/>
              <a:gd name="connsiteX146" fmla="*/ 4722324 w 12193149"/>
              <a:gd name="connsiteY146" fmla="*/ 2172298 h 2344739"/>
              <a:gd name="connsiteX147" fmla="*/ 4716674 w 12193149"/>
              <a:gd name="connsiteY147" fmla="*/ 2173573 h 2344739"/>
              <a:gd name="connsiteX148" fmla="*/ 4516962 w 12193149"/>
              <a:gd name="connsiteY148" fmla="*/ 2163671 h 2344739"/>
              <a:gd name="connsiteX149" fmla="*/ 4429691 w 12193149"/>
              <a:gd name="connsiteY149" fmla="*/ 2153020 h 2344739"/>
              <a:gd name="connsiteX150" fmla="*/ 4364023 w 12193149"/>
              <a:gd name="connsiteY150" fmla="*/ 2151674 h 2344739"/>
              <a:gd name="connsiteX151" fmla="*/ 4318114 w 12193149"/>
              <a:gd name="connsiteY151" fmla="*/ 2158289 h 2344739"/>
              <a:gd name="connsiteX152" fmla="*/ 4316258 w 12193149"/>
              <a:gd name="connsiteY152" fmla="*/ 2156948 h 2344739"/>
              <a:gd name="connsiteX153" fmla="*/ 4296292 w 12193149"/>
              <a:gd name="connsiteY153" fmla="*/ 2155069 h 2344739"/>
              <a:gd name="connsiteX154" fmla="*/ 4291212 w 12193149"/>
              <a:gd name="connsiteY154" fmla="*/ 2157986 h 2344739"/>
              <a:gd name="connsiteX155" fmla="*/ 4277290 w 12193149"/>
              <a:gd name="connsiteY155" fmla="*/ 2157740 h 2344739"/>
              <a:gd name="connsiteX156" fmla="*/ 4249265 w 12193149"/>
              <a:gd name="connsiteY156" fmla="*/ 2160064 h 2344739"/>
              <a:gd name="connsiteX157" fmla="*/ 4203199 w 12193149"/>
              <a:gd name="connsiteY157" fmla="*/ 2157269 h 2344739"/>
              <a:gd name="connsiteX158" fmla="*/ 4202893 w 12193149"/>
              <a:gd name="connsiteY158" fmla="*/ 2156010 h 2344739"/>
              <a:gd name="connsiteX159" fmla="*/ 4192396 w 12193149"/>
              <a:gd name="connsiteY159" fmla="*/ 2150376 h 2344739"/>
              <a:gd name="connsiteX160" fmla="*/ 4143893 w 12193149"/>
              <a:gd name="connsiteY160" fmla="*/ 2134511 h 2344739"/>
              <a:gd name="connsiteX161" fmla="*/ 4084245 w 12193149"/>
              <a:gd name="connsiteY161" fmla="*/ 2107978 h 2344739"/>
              <a:gd name="connsiteX162" fmla="*/ 4075694 w 12193149"/>
              <a:gd name="connsiteY162" fmla="*/ 2107143 h 2344739"/>
              <a:gd name="connsiteX163" fmla="*/ 4075575 w 12193149"/>
              <a:gd name="connsiteY163" fmla="*/ 2106844 h 2344739"/>
              <a:gd name="connsiteX164" fmla="*/ 4066658 w 12193149"/>
              <a:gd name="connsiteY164" fmla="*/ 2105400 h 2344739"/>
              <a:gd name="connsiteX165" fmla="*/ 4060102 w 12193149"/>
              <a:gd name="connsiteY165" fmla="*/ 2105618 h 2344739"/>
              <a:gd name="connsiteX166" fmla="*/ 4043512 w 12193149"/>
              <a:gd name="connsiteY166" fmla="*/ 2103997 h 2344739"/>
              <a:gd name="connsiteX167" fmla="*/ 4038145 w 12193149"/>
              <a:gd name="connsiteY167" fmla="*/ 2101563 h 2344739"/>
              <a:gd name="connsiteX168" fmla="*/ 4036511 w 12193149"/>
              <a:gd name="connsiteY168" fmla="*/ 2097896 h 2344739"/>
              <a:gd name="connsiteX169" fmla="*/ 4034926 w 12193149"/>
              <a:gd name="connsiteY169" fmla="*/ 2098131 h 2344739"/>
              <a:gd name="connsiteX170" fmla="*/ 4005686 w 12193149"/>
              <a:gd name="connsiteY170" fmla="*/ 2085563 h 2344739"/>
              <a:gd name="connsiteX171" fmla="*/ 3937994 w 12193149"/>
              <a:gd name="connsiteY171" fmla="*/ 2068106 h 2344739"/>
              <a:gd name="connsiteX172" fmla="*/ 3898423 w 12193149"/>
              <a:gd name="connsiteY172" fmla="*/ 2062451 h 2344739"/>
              <a:gd name="connsiteX173" fmla="*/ 3790908 w 12193149"/>
              <a:gd name="connsiteY173" fmla="*/ 2042213 h 2344739"/>
              <a:gd name="connsiteX174" fmla="*/ 3683661 w 12193149"/>
              <a:gd name="connsiteY174" fmla="*/ 2018290 h 2344739"/>
              <a:gd name="connsiteX175" fmla="*/ 3611183 w 12193149"/>
              <a:gd name="connsiteY175" fmla="*/ 1986019 h 2344739"/>
              <a:gd name="connsiteX176" fmla="*/ 3605003 w 12193149"/>
              <a:gd name="connsiteY176" fmla="*/ 1987381 h 2344739"/>
              <a:gd name="connsiteX177" fmla="*/ 3595884 w 12193149"/>
              <a:gd name="connsiteY177" fmla="*/ 1987545 h 2344739"/>
              <a:gd name="connsiteX178" fmla="*/ 3595649 w 12193149"/>
              <a:gd name="connsiteY178" fmla="*/ 1987276 h 2344739"/>
              <a:gd name="connsiteX179" fmla="*/ 3587126 w 12193149"/>
              <a:gd name="connsiteY179" fmla="*/ 1987966 h 2344739"/>
              <a:gd name="connsiteX180" fmla="*/ 3537283 w 12193149"/>
              <a:gd name="connsiteY180" fmla="*/ 1978267 h 2344739"/>
              <a:gd name="connsiteX181" fmla="*/ 3474371 w 12193149"/>
              <a:gd name="connsiteY181" fmla="*/ 1974606 h 2344739"/>
              <a:gd name="connsiteX182" fmla="*/ 3401876 w 12193149"/>
              <a:gd name="connsiteY182" fmla="*/ 1962558 h 2344739"/>
              <a:gd name="connsiteX183" fmla="*/ 3365036 w 12193149"/>
              <a:gd name="connsiteY183" fmla="*/ 1979510 h 2344739"/>
              <a:gd name="connsiteX184" fmla="*/ 3345174 w 12193149"/>
              <a:gd name="connsiteY184" fmla="*/ 1981192 h 2344739"/>
              <a:gd name="connsiteX185" fmla="*/ 3342846 w 12193149"/>
              <a:gd name="connsiteY185" fmla="*/ 1980217 h 2344739"/>
              <a:gd name="connsiteX186" fmla="*/ 3263504 w 12193149"/>
              <a:gd name="connsiteY186" fmla="*/ 1986094 h 2344739"/>
              <a:gd name="connsiteX187" fmla="*/ 3143704 w 12193149"/>
              <a:gd name="connsiteY187" fmla="*/ 1993869 h 2344739"/>
              <a:gd name="connsiteX188" fmla="*/ 3031439 w 12193149"/>
              <a:gd name="connsiteY188" fmla="*/ 1996512 h 2344739"/>
              <a:gd name="connsiteX189" fmla="*/ 2782717 w 12193149"/>
              <a:gd name="connsiteY189" fmla="*/ 2018333 h 2344739"/>
              <a:gd name="connsiteX190" fmla="*/ 2647675 w 12193149"/>
              <a:gd name="connsiteY190" fmla="*/ 2028869 h 2344739"/>
              <a:gd name="connsiteX191" fmla="*/ 2569176 w 12193149"/>
              <a:gd name="connsiteY191" fmla="*/ 2002628 h 2344739"/>
              <a:gd name="connsiteX192" fmla="*/ 2444403 w 12193149"/>
              <a:gd name="connsiteY192" fmla="*/ 2016529 h 2344739"/>
              <a:gd name="connsiteX193" fmla="*/ 2316260 w 12193149"/>
              <a:gd name="connsiteY193" fmla="*/ 2024996 h 2344739"/>
              <a:gd name="connsiteX194" fmla="*/ 2209726 w 12193149"/>
              <a:gd name="connsiteY194" fmla="*/ 2019763 h 2344739"/>
              <a:gd name="connsiteX195" fmla="*/ 2095813 w 12193149"/>
              <a:gd name="connsiteY195" fmla="*/ 2003052 h 2344739"/>
              <a:gd name="connsiteX196" fmla="*/ 1998504 w 12193149"/>
              <a:gd name="connsiteY196" fmla="*/ 1995032 h 2344739"/>
              <a:gd name="connsiteX197" fmla="*/ 1929320 w 12193149"/>
              <a:gd name="connsiteY197" fmla="*/ 2016977 h 2344739"/>
              <a:gd name="connsiteX198" fmla="*/ 1922798 w 12193149"/>
              <a:gd name="connsiteY198" fmla="*/ 2012146 h 2344739"/>
              <a:gd name="connsiteX199" fmla="*/ 1874228 w 12193149"/>
              <a:gd name="connsiteY199" fmla="*/ 2013741 h 2344739"/>
              <a:gd name="connsiteX200" fmla="*/ 1787803 w 12193149"/>
              <a:gd name="connsiteY200" fmla="*/ 2041363 h 2344739"/>
              <a:gd name="connsiteX201" fmla="*/ 1739352 w 12193149"/>
              <a:gd name="connsiteY201" fmla="*/ 2036312 h 2344739"/>
              <a:gd name="connsiteX202" fmla="*/ 1676219 w 12193149"/>
              <a:gd name="connsiteY202" fmla="*/ 2019963 h 2344739"/>
              <a:gd name="connsiteX203" fmla="*/ 1609817 w 12193149"/>
              <a:gd name="connsiteY203" fmla="*/ 2013066 h 2344739"/>
              <a:gd name="connsiteX204" fmla="*/ 1497258 w 12193149"/>
              <a:gd name="connsiteY204" fmla="*/ 1987476 h 2344739"/>
              <a:gd name="connsiteX205" fmla="*/ 1151127 w 12193149"/>
              <a:gd name="connsiteY205" fmla="*/ 1938041 h 2344739"/>
              <a:gd name="connsiteX206" fmla="*/ 859417 w 12193149"/>
              <a:gd name="connsiteY206" fmla="*/ 1928608 h 2344739"/>
              <a:gd name="connsiteX207" fmla="*/ 838688 w 12193149"/>
              <a:gd name="connsiteY207" fmla="*/ 1929821 h 2344739"/>
              <a:gd name="connsiteX208" fmla="*/ 817957 w 12193149"/>
              <a:gd name="connsiteY208" fmla="*/ 1927857 h 2344739"/>
              <a:gd name="connsiteX209" fmla="*/ 812654 w 12193149"/>
              <a:gd name="connsiteY209" fmla="*/ 1930751 h 2344739"/>
              <a:gd name="connsiteX210" fmla="*/ 721195 w 12193149"/>
              <a:gd name="connsiteY210" fmla="*/ 1929661 h 2344739"/>
              <a:gd name="connsiteX211" fmla="*/ 720890 w 12193149"/>
              <a:gd name="connsiteY211" fmla="*/ 1928399 h 2344739"/>
              <a:gd name="connsiteX212" fmla="*/ 710023 w 12193149"/>
              <a:gd name="connsiteY212" fmla="*/ 1922722 h 2344739"/>
              <a:gd name="connsiteX213" fmla="*/ 597940 w 12193149"/>
              <a:gd name="connsiteY213" fmla="*/ 1879864 h 2344739"/>
              <a:gd name="connsiteX214" fmla="*/ 579683 w 12193149"/>
              <a:gd name="connsiteY214" fmla="*/ 1877212 h 2344739"/>
              <a:gd name="connsiteX215" fmla="*/ 572865 w 12193149"/>
              <a:gd name="connsiteY215" fmla="*/ 1877401 h 2344739"/>
              <a:gd name="connsiteX216" fmla="*/ 446247 w 12193149"/>
              <a:gd name="connsiteY216" fmla="*/ 1839371 h 2344739"/>
              <a:gd name="connsiteX217" fmla="*/ 405163 w 12193149"/>
              <a:gd name="connsiteY217" fmla="*/ 1833548 h 2344739"/>
              <a:gd name="connsiteX218" fmla="*/ 293583 w 12193149"/>
              <a:gd name="connsiteY218" fmla="*/ 1812852 h 2344739"/>
              <a:gd name="connsiteX219" fmla="*/ 119529 w 12193149"/>
              <a:gd name="connsiteY219" fmla="*/ 1761047 h 2344739"/>
              <a:gd name="connsiteX220" fmla="*/ 16674 w 12193149"/>
              <a:gd name="connsiteY220" fmla="*/ 1758191 h 2344739"/>
              <a:gd name="connsiteX221" fmla="*/ 1150 w 12193149"/>
              <a:gd name="connsiteY221" fmla="*/ 1752722 h 2344739"/>
              <a:gd name="connsiteX222" fmla="*/ 1148 w 12193149"/>
              <a:gd name="connsiteY222" fmla="*/ 222213 h 2344739"/>
              <a:gd name="connsiteX223" fmla="*/ 1148 w 12193149"/>
              <a:gd name="connsiteY223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101593 w 12193149"/>
              <a:gd name="connsiteY58" fmla="*/ 1742432 h 2344739"/>
              <a:gd name="connsiteX59" fmla="*/ 10083317 w 12193149"/>
              <a:gd name="connsiteY59" fmla="*/ 1743296 h 2344739"/>
              <a:gd name="connsiteX60" fmla="*/ 10040388 w 12193149"/>
              <a:gd name="connsiteY60" fmla="*/ 1741632 h 2344739"/>
              <a:gd name="connsiteX61" fmla="*/ 9961167 w 12193149"/>
              <a:gd name="connsiteY61" fmla="*/ 1757147 h 2344739"/>
              <a:gd name="connsiteX62" fmla="*/ 9848940 w 12193149"/>
              <a:gd name="connsiteY62" fmla="*/ 1763915 h 2344739"/>
              <a:gd name="connsiteX63" fmla="*/ 9729457 w 12193149"/>
              <a:gd name="connsiteY63" fmla="*/ 1784122 h 2344739"/>
              <a:gd name="connsiteX64" fmla="*/ 9585655 w 12193149"/>
              <a:gd name="connsiteY64" fmla="*/ 1795542 h 2344739"/>
              <a:gd name="connsiteX65" fmla="*/ 9344200 w 12193149"/>
              <a:gd name="connsiteY65" fmla="*/ 1841244 h 2344739"/>
              <a:gd name="connsiteX66" fmla="*/ 9232518 w 12193149"/>
              <a:gd name="connsiteY66" fmla="*/ 1893149 h 2344739"/>
              <a:gd name="connsiteX67" fmla="*/ 9195958 w 12193149"/>
              <a:gd name="connsiteY67" fmla="*/ 1903228 h 2344739"/>
              <a:gd name="connsiteX68" fmla="*/ 9114960 w 12193149"/>
              <a:gd name="connsiteY68" fmla="*/ 1919069 h 2344739"/>
              <a:gd name="connsiteX69" fmla="*/ 9054601 w 12193149"/>
              <a:gd name="connsiteY69" fmla="*/ 1910755 h 2344739"/>
              <a:gd name="connsiteX70" fmla="*/ 9006634 w 12193149"/>
              <a:gd name="connsiteY70" fmla="*/ 1914040 h 2344739"/>
              <a:gd name="connsiteX71" fmla="*/ 9006349 w 12193149"/>
              <a:gd name="connsiteY71" fmla="*/ 1913800 h 2344739"/>
              <a:gd name="connsiteX72" fmla="*/ 8997380 w 12193149"/>
              <a:gd name="connsiteY72" fmla="*/ 1915011 h 2344739"/>
              <a:gd name="connsiteX73" fmla="*/ 8991542 w 12193149"/>
              <a:gd name="connsiteY73" fmla="*/ 1917072 h 2344739"/>
              <a:gd name="connsiteX74" fmla="*/ 8975485 w 12193149"/>
              <a:gd name="connsiteY74" fmla="*/ 1920298 h 2344739"/>
              <a:gd name="connsiteX75" fmla="*/ 8969159 w 12193149"/>
              <a:gd name="connsiteY75" fmla="*/ 1919598 h 2344739"/>
              <a:gd name="connsiteX76" fmla="*/ 8964196 w 12193149"/>
              <a:gd name="connsiteY76" fmla="*/ 1917373 h 2344739"/>
              <a:gd name="connsiteX77" fmla="*/ 8930136 w 12193149"/>
              <a:gd name="connsiteY77" fmla="*/ 1914185 h 2344739"/>
              <a:gd name="connsiteX78" fmla="*/ 8753592 w 12193149"/>
              <a:gd name="connsiteY78" fmla="*/ 1933417 h 2344739"/>
              <a:gd name="connsiteX79" fmla="*/ 8708995 w 12193149"/>
              <a:gd name="connsiteY79" fmla="*/ 1935518 h 2344739"/>
              <a:gd name="connsiteX80" fmla="*/ 8597219 w 12193149"/>
              <a:gd name="connsiteY80" fmla="*/ 1944090 h 2344739"/>
              <a:gd name="connsiteX81" fmla="*/ 8526378 w 12193149"/>
              <a:gd name="connsiteY81" fmla="*/ 1929248 h 2344739"/>
              <a:gd name="connsiteX82" fmla="*/ 8512131 w 12193149"/>
              <a:gd name="connsiteY82" fmla="*/ 1935163 h 2344739"/>
              <a:gd name="connsiteX83" fmla="*/ 8507315 w 12193149"/>
              <a:gd name="connsiteY83" fmla="*/ 1938164 h 2344739"/>
              <a:gd name="connsiteX84" fmla="*/ 8499116 w 12193149"/>
              <a:gd name="connsiteY84" fmla="*/ 1940902 h 2344739"/>
              <a:gd name="connsiteX85" fmla="*/ 8498742 w 12193149"/>
              <a:gd name="connsiteY85" fmla="*/ 1940723 h 2344739"/>
              <a:gd name="connsiteX86" fmla="*/ 8491397 w 12193149"/>
              <a:gd name="connsiteY86" fmla="*/ 1943773 h 2344739"/>
              <a:gd name="connsiteX87" fmla="*/ 8368330 w 12193149"/>
              <a:gd name="connsiteY87" fmla="*/ 1957815 h 2344739"/>
              <a:gd name="connsiteX88" fmla="*/ 8354947 w 12193149"/>
              <a:gd name="connsiteY88" fmla="*/ 1958009 h 2344739"/>
              <a:gd name="connsiteX89" fmla="*/ 8321252 w 12193149"/>
              <a:gd name="connsiteY89" fmla="*/ 1974587 h 2344739"/>
              <a:gd name="connsiteX90" fmla="*/ 8315581 w 12193149"/>
              <a:gd name="connsiteY90" fmla="*/ 1974913 h 2344739"/>
              <a:gd name="connsiteX91" fmla="*/ 8296322 w 12193149"/>
              <a:gd name="connsiteY91" fmla="*/ 1988808 h 2344739"/>
              <a:gd name="connsiteX92" fmla="*/ 8285424 w 12193149"/>
              <a:gd name="connsiteY92" fmla="*/ 1994631 h 2344739"/>
              <a:gd name="connsiteX93" fmla="*/ 8284298 w 12193149"/>
              <a:gd name="connsiteY93" fmla="*/ 1999074 h 2344739"/>
              <a:gd name="connsiteX94" fmla="*/ 8267224 w 12193149"/>
              <a:gd name="connsiteY94" fmla="*/ 2006249 h 2344739"/>
              <a:gd name="connsiteX95" fmla="*/ 8264525 w 12193149"/>
              <a:gd name="connsiteY95" fmla="*/ 2006019 h 2344739"/>
              <a:gd name="connsiteX96" fmla="*/ 8253181 w 12193149"/>
              <a:gd name="connsiteY96" fmla="*/ 2015862 h 2344739"/>
              <a:gd name="connsiteX97" fmla="*/ 8246982 w 12193149"/>
              <a:gd name="connsiteY97" fmla="*/ 2028854 h 2344739"/>
              <a:gd name="connsiteX98" fmla="*/ 8091420 w 12193149"/>
              <a:gd name="connsiteY98" fmla="*/ 2075015 h 2344739"/>
              <a:gd name="connsiteX99" fmla="*/ 7906555 w 12193149"/>
              <a:gd name="connsiteY99" fmla="*/ 2116988 h 2344739"/>
              <a:gd name="connsiteX100" fmla="*/ 7719893 w 12193149"/>
              <a:gd name="connsiteY100" fmla="*/ 2142703 h 2344739"/>
              <a:gd name="connsiteX101" fmla="*/ 7615495 w 12193149"/>
              <a:gd name="connsiteY101" fmla="*/ 2139232 h 2344739"/>
              <a:gd name="connsiteX102" fmla="*/ 7528691 w 12193149"/>
              <a:gd name="connsiteY102" fmla="*/ 2145060 h 2344739"/>
              <a:gd name="connsiteX103" fmla="*/ 7520719 w 12193149"/>
              <a:gd name="connsiteY103" fmla="*/ 2147613 h 2344739"/>
              <a:gd name="connsiteX104" fmla="*/ 7508559 w 12193149"/>
              <a:gd name="connsiteY104" fmla="*/ 2148948 h 2344739"/>
              <a:gd name="connsiteX105" fmla="*/ 7508188 w 12193149"/>
              <a:gd name="connsiteY105" fmla="*/ 2148621 h 2344739"/>
              <a:gd name="connsiteX106" fmla="*/ 7496943 w 12193149"/>
              <a:gd name="connsiteY106" fmla="*/ 2150573 h 2344739"/>
              <a:gd name="connsiteX107" fmla="*/ 7406539 w 12193149"/>
              <a:gd name="connsiteY107" fmla="*/ 2142468 h 2344739"/>
              <a:gd name="connsiteX108" fmla="*/ 7219707 w 12193149"/>
              <a:gd name="connsiteY108" fmla="*/ 2156680 h 2344739"/>
              <a:gd name="connsiteX109" fmla="*/ 7202249 w 12193149"/>
              <a:gd name="connsiteY109" fmla="*/ 2161230 h 2344739"/>
              <a:gd name="connsiteX110" fmla="*/ 7198152 w 12193149"/>
              <a:gd name="connsiteY110" fmla="*/ 2166588 h 2344739"/>
              <a:gd name="connsiteX111" fmla="*/ 7171956 w 12193149"/>
              <a:gd name="connsiteY111" fmla="*/ 2171236 h 2344739"/>
              <a:gd name="connsiteX112" fmla="*/ 7098136 w 12193149"/>
              <a:gd name="connsiteY112" fmla="*/ 2183464 h 2344739"/>
              <a:gd name="connsiteX113" fmla="*/ 7019644 w 12193149"/>
              <a:gd name="connsiteY113" fmla="*/ 2183090 h 2344739"/>
              <a:gd name="connsiteX114" fmla="*/ 6905294 w 12193149"/>
              <a:gd name="connsiteY114" fmla="*/ 2212596 h 2344739"/>
              <a:gd name="connsiteX115" fmla="*/ 6709370 w 12193149"/>
              <a:gd name="connsiteY115" fmla="*/ 2240551 h 2344739"/>
              <a:gd name="connsiteX116" fmla="*/ 6550602 w 12193149"/>
              <a:gd name="connsiteY116" fmla="*/ 2269327 h 2344739"/>
              <a:gd name="connsiteX117" fmla="*/ 6318708 w 12193149"/>
              <a:gd name="connsiteY117" fmla="*/ 2316127 h 2344739"/>
              <a:gd name="connsiteX118" fmla="*/ 6169822 w 12193149"/>
              <a:gd name="connsiteY118" fmla="*/ 2318214 h 2344739"/>
              <a:gd name="connsiteX119" fmla="*/ 6074996 w 12193149"/>
              <a:gd name="connsiteY119" fmla="*/ 2338676 h 2344739"/>
              <a:gd name="connsiteX120" fmla="*/ 6069677 w 12193149"/>
              <a:gd name="connsiteY120" fmla="*/ 2337139 h 2344739"/>
              <a:gd name="connsiteX121" fmla="*/ 6049786 w 12193149"/>
              <a:gd name="connsiteY121" fmla="*/ 2337822 h 2344739"/>
              <a:gd name="connsiteX122" fmla="*/ 6042433 w 12193149"/>
              <a:gd name="connsiteY122" fmla="*/ 2329473 h 2344739"/>
              <a:gd name="connsiteX123" fmla="*/ 6011238 w 12193149"/>
              <a:gd name="connsiteY123" fmla="*/ 2324380 h 2344739"/>
              <a:gd name="connsiteX124" fmla="*/ 5958523 w 12193149"/>
              <a:gd name="connsiteY124" fmla="*/ 2328024 h 2344739"/>
              <a:gd name="connsiteX125" fmla="*/ 5760067 w 12193149"/>
              <a:gd name="connsiteY125" fmla="*/ 2343716 h 2344739"/>
              <a:gd name="connsiteX126" fmla="*/ 5628108 w 12193149"/>
              <a:gd name="connsiteY126" fmla="*/ 2344739 h 2344739"/>
              <a:gd name="connsiteX127" fmla="*/ 5472054 w 12193149"/>
              <a:gd name="connsiteY127" fmla="*/ 2330719 h 2344739"/>
              <a:gd name="connsiteX128" fmla="*/ 5433909 w 12193149"/>
              <a:gd name="connsiteY128" fmla="*/ 2319466 h 2344739"/>
              <a:gd name="connsiteX129" fmla="*/ 5382817 w 12193149"/>
              <a:gd name="connsiteY129" fmla="*/ 2301764 h 2344739"/>
              <a:gd name="connsiteX130" fmla="*/ 5262912 w 12193149"/>
              <a:gd name="connsiteY130" fmla="*/ 2281347 h 2344739"/>
              <a:gd name="connsiteX131" fmla="*/ 5224109 w 12193149"/>
              <a:gd name="connsiteY131" fmla="*/ 2270223 h 2344739"/>
              <a:gd name="connsiteX132" fmla="*/ 5175808 w 12193149"/>
              <a:gd name="connsiteY132" fmla="*/ 2267233 h 2344739"/>
              <a:gd name="connsiteX133" fmla="*/ 5157702 w 12193149"/>
              <a:gd name="connsiteY133" fmla="*/ 2260010 h 2344739"/>
              <a:gd name="connsiteX134" fmla="*/ 5143747 w 12193149"/>
              <a:gd name="connsiteY134" fmla="*/ 2256610 h 2344739"/>
              <a:gd name="connsiteX135" fmla="*/ 5140744 w 12193149"/>
              <a:gd name="connsiteY135" fmla="*/ 2254509 h 2344739"/>
              <a:gd name="connsiteX136" fmla="*/ 5122807 w 12193149"/>
              <a:gd name="connsiteY136" fmla="*/ 2243656 h 2344739"/>
              <a:gd name="connsiteX137" fmla="*/ 5066938 w 12193149"/>
              <a:gd name="connsiteY137" fmla="*/ 2250227 h 2344739"/>
              <a:gd name="connsiteX138" fmla="*/ 5012662 w 12193149"/>
              <a:gd name="connsiteY138" fmla="*/ 2233846 h 2344739"/>
              <a:gd name="connsiteX139" fmla="*/ 4841589 w 12193149"/>
              <a:gd name="connsiteY139" fmla="*/ 2209829 h 2344739"/>
              <a:gd name="connsiteX140" fmla="*/ 4763595 w 12193149"/>
              <a:gd name="connsiteY140" fmla="*/ 2182061 h 2344739"/>
              <a:gd name="connsiteX141" fmla="*/ 4724334 w 12193149"/>
              <a:gd name="connsiteY141" fmla="*/ 2173047 h 2344739"/>
              <a:gd name="connsiteX142" fmla="*/ 4722324 w 12193149"/>
              <a:gd name="connsiteY142" fmla="*/ 2172298 h 2344739"/>
              <a:gd name="connsiteX143" fmla="*/ 4723259 w 12193149"/>
              <a:gd name="connsiteY143" fmla="*/ 2172087 h 2344739"/>
              <a:gd name="connsiteX144" fmla="*/ 4718350 w 12193149"/>
              <a:gd name="connsiteY144" fmla="*/ 2170817 h 2344739"/>
              <a:gd name="connsiteX145" fmla="*/ 4722324 w 12193149"/>
              <a:gd name="connsiteY145" fmla="*/ 2172298 h 2344739"/>
              <a:gd name="connsiteX146" fmla="*/ 4716674 w 12193149"/>
              <a:gd name="connsiteY146" fmla="*/ 2173573 h 2344739"/>
              <a:gd name="connsiteX147" fmla="*/ 4516962 w 12193149"/>
              <a:gd name="connsiteY147" fmla="*/ 2163671 h 2344739"/>
              <a:gd name="connsiteX148" fmla="*/ 4429691 w 12193149"/>
              <a:gd name="connsiteY148" fmla="*/ 2153020 h 2344739"/>
              <a:gd name="connsiteX149" fmla="*/ 4364023 w 12193149"/>
              <a:gd name="connsiteY149" fmla="*/ 2151674 h 2344739"/>
              <a:gd name="connsiteX150" fmla="*/ 4318114 w 12193149"/>
              <a:gd name="connsiteY150" fmla="*/ 2158289 h 2344739"/>
              <a:gd name="connsiteX151" fmla="*/ 4316258 w 12193149"/>
              <a:gd name="connsiteY151" fmla="*/ 2156948 h 2344739"/>
              <a:gd name="connsiteX152" fmla="*/ 4296292 w 12193149"/>
              <a:gd name="connsiteY152" fmla="*/ 2155069 h 2344739"/>
              <a:gd name="connsiteX153" fmla="*/ 4291212 w 12193149"/>
              <a:gd name="connsiteY153" fmla="*/ 2157986 h 2344739"/>
              <a:gd name="connsiteX154" fmla="*/ 4277290 w 12193149"/>
              <a:gd name="connsiteY154" fmla="*/ 2157740 h 2344739"/>
              <a:gd name="connsiteX155" fmla="*/ 4249265 w 12193149"/>
              <a:gd name="connsiteY155" fmla="*/ 2160064 h 2344739"/>
              <a:gd name="connsiteX156" fmla="*/ 4203199 w 12193149"/>
              <a:gd name="connsiteY156" fmla="*/ 2157269 h 2344739"/>
              <a:gd name="connsiteX157" fmla="*/ 4202893 w 12193149"/>
              <a:gd name="connsiteY157" fmla="*/ 2156010 h 2344739"/>
              <a:gd name="connsiteX158" fmla="*/ 4192396 w 12193149"/>
              <a:gd name="connsiteY158" fmla="*/ 2150376 h 2344739"/>
              <a:gd name="connsiteX159" fmla="*/ 4143893 w 12193149"/>
              <a:gd name="connsiteY159" fmla="*/ 2134511 h 2344739"/>
              <a:gd name="connsiteX160" fmla="*/ 4084245 w 12193149"/>
              <a:gd name="connsiteY160" fmla="*/ 2107978 h 2344739"/>
              <a:gd name="connsiteX161" fmla="*/ 4075694 w 12193149"/>
              <a:gd name="connsiteY161" fmla="*/ 2107143 h 2344739"/>
              <a:gd name="connsiteX162" fmla="*/ 4075575 w 12193149"/>
              <a:gd name="connsiteY162" fmla="*/ 2106844 h 2344739"/>
              <a:gd name="connsiteX163" fmla="*/ 4066658 w 12193149"/>
              <a:gd name="connsiteY163" fmla="*/ 2105400 h 2344739"/>
              <a:gd name="connsiteX164" fmla="*/ 4060102 w 12193149"/>
              <a:gd name="connsiteY164" fmla="*/ 2105618 h 2344739"/>
              <a:gd name="connsiteX165" fmla="*/ 4043512 w 12193149"/>
              <a:gd name="connsiteY165" fmla="*/ 2103997 h 2344739"/>
              <a:gd name="connsiteX166" fmla="*/ 4038145 w 12193149"/>
              <a:gd name="connsiteY166" fmla="*/ 2101563 h 2344739"/>
              <a:gd name="connsiteX167" fmla="*/ 4036511 w 12193149"/>
              <a:gd name="connsiteY167" fmla="*/ 2097896 h 2344739"/>
              <a:gd name="connsiteX168" fmla="*/ 4034926 w 12193149"/>
              <a:gd name="connsiteY168" fmla="*/ 2098131 h 2344739"/>
              <a:gd name="connsiteX169" fmla="*/ 4005686 w 12193149"/>
              <a:gd name="connsiteY169" fmla="*/ 2085563 h 2344739"/>
              <a:gd name="connsiteX170" fmla="*/ 3937994 w 12193149"/>
              <a:gd name="connsiteY170" fmla="*/ 2068106 h 2344739"/>
              <a:gd name="connsiteX171" fmla="*/ 3898423 w 12193149"/>
              <a:gd name="connsiteY171" fmla="*/ 2062451 h 2344739"/>
              <a:gd name="connsiteX172" fmla="*/ 3790908 w 12193149"/>
              <a:gd name="connsiteY172" fmla="*/ 2042213 h 2344739"/>
              <a:gd name="connsiteX173" fmla="*/ 3683661 w 12193149"/>
              <a:gd name="connsiteY173" fmla="*/ 2018290 h 2344739"/>
              <a:gd name="connsiteX174" fmla="*/ 3611183 w 12193149"/>
              <a:gd name="connsiteY174" fmla="*/ 1986019 h 2344739"/>
              <a:gd name="connsiteX175" fmla="*/ 3605003 w 12193149"/>
              <a:gd name="connsiteY175" fmla="*/ 1987381 h 2344739"/>
              <a:gd name="connsiteX176" fmla="*/ 3595884 w 12193149"/>
              <a:gd name="connsiteY176" fmla="*/ 1987545 h 2344739"/>
              <a:gd name="connsiteX177" fmla="*/ 3595649 w 12193149"/>
              <a:gd name="connsiteY177" fmla="*/ 1987276 h 2344739"/>
              <a:gd name="connsiteX178" fmla="*/ 3587126 w 12193149"/>
              <a:gd name="connsiteY178" fmla="*/ 1987966 h 2344739"/>
              <a:gd name="connsiteX179" fmla="*/ 3537283 w 12193149"/>
              <a:gd name="connsiteY179" fmla="*/ 1978267 h 2344739"/>
              <a:gd name="connsiteX180" fmla="*/ 3474371 w 12193149"/>
              <a:gd name="connsiteY180" fmla="*/ 1974606 h 2344739"/>
              <a:gd name="connsiteX181" fmla="*/ 3401876 w 12193149"/>
              <a:gd name="connsiteY181" fmla="*/ 1962558 h 2344739"/>
              <a:gd name="connsiteX182" fmla="*/ 3365036 w 12193149"/>
              <a:gd name="connsiteY182" fmla="*/ 1979510 h 2344739"/>
              <a:gd name="connsiteX183" fmla="*/ 3345174 w 12193149"/>
              <a:gd name="connsiteY183" fmla="*/ 1981192 h 2344739"/>
              <a:gd name="connsiteX184" fmla="*/ 3342846 w 12193149"/>
              <a:gd name="connsiteY184" fmla="*/ 1980217 h 2344739"/>
              <a:gd name="connsiteX185" fmla="*/ 3263504 w 12193149"/>
              <a:gd name="connsiteY185" fmla="*/ 1986094 h 2344739"/>
              <a:gd name="connsiteX186" fmla="*/ 3143704 w 12193149"/>
              <a:gd name="connsiteY186" fmla="*/ 1993869 h 2344739"/>
              <a:gd name="connsiteX187" fmla="*/ 3031439 w 12193149"/>
              <a:gd name="connsiteY187" fmla="*/ 1996512 h 2344739"/>
              <a:gd name="connsiteX188" fmla="*/ 2782717 w 12193149"/>
              <a:gd name="connsiteY188" fmla="*/ 2018333 h 2344739"/>
              <a:gd name="connsiteX189" fmla="*/ 2647675 w 12193149"/>
              <a:gd name="connsiteY189" fmla="*/ 2028869 h 2344739"/>
              <a:gd name="connsiteX190" fmla="*/ 2569176 w 12193149"/>
              <a:gd name="connsiteY190" fmla="*/ 2002628 h 2344739"/>
              <a:gd name="connsiteX191" fmla="*/ 2444403 w 12193149"/>
              <a:gd name="connsiteY191" fmla="*/ 2016529 h 2344739"/>
              <a:gd name="connsiteX192" fmla="*/ 2316260 w 12193149"/>
              <a:gd name="connsiteY192" fmla="*/ 2024996 h 2344739"/>
              <a:gd name="connsiteX193" fmla="*/ 2209726 w 12193149"/>
              <a:gd name="connsiteY193" fmla="*/ 2019763 h 2344739"/>
              <a:gd name="connsiteX194" fmla="*/ 2095813 w 12193149"/>
              <a:gd name="connsiteY194" fmla="*/ 2003052 h 2344739"/>
              <a:gd name="connsiteX195" fmla="*/ 1998504 w 12193149"/>
              <a:gd name="connsiteY195" fmla="*/ 1995032 h 2344739"/>
              <a:gd name="connsiteX196" fmla="*/ 1929320 w 12193149"/>
              <a:gd name="connsiteY196" fmla="*/ 2016977 h 2344739"/>
              <a:gd name="connsiteX197" fmla="*/ 1922798 w 12193149"/>
              <a:gd name="connsiteY197" fmla="*/ 2012146 h 2344739"/>
              <a:gd name="connsiteX198" fmla="*/ 1874228 w 12193149"/>
              <a:gd name="connsiteY198" fmla="*/ 2013741 h 2344739"/>
              <a:gd name="connsiteX199" fmla="*/ 1787803 w 12193149"/>
              <a:gd name="connsiteY199" fmla="*/ 2041363 h 2344739"/>
              <a:gd name="connsiteX200" fmla="*/ 1739352 w 12193149"/>
              <a:gd name="connsiteY200" fmla="*/ 2036312 h 2344739"/>
              <a:gd name="connsiteX201" fmla="*/ 1676219 w 12193149"/>
              <a:gd name="connsiteY201" fmla="*/ 2019963 h 2344739"/>
              <a:gd name="connsiteX202" fmla="*/ 1609817 w 12193149"/>
              <a:gd name="connsiteY202" fmla="*/ 2013066 h 2344739"/>
              <a:gd name="connsiteX203" fmla="*/ 1497258 w 12193149"/>
              <a:gd name="connsiteY203" fmla="*/ 1987476 h 2344739"/>
              <a:gd name="connsiteX204" fmla="*/ 1151127 w 12193149"/>
              <a:gd name="connsiteY204" fmla="*/ 1938041 h 2344739"/>
              <a:gd name="connsiteX205" fmla="*/ 859417 w 12193149"/>
              <a:gd name="connsiteY205" fmla="*/ 1928608 h 2344739"/>
              <a:gd name="connsiteX206" fmla="*/ 838688 w 12193149"/>
              <a:gd name="connsiteY206" fmla="*/ 1929821 h 2344739"/>
              <a:gd name="connsiteX207" fmla="*/ 817957 w 12193149"/>
              <a:gd name="connsiteY207" fmla="*/ 1927857 h 2344739"/>
              <a:gd name="connsiteX208" fmla="*/ 812654 w 12193149"/>
              <a:gd name="connsiteY208" fmla="*/ 1930751 h 2344739"/>
              <a:gd name="connsiteX209" fmla="*/ 721195 w 12193149"/>
              <a:gd name="connsiteY209" fmla="*/ 1929661 h 2344739"/>
              <a:gd name="connsiteX210" fmla="*/ 720890 w 12193149"/>
              <a:gd name="connsiteY210" fmla="*/ 1928399 h 2344739"/>
              <a:gd name="connsiteX211" fmla="*/ 710023 w 12193149"/>
              <a:gd name="connsiteY211" fmla="*/ 1922722 h 2344739"/>
              <a:gd name="connsiteX212" fmla="*/ 597940 w 12193149"/>
              <a:gd name="connsiteY212" fmla="*/ 1879864 h 2344739"/>
              <a:gd name="connsiteX213" fmla="*/ 579683 w 12193149"/>
              <a:gd name="connsiteY213" fmla="*/ 1877212 h 2344739"/>
              <a:gd name="connsiteX214" fmla="*/ 572865 w 12193149"/>
              <a:gd name="connsiteY214" fmla="*/ 1877401 h 2344739"/>
              <a:gd name="connsiteX215" fmla="*/ 446247 w 12193149"/>
              <a:gd name="connsiteY215" fmla="*/ 1839371 h 2344739"/>
              <a:gd name="connsiteX216" fmla="*/ 405163 w 12193149"/>
              <a:gd name="connsiteY216" fmla="*/ 1833548 h 2344739"/>
              <a:gd name="connsiteX217" fmla="*/ 293583 w 12193149"/>
              <a:gd name="connsiteY217" fmla="*/ 1812852 h 2344739"/>
              <a:gd name="connsiteX218" fmla="*/ 119529 w 12193149"/>
              <a:gd name="connsiteY218" fmla="*/ 1761047 h 2344739"/>
              <a:gd name="connsiteX219" fmla="*/ 16674 w 12193149"/>
              <a:gd name="connsiteY219" fmla="*/ 1758191 h 2344739"/>
              <a:gd name="connsiteX220" fmla="*/ 1150 w 12193149"/>
              <a:gd name="connsiteY220" fmla="*/ 1752722 h 2344739"/>
              <a:gd name="connsiteX221" fmla="*/ 1148 w 12193149"/>
              <a:gd name="connsiteY221" fmla="*/ 222213 h 2344739"/>
              <a:gd name="connsiteX222" fmla="*/ 1148 w 12193149"/>
              <a:gd name="connsiteY222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101593 w 12193149"/>
              <a:gd name="connsiteY58" fmla="*/ 1742432 h 2344739"/>
              <a:gd name="connsiteX59" fmla="*/ 10083317 w 12193149"/>
              <a:gd name="connsiteY59" fmla="*/ 1743296 h 2344739"/>
              <a:gd name="connsiteX60" fmla="*/ 10040388 w 12193149"/>
              <a:gd name="connsiteY60" fmla="*/ 1741632 h 2344739"/>
              <a:gd name="connsiteX61" fmla="*/ 9961167 w 12193149"/>
              <a:gd name="connsiteY61" fmla="*/ 1757147 h 2344739"/>
              <a:gd name="connsiteX62" fmla="*/ 9848940 w 12193149"/>
              <a:gd name="connsiteY62" fmla="*/ 1763915 h 2344739"/>
              <a:gd name="connsiteX63" fmla="*/ 9729457 w 12193149"/>
              <a:gd name="connsiteY63" fmla="*/ 1784122 h 2344739"/>
              <a:gd name="connsiteX64" fmla="*/ 9585655 w 12193149"/>
              <a:gd name="connsiteY64" fmla="*/ 1795542 h 2344739"/>
              <a:gd name="connsiteX65" fmla="*/ 9344200 w 12193149"/>
              <a:gd name="connsiteY65" fmla="*/ 1841244 h 2344739"/>
              <a:gd name="connsiteX66" fmla="*/ 9232518 w 12193149"/>
              <a:gd name="connsiteY66" fmla="*/ 1893149 h 2344739"/>
              <a:gd name="connsiteX67" fmla="*/ 9195958 w 12193149"/>
              <a:gd name="connsiteY67" fmla="*/ 1903228 h 2344739"/>
              <a:gd name="connsiteX68" fmla="*/ 9054601 w 12193149"/>
              <a:gd name="connsiteY68" fmla="*/ 1910755 h 2344739"/>
              <a:gd name="connsiteX69" fmla="*/ 9006634 w 12193149"/>
              <a:gd name="connsiteY69" fmla="*/ 1914040 h 2344739"/>
              <a:gd name="connsiteX70" fmla="*/ 9006349 w 12193149"/>
              <a:gd name="connsiteY70" fmla="*/ 1913800 h 2344739"/>
              <a:gd name="connsiteX71" fmla="*/ 8997380 w 12193149"/>
              <a:gd name="connsiteY71" fmla="*/ 1915011 h 2344739"/>
              <a:gd name="connsiteX72" fmla="*/ 8991542 w 12193149"/>
              <a:gd name="connsiteY72" fmla="*/ 1917072 h 2344739"/>
              <a:gd name="connsiteX73" fmla="*/ 8975485 w 12193149"/>
              <a:gd name="connsiteY73" fmla="*/ 1920298 h 2344739"/>
              <a:gd name="connsiteX74" fmla="*/ 8969159 w 12193149"/>
              <a:gd name="connsiteY74" fmla="*/ 1919598 h 2344739"/>
              <a:gd name="connsiteX75" fmla="*/ 8964196 w 12193149"/>
              <a:gd name="connsiteY75" fmla="*/ 1917373 h 2344739"/>
              <a:gd name="connsiteX76" fmla="*/ 8930136 w 12193149"/>
              <a:gd name="connsiteY76" fmla="*/ 1914185 h 2344739"/>
              <a:gd name="connsiteX77" fmla="*/ 8753592 w 12193149"/>
              <a:gd name="connsiteY77" fmla="*/ 1933417 h 2344739"/>
              <a:gd name="connsiteX78" fmla="*/ 8708995 w 12193149"/>
              <a:gd name="connsiteY78" fmla="*/ 1935518 h 2344739"/>
              <a:gd name="connsiteX79" fmla="*/ 8597219 w 12193149"/>
              <a:gd name="connsiteY79" fmla="*/ 1944090 h 2344739"/>
              <a:gd name="connsiteX80" fmla="*/ 8526378 w 12193149"/>
              <a:gd name="connsiteY80" fmla="*/ 1929248 h 2344739"/>
              <a:gd name="connsiteX81" fmla="*/ 8512131 w 12193149"/>
              <a:gd name="connsiteY81" fmla="*/ 1935163 h 2344739"/>
              <a:gd name="connsiteX82" fmla="*/ 8507315 w 12193149"/>
              <a:gd name="connsiteY82" fmla="*/ 1938164 h 2344739"/>
              <a:gd name="connsiteX83" fmla="*/ 8499116 w 12193149"/>
              <a:gd name="connsiteY83" fmla="*/ 1940902 h 2344739"/>
              <a:gd name="connsiteX84" fmla="*/ 8498742 w 12193149"/>
              <a:gd name="connsiteY84" fmla="*/ 1940723 h 2344739"/>
              <a:gd name="connsiteX85" fmla="*/ 8491397 w 12193149"/>
              <a:gd name="connsiteY85" fmla="*/ 1943773 h 2344739"/>
              <a:gd name="connsiteX86" fmla="*/ 8368330 w 12193149"/>
              <a:gd name="connsiteY86" fmla="*/ 1957815 h 2344739"/>
              <a:gd name="connsiteX87" fmla="*/ 8354947 w 12193149"/>
              <a:gd name="connsiteY87" fmla="*/ 1958009 h 2344739"/>
              <a:gd name="connsiteX88" fmla="*/ 8321252 w 12193149"/>
              <a:gd name="connsiteY88" fmla="*/ 1974587 h 2344739"/>
              <a:gd name="connsiteX89" fmla="*/ 8315581 w 12193149"/>
              <a:gd name="connsiteY89" fmla="*/ 1974913 h 2344739"/>
              <a:gd name="connsiteX90" fmla="*/ 8296322 w 12193149"/>
              <a:gd name="connsiteY90" fmla="*/ 1988808 h 2344739"/>
              <a:gd name="connsiteX91" fmla="*/ 8285424 w 12193149"/>
              <a:gd name="connsiteY91" fmla="*/ 1994631 h 2344739"/>
              <a:gd name="connsiteX92" fmla="*/ 8284298 w 12193149"/>
              <a:gd name="connsiteY92" fmla="*/ 1999074 h 2344739"/>
              <a:gd name="connsiteX93" fmla="*/ 8267224 w 12193149"/>
              <a:gd name="connsiteY93" fmla="*/ 2006249 h 2344739"/>
              <a:gd name="connsiteX94" fmla="*/ 8264525 w 12193149"/>
              <a:gd name="connsiteY94" fmla="*/ 2006019 h 2344739"/>
              <a:gd name="connsiteX95" fmla="*/ 8253181 w 12193149"/>
              <a:gd name="connsiteY95" fmla="*/ 2015862 h 2344739"/>
              <a:gd name="connsiteX96" fmla="*/ 8246982 w 12193149"/>
              <a:gd name="connsiteY96" fmla="*/ 2028854 h 2344739"/>
              <a:gd name="connsiteX97" fmla="*/ 8091420 w 12193149"/>
              <a:gd name="connsiteY97" fmla="*/ 2075015 h 2344739"/>
              <a:gd name="connsiteX98" fmla="*/ 7906555 w 12193149"/>
              <a:gd name="connsiteY98" fmla="*/ 2116988 h 2344739"/>
              <a:gd name="connsiteX99" fmla="*/ 7719893 w 12193149"/>
              <a:gd name="connsiteY99" fmla="*/ 2142703 h 2344739"/>
              <a:gd name="connsiteX100" fmla="*/ 7615495 w 12193149"/>
              <a:gd name="connsiteY100" fmla="*/ 2139232 h 2344739"/>
              <a:gd name="connsiteX101" fmla="*/ 7528691 w 12193149"/>
              <a:gd name="connsiteY101" fmla="*/ 2145060 h 2344739"/>
              <a:gd name="connsiteX102" fmla="*/ 7520719 w 12193149"/>
              <a:gd name="connsiteY102" fmla="*/ 2147613 h 2344739"/>
              <a:gd name="connsiteX103" fmla="*/ 7508559 w 12193149"/>
              <a:gd name="connsiteY103" fmla="*/ 2148948 h 2344739"/>
              <a:gd name="connsiteX104" fmla="*/ 7508188 w 12193149"/>
              <a:gd name="connsiteY104" fmla="*/ 2148621 h 2344739"/>
              <a:gd name="connsiteX105" fmla="*/ 7496943 w 12193149"/>
              <a:gd name="connsiteY105" fmla="*/ 2150573 h 2344739"/>
              <a:gd name="connsiteX106" fmla="*/ 7406539 w 12193149"/>
              <a:gd name="connsiteY106" fmla="*/ 2142468 h 2344739"/>
              <a:gd name="connsiteX107" fmla="*/ 7219707 w 12193149"/>
              <a:gd name="connsiteY107" fmla="*/ 2156680 h 2344739"/>
              <a:gd name="connsiteX108" fmla="*/ 7202249 w 12193149"/>
              <a:gd name="connsiteY108" fmla="*/ 2161230 h 2344739"/>
              <a:gd name="connsiteX109" fmla="*/ 7198152 w 12193149"/>
              <a:gd name="connsiteY109" fmla="*/ 2166588 h 2344739"/>
              <a:gd name="connsiteX110" fmla="*/ 7171956 w 12193149"/>
              <a:gd name="connsiteY110" fmla="*/ 2171236 h 2344739"/>
              <a:gd name="connsiteX111" fmla="*/ 7098136 w 12193149"/>
              <a:gd name="connsiteY111" fmla="*/ 2183464 h 2344739"/>
              <a:gd name="connsiteX112" fmla="*/ 7019644 w 12193149"/>
              <a:gd name="connsiteY112" fmla="*/ 2183090 h 2344739"/>
              <a:gd name="connsiteX113" fmla="*/ 6905294 w 12193149"/>
              <a:gd name="connsiteY113" fmla="*/ 2212596 h 2344739"/>
              <a:gd name="connsiteX114" fmla="*/ 6709370 w 12193149"/>
              <a:gd name="connsiteY114" fmla="*/ 2240551 h 2344739"/>
              <a:gd name="connsiteX115" fmla="*/ 6550602 w 12193149"/>
              <a:gd name="connsiteY115" fmla="*/ 2269327 h 2344739"/>
              <a:gd name="connsiteX116" fmla="*/ 6318708 w 12193149"/>
              <a:gd name="connsiteY116" fmla="*/ 2316127 h 2344739"/>
              <a:gd name="connsiteX117" fmla="*/ 6169822 w 12193149"/>
              <a:gd name="connsiteY117" fmla="*/ 2318214 h 2344739"/>
              <a:gd name="connsiteX118" fmla="*/ 6074996 w 12193149"/>
              <a:gd name="connsiteY118" fmla="*/ 2338676 h 2344739"/>
              <a:gd name="connsiteX119" fmla="*/ 6069677 w 12193149"/>
              <a:gd name="connsiteY119" fmla="*/ 2337139 h 2344739"/>
              <a:gd name="connsiteX120" fmla="*/ 6049786 w 12193149"/>
              <a:gd name="connsiteY120" fmla="*/ 2337822 h 2344739"/>
              <a:gd name="connsiteX121" fmla="*/ 6042433 w 12193149"/>
              <a:gd name="connsiteY121" fmla="*/ 2329473 h 2344739"/>
              <a:gd name="connsiteX122" fmla="*/ 6011238 w 12193149"/>
              <a:gd name="connsiteY122" fmla="*/ 2324380 h 2344739"/>
              <a:gd name="connsiteX123" fmla="*/ 5958523 w 12193149"/>
              <a:gd name="connsiteY123" fmla="*/ 2328024 h 2344739"/>
              <a:gd name="connsiteX124" fmla="*/ 5760067 w 12193149"/>
              <a:gd name="connsiteY124" fmla="*/ 2343716 h 2344739"/>
              <a:gd name="connsiteX125" fmla="*/ 5628108 w 12193149"/>
              <a:gd name="connsiteY125" fmla="*/ 2344739 h 2344739"/>
              <a:gd name="connsiteX126" fmla="*/ 5472054 w 12193149"/>
              <a:gd name="connsiteY126" fmla="*/ 2330719 h 2344739"/>
              <a:gd name="connsiteX127" fmla="*/ 5433909 w 12193149"/>
              <a:gd name="connsiteY127" fmla="*/ 2319466 h 2344739"/>
              <a:gd name="connsiteX128" fmla="*/ 5382817 w 12193149"/>
              <a:gd name="connsiteY128" fmla="*/ 2301764 h 2344739"/>
              <a:gd name="connsiteX129" fmla="*/ 5262912 w 12193149"/>
              <a:gd name="connsiteY129" fmla="*/ 2281347 h 2344739"/>
              <a:gd name="connsiteX130" fmla="*/ 5224109 w 12193149"/>
              <a:gd name="connsiteY130" fmla="*/ 2270223 h 2344739"/>
              <a:gd name="connsiteX131" fmla="*/ 5175808 w 12193149"/>
              <a:gd name="connsiteY131" fmla="*/ 2267233 h 2344739"/>
              <a:gd name="connsiteX132" fmla="*/ 5157702 w 12193149"/>
              <a:gd name="connsiteY132" fmla="*/ 2260010 h 2344739"/>
              <a:gd name="connsiteX133" fmla="*/ 5143747 w 12193149"/>
              <a:gd name="connsiteY133" fmla="*/ 2256610 h 2344739"/>
              <a:gd name="connsiteX134" fmla="*/ 5140744 w 12193149"/>
              <a:gd name="connsiteY134" fmla="*/ 2254509 h 2344739"/>
              <a:gd name="connsiteX135" fmla="*/ 5122807 w 12193149"/>
              <a:gd name="connsiteY135" fmla="*/ 2243656 h 2344739"/>
              <a:gd name="connsiteX136" fmla="*/ 5066938 w 12193149"/>
              <a:gd name="connsiteY136" fmla="*/ 2250227 h 2344739"/>
              <a:gd name="connsiteX137" fmla="*/ 5012662 w 12193149"/>
              <a:gd name="connsiteY137" fmla="*/ 2233846 h 2344739"/>
              <a:gd name="connsiteX138" fmla="*/ 4841589 w 12193149"/>
              <a:gd name="connsiteY138" fmla="*/ 2209829 h 2344739"/>
              <a:gd name="connsiteX139" fmla="*/ 4763595 w 12193149"/>
              <a:gd name="connsiteY139" fmla="*/ 2182061 h 2344739"/>
              <a:gd name="connsiteX140" fmla="*/ 4724334 w 12193149"/>
              <a:gd name="connsiteY140" fmla="*/ 2173047 h 2344739"/>
              <a:gd name="connsiteX141" fmla="*/ 4722324 w 12193149"/>
              <a:gd name="connsiteY141" fmla="*/ 2172298 h 2344739"/>
              <a:gd name="connsiteX142" fmla="*/ 4723259 w 12193149"/>
              <a:gd name="connsiteY142" fmla="*/ 2172087 h 2344739"/>
              <a:gd name="connsiteX143" fmla="*/ 4718350 w 12193149"/>
              <a:gd name="connsiteY143" fmla="*/ 2170817 h 2344739"/>
              <a:gd name="connsiteX144" fmla="*/ 4722324 w 12193149"/>
              <a:gd name="connsiteY144" fmla="*/ 2172298 h 2344739"/>
              <a:gd name="connsiteX145" fmla="*/ 4716674 w 12193149"/>
              <a:gd name="connsiteY145" fmla="*/ 2173573 h 2344739"/>
              <a:gd name="connsiteX146" fmla="*/ 4516962 w 12193149"/>
              <a:gd name="connsiteY146" fmla="*/ 2163671 h 2344739"/>
              <a:gd name="connsiteX147" fmla="*/ 4429691 w 12193149"/>
              <a:gd name="connsiteY147" fmla="*/ 2153020 h 2344739"/>
              <a:gd name="connsiteX148" fmla="*/ 4364023 w 12193149"/>
              <a:gd name="connsiteY148" fmla="*/ 2151674 h 2344739"/>
              <a:gd name="connsiteX149" fmla="*/ 4318114 w 12193149"/>
              <a:gd name="connsiteY149" fmla="*/ 2158289 h 2344739"/>
              <a:gd name="connsiteX150" fmla="*/ 4316258 w 12193149"/>
              <a:gd name="connsiteY150" fmla="*/ 2156948 h 2344739"/>
              <a:gd name="connsiteX151" fmla="*/ 4296292 w 12193149"/>
              <a:gd name="connsiteY151" fmla="*/ 2155069 h 2344739"/>
              <a:gd name="connsiteX152" fmla="*/ 4291212 w 12193149"/>
              <a:gd name="connsiteY152" fmla="*/ 2157986 h 2344739"/>
              <a:gd name="connsiteX153" fmla="*/ 4277290 w 12193149"/>
              <a:gd name="connsiteY153" fmla="*/ 2157740 h 2344739"/>
              <a:gd name="connsiteX154" fmla="*/ 4249265 w 12193149"/>
              <a:gd name="connsiteY154" fmla="*/ 2160064 h 2344739"/>
              <a:gd name="connsiteX155" fmla="*/ 4203199 w 12193149"/>
              <a:gd name="connsiteY155" fmla="*/ 2157269 h 2344739"/>
              <a:gd name="connsiteX156" fmla="*/ 4202893 w 12193149"/>
              <a:gd name="connsiteY156" fmla="*/ 2156010 h 2344739"/>
              <a:gd name="connsiteX157" fmla="*/ 4192396 w 12193149"/>
              <a:gd name="connsiteY157" fmla="*/ 2150376 h 2344739"/>
              <a:gd name="connsiteX158" fmla="*/ 4143893 w 12193149"/>
              <a:gd name="connsiteY158" fmla="*/ 2134511 h 2344739"/>
              <a:gd name="connsiteX159" fmla="*/ 4084245 w 12193149"/>
              <a:gd name="connsiteY159" fmla="*/ 2107978 h 2344739"/>
              <a:gd name="connsiteX160" fmla="*/ 4075694 w 12193149"/>
              <a:gd name="connsiteY160" fmla="*/ 2107143 h 2344739"/>
              <a:gd name="connsiteX161" fmla="*/ 4075575 w 12193149"/>
              <a:gd name="connsiteY161" fmla="*/ 2106844 h 2344739"/>
              <a:gd name="connsiteX162" fmla="*/ 4066658 w 12193149"/>
              <a:gd name="connsiteY162" fmla="*/ 2105400 h 2344739"/>
              <a:gd name="connsiteX163" fmla="*/ 4060102 w 12193149"/>
              <a:gd name="connsiteY163" fmla="*/ 2105618 h 2344739"/>
              <a:gd name="connsiteX164" fmla="*/ 4043512 w 12193149"/>
              <a:gd name="connsiteY164" fmla="*/ 2103997 h 2344739"/>
              <a:gd name="connsiteX165" fmla="*/ 4038145 w 12193149"/>
              <a:gd name="connsiteY165" fmla="*/ 2101563 h 2344739"/>
              <a:gd name="connsiteX166" fmla="*/ 4036511 w 12193149"/>
              <a:gd name="connsiteY166" fmla="*/ 2097896 h 2344739"/>
              <a:gd name="connsiteX167" fmla="*/ 4034926 w 12193149"/>
              <a:gd name="connsiteY167" fmla="*/ 2098131 h 2344739"/>
              <a:gd name="connsiteX168" fmla="*/ 4005686 w 12193149"/>
              <a:gd name="connsiteY168" fmla="*/ 2085563 h 2344739"/>
              <a:gd name="connsiteX169" fmla="*/ 3937994 w 12193149"/>
              <a:gd name="connsiteY169" fmla="*/ 2068106 h 2344739"/>
              <a:gd name="connsiteX170" fmla="*/ 3898423 w 12193149"/>
              <a:gd name="connsiteY170" fmla="*/ 2062451 h 2344739"/>
              <a:gd name="connsiteX171" fmla="*/ 3790908 w 12193149"/>
              <a:gd name="connsiteY171" fmla="*/ 2042213 h 2344739"/>
              <a:gd name="connsiteX172" fmla="*/ 3683661 w 12193149"/>
              <a:gd name="connsiteY172" fmla="*/ 2018290 h 2344739"/>
              <a:gd name="connsiteX173" fmla="*/ 3611183 w 12193149"/>
              <a:gd name="connsiteY173" fmla="*/ 1986019 h 2344739"/>
              <a:gd name="connsiteX174" fmla="*/ 3605003 w 12193149"/>
              <a:gd name="connsiteY174" fmla="*/ 1987381 h 2344739"/>
              <a:gd name="connsiteX175" fmla="*/ 3595884 w 12193149"/>
              <a:gd name="connsiteY175" fmla="*/ 1987545 h 2344739"/>
              <a:gd name="connsiteX176" fmla="*/ 3595649 w 12193149"/>
              <a:gd name="connsiteY176" fmla="*/ 1987276 h 2344739"/>
              <a:gd name="connsiteX177" fmla="*/ 3587126 w 12193149"/>
              <a:gd name="connsiteY177" fmla="*/ 1987966 h 2344739"/>
              <a:gd name="connsiteX178" fmla="*/ 3537283 w 12193149"/>
              <a:gd name="connsiteY178" fmla="*/ 1978267 h 2344739"/>
              <a:gd name="connsiteX179" fmla="*/ 3474371 w 12193149"/>
              <a:gd name="connsiteY179" fmla="*/ 1974606 h 2344739"/>
              <a:gd name="connsiteX180" fmla="*/ 3401876 w 12193149"/>
              <a:gd name="connsiteY180" fmla="*/ 1962558 h 2344739"/>
              <a:gd name="connsiteX181" fmla="*/ 3365036 w 12193149"/>
              <a:gd name="connsiteY181" fmla="*/ 1979510 h 2344739"/>
              <a:gd name="connsiteX182" fmla="*/ 3345174 w 12193149"/>
              <a:gd name="connsiteY182" fmla="*/ 1981192 h 2344739"/>
              <a:gd name="connsiteX183" fmla="*/ 3342846 w 12193149"/>
              <a:gd name="connsiteY183" fmla="*/ 1980217 h 2344739"/>
              <a:gd name="connsiteX184" fmla="*/ 3263504 w 12193149"/>
              <a:gd name="connsiteY184" fmla="*/ 1986094 h 2344739"/>
              <a:gd name="connsiteX185" fmla="*/ 3143704 w 12193149"/>
              <a:gd name="connsiteY185" fmla="*/ 1993869 h 2344739"/>
              <a:gd name="connsiteX186" fmla="*/ 3031439 w 12193149"/>
              <a:gd name="connsiteY186" fmla="*/ 1996512 h 2344739"/>
              <a:gd name="connsiteX187" fmla="*/ 2782717 w 12193149"/>
              <a:gd name="connsiteY187" fmla="*/ 2018333 h 2344739"/>
              <a:gd name="connsiteX188" fmla="*/ 2647675 w 12193149"/>
              <a:gd name="connsiteY188" fmla="*/ 2028869 h 2344739"/>
              <a:gd name="connsiteX189" fmla="*/ 2569176 w 12193149"/>
              <a:gd name="connsiteY189" fmla="*/ 2002628 h 2344739"/>
              <a:gd name="connsiteX190" fmla="*/ 2444403 w 12193149"/>
              <a:gd name="connsiteY190" fmla="*/ 2016529 h 2344739"/>
              <a:gd name="connsiteX191" fmla="*/ 2316260 w 12193149"/>
              <a:gd name="connsiteY191" fmla="*/ 2024996 h 2344739"/>
              <a:gd name="connsiteX192" fmla="*/ 2209726 w 12193149"/>
              <a:gd name="connsiteY192" fmla="*/ 2019763 h 2344739"/>
              <a:gd name="connsiteX193" fmla="*/ 2095813 w 12193149"/>
              <a:gd name="connsiteY193" fmla="*/ 2003052 h 2344739"/>
              <a:gd name="connsiteX194" fmla="*/ 1998504 w 12193149"/>
              <a:gd name="connsiteY194" fmla="*/ 1995032 h 2344739"/>
              <a:gd name="connsiteX195" fmla="*/ 1929320 w 12193149"/>
              <a:gd name="connsiteY195" fmla="*/ 2016977 h 2344739"/>
              <a:gd name="connsiteX196" fmla="*/ 1922798 w 12193149"/>
              <a:gd name="connsiteY196" fmla="*/ 2012146 h 2344739"/>
              <a:gd name="connsiteX197" fmla="*/ 1874228 w 12193149"/>
              <a:gd name="connsiteY197" fmla="*/ 2013741 h 2344739"/>
              <a:gd name="connsiteX198" fmla="*/ 1787803 w 12193149"/>
              <a:gd name="connsiteY198" fmla="*/ 2041363 h 2344739"/>
              <a:gd name="connsiteX199" fmla="*/ 1739352 w 12193149"/>
              <a:gd name="connsiteY199" fmla="*/ 2036312 h 2344739"/>
              <a:gd name="connsiteX200" fmla="*/ 1676219 w 12193149"/>
              <a:gd name="connsiteY200" fmla="*/ 2019963 h 2344739"/>
              <a:gd name="connsiteX201" fmla="*/ 1609817 w 12193149"/>
              <a:gd name="connsiteY201" fmla="*/ 2013066 h 2344739"/>
              <a:gd name="connsiteX202" fmla="*/ 1497258 w 12193149"/>
              <a:gd name="connsiteY202" fmla="*/ 1987476 h 2344739"/>
              <a:gd name="connsiteX203" fmla="*/ 1151127 w 12193149"/>
              <a:gd name="connsiteY203" fmla="*/ 1938041 h 2344739"/>
              <a:gd name="connsiteX204" fmla="*/ 859417 w 12193149"/>
              <a:gd name="connsiteY204" fmla="*/ 1928608 h 2344739"/>
              <a:gd name="connsiteX205" fmla="*/ 838688 w 12193149"/>
              <a:gd name="connsiteY205" fmla="*/ 1929821 h 2344739"/>
              <a:gd name="connsiteX206" fmla="*/ 817957 w 12193149"/>
              <a:gd name="connsiteY206" fmla="*/ 1927857 h 2344739"/>
              <a:gd name="connsiteX207" fmla="*/ 812654 w 12193149"/>
              <a:gd name="connsiteY207" fmla="*/ 1930751 h 2344739"/>
              <a:gd name="connsiteX208" fmla="*/ 721195 w 12193149"/>
              <a:gd name="connsiteY208" fmla="*/ 1929661 h 2344739"/>
              <a:gd name="connsiteX209" fmla="*/ 720890 w 12193149"/>
              <a:gd name="connsiteY209" fmla="*/ 1928399 h 2344739"/>
              <a:gd name="connsiteX210" fmla="*/ 710023 w 12193149"/>
              <a:gd name="connsiteY210" fmla="*/ 1922722 h 2344739"/>
              <a:gd name="connsiteX211" fmla="*/ 597940 w 12193149"/>
              <a:gd name="connsiteY211" fmla="*/ 1879864 h 2344739"/>
              <a:gd name="connsiteX212" fmla="*/ 579683 w 12193149"/>
              <a:gd name="connsiteY212" fmla="*/ 1877212 h 2344739"/>
              <a:gd name="connsiteX213" fmla="*/ 572865 w 12193149"/>
              <a:gd name="connsiteY213" fmla="*/ 1877401 h 2344739"/>
              <a:gd name="connsiteX214" fmla="*/ 446247 w 12193149"/>
              <a:gd name="connsiteY214" fmla="*/ 1839371 h 2344739"/>
              <a:gd name="connsiteX215" fmla="*/ 405163 w 12193149"/>
              <a:gd name="connsiteY215" fmla="*/ 1833548 h 2344739"/>
              <a:gd name="connsiteX216" fmla="*/ 293583 w 12193149"/>
              <a:gd name="connsiteY216" fmla="*/ 1812852 h 2344739"/>
              <a:gd name="connsiteX217" fmla="*/ 119529 w 12193149"/>
              <a:gd name="connsiteY217" fmla="*/ 1761047 h 2344739"/>
              <a:gd name="connsiteX218" fmla="*/ 16674 w 12193149"/>
              <a:gd name="connsiteY218" fmla="*/ 1758191 h 2344739"/>
              <a:gd name="connsiteX219" fmla="*/ 1150 w 12193149"/>
              <a:gd name="connsiteY219" fmla="*/ 1752722 h 2344739"/>
              <a:gd name="connsiteX220" fmla="*/ 1148 w 12193149"/>
              <a:gd name="connsiteY220" fmla="*/ 222213 h 2344739"/>
              <a:gd name="connsiteX221" fmla="*/ 1148 w 12193149"/>
              <a:gd name="connsiteY221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101593 w 12193149"/>
              <a:gd name="connsiteY58" fmla="*/ 1742432 h 2344739"/>
              <a:gd name="connsiteX59" fmla="*/ 10083317 w 12193149"/>
              <a:gd name="connsiteY59" fmla="*/ 1743296 h 2344739"/>
              <a:gd name="connsiteX60" fmla="*/ 10040388 w 12193149"/>
              <a:gd name="connsiteY60" fmla="*/ 1741632 h 2344739"/>
              <a:gd name="connsiteX61" fmla="*/ 9961167 w 12193149"/>
              <a:gd name="connsiteY61" fmla="*/ 1757147 h 2344739"/>
              <a:gd name="connsiteX62" fmla="*/ 9848940 w 12193149"/>
              <a:gd name="connsiteY62" fmla="*/ 1763915 h 2344739"/>
              <a:gd name="connsiteX63" fmla="*/ 9729457 w 12193149"/>
              <a:gd name="connsiteY63" fmla="*/ 1784122 h 2344739"/>
              <a:gd name="connsiteX64" fmla="*/ 9585655 w 12193149"/>
              <a:gd name="connsiteY64" fmla="*/ 1795542 h 2344739"/>
              <a:gd name="connsiteX65" fmla="*/ 9344200 w 12193149"/>
              <a:gd name="connsiteY65" fmla="*/ 1841244 h 2344739"/>
              <a:gd name="connsiteX66" fmla="*/ 9232518 w 12193149"/>
              <a:gd name="connsiteY66" fmla="*/ 1893149 h 2344739"/>
              <a:gd name="connsiteX67" fmla="*/ 9156690 w 12193149"/>
              <a:gd name="connsiteY67" fmla="*/ 1903228 h 2344739"/>
              <a:gd name="connsiteX68" fmla="*/ 9054601 w 12193149"/>
              <a:gd name="connsiteY68" fmla="*/ 1910755 h 2344739"/>
              <a:gd name="connsiteX69" fmla="*/ 9006634 w 12193149"/>
              <a:gd name="connsiteY69" fmla="*/ 1914040 h 2344739"/>
              <a:gd name="connsiteX70" fmla="*/ 9006349 w 12193149"/>
              <a:gd name="connsiteY70" fmla="*/ 1913800 h 2344739"/>
              <a:gd name="connsiteX71" fmla="*/ 8997380 w 12193149"/>
              <a:gd name="connsiteY71" fmla="*/ 1915011 h 2344739"/>
              <a:gd name="connsiteX72" fmla="*/ 8991542 w 12193149"/>
              <a:gd name="connsiteY72" fmla="*/ 1917072 h 2344739"/>
              <a:gd name="connsiteX73" fmla="*/ 8975485 w 12193149"/>
              <a:gd name="connsiteY73" fmla="*/ 1920298 h 2344739"/>
              <a:gd name="connsiteX74" fmla="*/ 8969159 w 12193149"/>
              <a:gd name="connsiteY74" fmla="*/ 1919598 h 2344739"/>
              <a:gd name="connsiteX75" fmla="*/ 8964196 w 12193149"/>
              <a:gd name="connsiteY75" fmla="*/ 1917373 h 2344739"/>
              <a:gd name="connsiteX76" fmla="*/ 8930136 w 12193149"/>
              <a:gd name="connsiteY76" fmla="*/ 1914185 h 2344739"/>
              <a:gd name="connsiteX77" fmla="*/ 8753592 w 12193149"/>
              <a:gd name="connsiteY77" fmla="*/ 1933417 h 2344739"/>
              <a:gd name="connsiteX78" fmla="*/ 8708995 w 12193149"/>
              <a:gd name="connsiteY78" fmla="*/ 1935518 h 2344739"/>
              <a:gd name="connsiteX79" fmla="*/ 8597219 w 12193149"/>
              <a:gd name="connsiteY79" fmla="*/ 1944090 h 2344739"/>
              <a:gd name="connsiteX80" fmla="*/ 8526378 w 12193149"/>
              <a:gd name="connsiteY80" fmla="*/ 1929248 h 2344739"/>
              <a:gd name="connsiteX81" fmla="*/ 8512131 w 12193149"/>
              <a:gd name="connsiteY81" fmla="*/ 1935163 h 2344739"/>
              <a:gd name="connsiteX82" fmla="*/ 8507315 w 12193149"/>
              <a:gd name="connsiteY82" fmla="*/ 1938164 h 2344739"/>
              <a:gd name="connsiteX83" fmla="*/ 8499116 w 12193149"/>
              <a:gd name="connsiteY83" fmla="*/ 1940902 h 2344739"/>
              <a:gd name="connsiteX84" fmla="*/ 8498742 w 12193149"/>
              <a:gd name="connsiteY84" fmla="*/ 1940723 h 2344739"/>
              <a:gd name="connsiteX85" fmla="*/ 8491397 w 12193149"/>
              <a:gd name="connsiteY85" fmla="*/ 1943773 h 2344739"/>
              <a:gd name="connsiteX86" fmla="*/ 8368330 w 12193149"/>
              <a:gd name="connsiteY86" fmla="*/ 1957815 h 2344739"/>
              <a:gd name="connsiteX87" fmla="*/ 8354947 w 12193149"/>
              <a:gd name="connsiteY87" fmla="*/ 1958009 h 2344739"/>
              <a:gd name="connsiteX88" fmla="*/ 8321252 w 12193149"/>
              <a:gd name="connsiteY88" fmla="*/ 1974587 h 2344739"/>
              <a:gd name="connsiteX89" fmla="*/ 8315581 w 12193149"/>
              <a:gd name="connsiteY89" fmla="*/ 1974913 h 2344739"/>
              <a:gd name="connsiteX90" fmla="*/ 8296322 w 12193149"/>
              <a:gd name="connsiteY90" fmla="*/ 1988808 h 2344739"/>
              <a:gd name="connsiteX91" fmla="*/ 8285424 w 12193149"/>
              <a:gd name="connsiteY91" fmla="*/ 1994631 h 2344739"/>
              <a:gd name="connsiteX92" fmla="*/ 8284298 w 12193149"/>
              <a:gd name="connsiteY92" fmla="*/ 1999074 h 2344739"/>
              <a:gd name="connsiteX93" fmla="*/ 8267224 w 12193149"/>
              <a:gd name="connsiteY93" fmla="*/ 2006249 h 2344739"/>
              <a:gd name="connsiteX94" fmla="*/ 8264525 w 12193149"/>
              <a:gd name="connsiteY94" fmla="*/ 2006019 h 2344739"/>
              <a:gd name="connsiteX95" fmla="*/ 8253181 w 12193149"/>
              <a:gd name="connsiteY95" fmla="*/ 2015862 h 2344739"/>
              <a:gd name="connsiteX96" fmla="*/ 8246982 w 12193149"/>
              <a:gd name="connsiteY96" fmla="*/ 2028854 h 2344739"/>
              <a:gd name="connsiteX97" fmla="*/ 8091420 w 12193149"/>
              <a:gd name="connsiteY97" fmla="*/ 2075015 h 2344739"/>
              <a:gd name="connsiteX98" fmla="*/ 7906555 w 12193149"/>
              <a:gd name="connsiteY98" fmla="*/ 2116988 h 2344739"/>
              <a:gd name="connsiteX99" fmla="*/ 7719893 w 12193149"/>
              <a:gd name="connsiteY99" fmla="*/ 2142703 h 2344739"/>
              <a:gd name="connsiteX100" fmla="*/ 7615495 w 12193149"/>
              <a:gd name="connsiteY100" fmla="*/ 2139232 h 2344739"/>
              <a:gd name="connsiteX101" fmla="*/ 7528691 w 12193149"/>
              <a:gd name="connsiteY101" fmla="*/ 2145060 h 2344739"/>
              <a:gd name="connsiteX102" fmla="*/ 7520719 w 12193149"/>
              <a:gd name="connsiteY102" fmla="*/ 2147613 h 2344739"/>
              <a:gd name="connsiteX103" fmla="*/ 7508559 w 12193149"/>
              <a:gd name="connsiteY103" fmla="*/ 2148948 h 2344739"/>
              <a:gd name="connsiteX104" fmla="*/ 7508188 w 12193149"/>
              <a:gd name="connsiteY104" fmla="*/ 2148621 h 2344739"/>
              <a:gd name="connsiteX105" fmla="*/ 7496943 w 12193149"/>
              <a:gd name="connsiteY105" fmla="*/ 2150573 h 2344739"/>
              <a:gd name="connsiteX106" fmla="*/ 7406539 w 12193149"/>
              <a:gd name="connsiteY106" fmla="*/ 2142468 h 2344739"/>
              <a:gd name="connsiteX107" fmla="*/ 7219707 w 12193149"/>
              <a:gd name="connsiteY107" fmla="*/ 2156680 h 2344739"/>
              <a:gd name="connsiteX108" fmla="*/ 7202249 w 12193149"/>
              <a:gd name="connsiteY108" fmla="*/ 2161230 h 2344739"/>
              <a:gd name="connsiteX109" fmla="*/ 7198152 w 12193149"/>
              <a:gd name="connsiteY109" fmla="*/ 2166588 h 2344739"/>
              <a:gd name="connsiteX110" fmla="*/ 7171956 w 12193149"/>
              <a:gd name="connsiteY110" fmla="*/ 2171236 h 2344739"/>
              <a:gd name="connsiteX111" fmla="*/ 7098136 w 12193149"/>
              <a:gd name="connsiteY111" fmla="*/ 2183464 h 2344739"/>
              <a:gd name="connsiteX112" fmla="*/ 7019644 w 12193149"/>
              <a:gd name="connsiteY112" fmla="*/ 2183090 h 2344739"/>
              <a:gd name="connsiteX113" fmla="*/ 6905294 w 12193149"/>
              <a:gd name="connsiteY113" fmla="*/ 2212596 h 2344739"/>
              <a:gd name="connsiteX114" fmla="*/ 6709370 w 12193149"/>
              <a:gd name="connsiteY114" fmla="*/ 2240551 h 2344739"/>
              <a:gd name="connsiteX115" fmla="*/ 6550602 w 12193149"/>
              <a:gd name="connsiteY115" fmla="*/ 2269327 h 2344739"/>
              <a:gd name="connsiteX116" fmla="*/ 6318708 w 12193149"/>
              <a:gd name="connsiteY116" fmla="*/ 2316127 h 2344739"/>
              <a:gd name="connsiteX117" fmla="*/ 6169822 w 12193149"/>
              <a:gd name="connsiteY117" fmla="*/ 2318214 h 2344739"/>
              <a:gd name="connsiteX118" fmla="*/ 6074996 w 12193149"/>
              <a:gd name="connsiteY118" fmla="*/ 2338676 h 2344739"/>
              <a:gd name="connsiteX119" fmla="*/ 6069677 w 12193149"/>
              <a:gd name="connsiteY119" fmla="*/ 2337139 h 2344739"/>
              <a:gd name="connsiteX120" fmla="*/ 6049786 w 12193149"/>
              <a:gd name="connsiteY120" fmla="*/ 2337822 h 2344739"/>
              <a:gd name="connsiteX121" fmla="*/ 6042433 w 12193149"/>
              <a:gd name="connsiteY121" fmla="*/ 2329473 h 2344739"/>
              <a:gd name="connsiteX122" fmla="*/ 6011238 w 12193149"/>
              <a:gd name="connsiteY122" fmla="*/ 2324380 h 2344739"/>
              <a:gd name="connsiteX123" fmla="*/ 5958523 w 12193149"/>
              <a:gd name="connsiteY123" fmla="*/ 2328024 h 2344739"/>
              <a:gd name="connsiteX124" fmla="*/ 5760067 w 12193149"/>
              <a:gd name="connsiteY124" fmla="*/ 2343716 h 2344739"/>
              <a:gd name="connsiteX125" fmla="*/ 5628108 w 12193149"/>
              <a:gd name="connsiteY125" fmla="*/ 2344739 h 2344739"/>
              <a:gd name="connsiteX126" fmla="*/ 5472054 w 12193149"/>
              <a:gd name="connsiteY126" fmla="*/ 2330719 h 2344739"/>
              <a:gd name="connsiteX127" fmla="*/ 5433909 w 12193149"/>
              <a:gd name="connsiteY127" fmla="*/ 2319466 h 2344739"/>
              <a:gd name="connsiteX128" fmla="*/ 5382817 w 12193149"/>
              <a:gd name="connsiteY128" fmla="*/ 2301764 h 2344739"/>
              <a:gd name="connsiteX129" fmla="*/ 5262912 w 12193149"/>
              <a:gd name="connsiteY129" fmla="*/ 2281347 h 2344739"/>
              <a:gd name="connsiteX130" fmla="*/ 5224109 w 12193149"/>
              <a:gd name="connsiteY130" fmla="*/ 2270223 h 2344739"/>
              <a:gd name="connsiteX131" fmla="*/ 5175808 w 12193149"/>
              <a:gd name="connsiteY131" fmla="*/ 2267233 h 2344739"/>
              <a:gd name="connsiteX132" fmla="*/ 5157702 w 12193149"/>
              <a:gd name="connsiteY132" fmla="*/ 2260010 h 2344739"/>
              <a:gd name="connsiteX133" fmla="*/ 5143747 w 12193149"/>
              <a:gd name="connsiteY133" fmla="*/ 2256610 h 2344739"/>
              <a:gd name="connsiteX134" fmla="*/ 5140744 w 12193149"/>
              <a:gd name="connsiteY134" fmla="*/ 2254509 h 2344739"/>
              <a:gd name="connsiteX135" fmla="*/ 5122807 w 12193149"/>
              <a:gd name="connsiteY135" fmla="*/ 2243656 h 2344739"/>
              <a:gd name="connsiteX136" fmla="*/ 5066938 w 12193149"/>
              <a:gd name="connsiteY136" fmla="*/ 2250227 h 2344739"/>
              <a:gd name="connsiteX137" fmla="*/ 5012662 w 12193149"/>
              <a:gd name="connsiteY137" fmla="*/ 2233846 h 2344739"/>
              <a:gd name="connsiteX138" fmla="*/ 4841589 w 12193149"/>
              <a:gd name="connsiteY138" fmla="*/ 2209829 h 2344739"/>
              <a:gd name="connsiteX139" fmla="*/ 4763595 w 12193149"/>
              <a:gd name="connsiteY139" fmla="*/ 2182061 h 2344739"/>
              <a:gd name="connsiteX140" fmla="*/ 4724334 w 12193149"/>
              <a:gd name="connsiteY140" fmla="*/ 2173047 h 2344739"/>
              <a:gd name="connsiteX141" fmla="*/ 4722324 w 12193149"/>
              <a:gd name="connsiteY141" fmla="*/ 2172298 h 2344739"/>
              <a:gd name="connsiteX142" fmla="*/ 4723259 w 12193149"/>
              <a:gd name="connsiteY142" fmla="*/ 2172087 h 2344739"/>
              <a:gd name="connsiteX143" fmla="*/ 4718350 w 12193149"/>
              <a:gd name="connsiteY143" fmla="*/ 2170817 h 2344739"/>
              <a:gd name="connsiteX144" fmla="*/ 4722324 w 12193149"/>
              <a:gd name="connsiteY144" fmla="*/ 2172298 h 2344739"/>
              <a:gd name="connsiteX145" fmla="*/ 4716674 w 12193149"/>
              <a:gd name="connsiteY145" fmla="*/ 2173573 h 2344739"/>
              <a:gd name="connsiteX146" fmla="*/ 4516962 w 12193149"/>
              <a:gd name="connsiteY146" fmla="*/ 2163671 h 2344739"/>
              <a:gd name="connsiteX147" fmla="*/ 4429691 w 12193149"/>
              <a:gd name="connsiteY147" fmla="*/ 2153020 h 2344739"/>
              <a:gd name="connsiteX148" fmla="*/ 4364023 w 12193149"/>
              <a:gd name="connsiteY148" fmla="*/ 2151674 h 2344739"/>
              <a:gd name="connsiteX149" fmla="*/ 4318114 w 12193149"/>
              <a:gd name="connsiteY149" fmla="*/ 2158289 h 2344739"/>
              <a:gd name="connsiteX150" fmla="*/ 4316258 w 12193149"/>
              <a:gd name="connsiteY150" fmla="*/ 2156948 h 2344739"/>
              <a:gd name="connsiteX151" fmla="*/ 4296292 w 12193149"/>
              <a:gd name="connsiteY151" fmla="*/ 2155069 h 2344739"/>
              <a:gd name="connsiteX152" fmla="*/ 4291212 w 12193149"/>
              <a:gd name="connsiteY152" fmla="*/ 2157986 h 2344739"/>
              <a:gd name="connsiteX153" fmla="*/ 4277290 w 12193149"/>
              <a:gd name="connsiteY153" fmla="*/ 2157740 h 2344739"/>
              <a:gd name="connsiteX154" fmla="*/ 4249265 w 12193149"/>
              <a:gd name="connsiteY154" fmla="*/ 2160064 h 2344739"/>
              <a:gd name="connsiteX155" fmla="*/ 4203199 w 12193149"/>
              <a:gd name="connsiteY155" fmla="*/ 2157269 h 2344739"/>
              <a:gd name="connsiteX156" fmla="*/ 4202893 w 12193149"/>
              <a:gd name="connsiteY156" fmla="*/ 2156010 h 2344739"/>
              <a:gd name="connsiteX157" fmla="*/ 4192396 w 12193149"/>
              <a:gd name="connsiteY157" fmla="*/ 2150376 h 2344739"/>
              <a:gd name="connsiteX158" fmla="*/ 4143893 w 12193149"/>
              <a:gd name="connsiteY158" fmla="*/ 2134511 h 2344739"/>
              <a:gd name="connsiteX159" fmla="*/ 4084245 w 12193149"/>
              <a:gd name="connsiteY159" fmla="*/ 2107978 h 2344739"/>
              <a:gd name="connsiteX160" fmla="*/ 4075694 w 12193149"/>
              <a:gd name="connsiteY160" fmla="*/ 2107143 h 2344739"/>
              <a:gd name="connsiteX161" fmla="*/ 4075575 w 12193149"/>
              <a:gd name="connsiteY161" fmla="*/ 2106844 h 2344739"/>
              <a:gd name="connsiteX162" fmla="*/ 4066658 w 12193149"/>
              <a:gd name="connsiteY162" fmla="*/ 2105400 h 2344739"/>
              <a:gd name="connsiteX163" fmla="*/ 4060102 w 12193149"/>
              <a:gd name="connsiteY163" fmla="*/ 2105618 h 2344739"/>
              <a:gd name="connsiteX164" fmla="*/ 4043512 w 12193149"/>
              <a:gd name="connsiteY164" fmla="*/ 2103997 h 2344739"/>
              <a:gd name="connsiteX165" fmla="*/ 4038145 w 12193149"/>
              <a:gd name="connsiteY165" fmla="*/ 2101563 h 2344739"/>
              <a:gd name="connsiteX166" fmla="*/ 4036511 w 12193149"/>
              <a:gd name="connsiteY166" fmla="*/ 2097896 h 2344739"/>
              <a:gd name="connsiteX167" fmla="*/ 4034926 w 12193149"/>
              <a:gd name="connsiteY167" fmla="*/ 2098131 h 2344739"/>
              <a:gd name="connsiteX168" fmla="*/ 4005686 w 12193149"/>
              <a:gd name="connsiteY168" fmla="*/ 2085563 h 2344739"/>
              <a:gd name="connsiteX169" fmla="*/ 3937994 w 12193149"/>
              <a:gd name="connsiteY169" fmla="*/ 2068106 h 2344739"/>
              <a:gd name="connsiteX170" fmla="*/ 3898423 w 12193149"/>
              <a:gd name="connsiteY170" fmla="*/ 2062451 h 2344739"/>
              <a:gd name="connsiteX171" fmla="*/ 3790908 w 12193149"/>
              <a:gd name="connsiteY171" fmla="*/ 2042213 h 2344739"/>
              <a:gd name="connsiteX172" fmla="*/ 3683661 w 12193149"/>
              <a:gd name="connsiteY172" fmla="*/ 2018290 h 2344739"/>
              <a:gd name="connsiteX173" fmla="*/ 3611183 w 12193149"/>
              <a:gd name="connsiteY173" fmla="*/ 1986019 h 2344739"/>
              <a:gd name="connsiteX174" fmla="*/ 3605003 w 12193149"/>
              <a:gd name="connsiteY174" fmla="*/ 1987381 h 2344739"/>
              <a:gd name="connsiteX175" fmla="*/ 3595884 w 12193149"/>
              <a:gd name="connsiteY175" fmla="*/ 1987545 h 2344739"/>
              <a:gd name="connsiteX176" fmla="*/ 3595649 w 12193149"/>
              <a:gd name="connsiteY176" fmla="*/ 1987276 h 2344739"/>
              <a:gd name="connsiteX177" fmla="*/ 3587126 w 12193149"/>
              <a:gd name="connsiteY177" fmla="*/ 1987966 h 2344739"/>
              <a:gd name="connsiteX178" fmla="*/ 3537283 w 12193149"/>
              <a:gd name="connsiteY178" fmla="*/ 1978267 h 2344739"/>
              <a:gd name="connsiteX179" fmla="*/ 3474371 w 12193149"/>
              <a:gd name="connsiteY179" fmla="*/ 1974606 h 2344739"/>
              <a:gd name="connsiteX180" fmla="*/ 3401876 w 12193149"/>
              <a:gd name="connsiteY180" fmla="*/ 1962558 h 2344739"/>
              <a:gd name="connsiteX181" fmla="*/ 3365036 w 12193149"/>
              <a:gd name="connsiteY181" fmla="*/ 1979510 h 2344739"/>
              <a:gd name="connsiteX182" fmla="*/ 3345174 w 12193149"/>
              <a:gd name="connsiteY182" fmla="*/ 1981192 h 2344739"/>
              <a:gd name="connsiteX183" fmla="*/ 3342846 w 12193149"/>
              <a:gd name="connsiteY183" fmla="*/ 1980217 h 2344739"/>
              <a:gd name="connsiteX184" fmla="*/ 3263504 w 12193149"/>
              <a:gd name="connsiteY184" fmla="*/ 1986094 h 2344739"/>
              <a:gd name="connsiteX185" fmla="*/ 3143704 w 12193149"/>
              <a:gd name="connsiteY185" fmla="*/ 1993869 h 2344739"/>
              <a:gd name="connsiteX186" fmla="*/ 3031439 w 12193149"/>
              <a:gd name="connsiteY186" fmla="*/ 1996512 h 2344739"/>
              <a:gd name="connsiteX187" fmla="*/ 2782717 w 12193149"/>
              <a:gd name="connsiteY187" fmla="*/ 2018333 h 2344739"/>
              <a:gd name="connsiteX188" fmla="*/ 2647675 w 12193149"/>
              <a:gd name="connsiteY188" fmla="*/ 2028869 h 2344739"/>
              <a:gd name="connsiteX189" fmla="*/ 2569176 w 12193149"/>
              <a:gd name="connsiteY189" fmla="*/ 2002628 h 2344739"/>
              <a:gd name="connsiteX190" fmla="*/ 2444403 w 12193149"/>
              <a:gd name="connsiteY190" fmla="*/ 2016529 h 2344739"/>
              <a:gd name="connsiteX191" fmla="*/ 2316260 w 12193149"/>
              <a:gd name="connsiteY191" fmla="*/ 2024996 h 2344739"/>
              <a:gd name="connsiteX192" fmla="*/ 2209726 w 12193149"/>
              <a:gd name="connsiteY192" fmla="*/ 2019763 h 2344739"/>
              <a:gd name="connsiteX193" fmla="*/ 2095813 w 12193149"/>
              <a:gd name="connsiteY193" fmla="*/ 2003052 h 2344739"/>
              <a:gd name="connsiteX194" fmla="*/ 1998504 w 12193149"/>
              <a:gd name="connsiteY194" fmla="*/ 1995032 h 2344739"/>
              <a:gd name="connsiteX195" fmla="*/ 1929320 w 12193149"/>
              <a:gd name="connsiteY195" fmla="*/ 2016977 h 2344739"/>
              <a:gd name="connsiteX196" fmla="*/ 1922798 w 12193149"/>
              <a:gd name="connsiteY196" fmla="*/ 2012146 h 2344739"/>
              <a:gd name="connsiteX197" fmla="*/ 1874228 w 12193149"/>
              <a:gd name="connsiteY197" fmla="*/ 2013741 h 2344739"/>
              <a:gd name="connsiteX198" fmla="*/ 1787803 w 12193149"/>
              <a:gd name="connsiteY198" fmla="*/ 2041363 h 2344739"/>
              <a:gd name="connsiteX199" fmla="*/ 1739352 w 12193149"/>
              <a:gd name="connsiteY199" fmla="*/ 2036312 h 2344739"/>
              <a:gd name="connsiteX200" fmla="*/ 1676219 w 12193149"/>
              <a:gd name="connsiteY200" fmla="*/ 2019963 h 2344739"/>
              <a:gd name="connsiteX201" fmla="*/ 1609817 w 12193149"/>
              <a:gd name="connsiteY201" fmla="*/ 2013066 h 2344739"/>
              <a:gd name="connsiteX202" fmla="*/ 1497258 w 12193149"/>
              <a:gd name="connsiteY202" fmla="*/ 1987476 h 2344739"/>
              <a:gd name="connsiteX203" fmla="*/ 1151127 w 12193149"/>
              <a:gd name="connsiteY203" fmla="*/ 1938041 h 2344739"/>
              <a:gd name="connsiteX204" fmla="*/ 859417 w 12193149"/>
              <a:gd name="connsiteY204" fmla="*/ 1928608 h 2344739"/>
              <a:gd name="connsiteX205" fmla="*/ 838688 w 12193149"/>
              <a:gd name="connsiteY205" fmla="*/ 1929821 h 2344739"/>
              <a:gd name="connsiteX206" fmla="*/ 817957 w 12193149"/>
              <a:gd name="connsiteY206" fmla="*/ 1927857 h 2344739"/>
              <a:gd name="connsiteX207" fmla="*/ 812654 w 12193149"/>
              <a:gd name="connsiteY207" fmla="*/ 1930751 h 2344739"/>
              <a:gd name="connsiteX208" fmla="*/ 721195 w 12193149"/>
              <a:gd name="connsiteY208" fmla="*/ 1929661 h 2344739"/>
              <a:gd name="connsiteX209" fmla="*/ 720890 w 12193149"/>
              <a:gd name="connsiteY209" fmla="*/ 1928399 h 2344739"/>
              <a:gd name="connsiteX210" fmla="*/ 710023 w 12193149"/>
              <a:gd name="connsiteY210" fmla="*/ 1922722 h 2344739"/>
              <a:gd name="connsiteX211" fmla="*/ 597940 w 12193149"/>
              <a:gd name="connsiteY211" fmla="*/ 1879864 h 2344739"/>
              <a:gd name="connsiteX212" fmla="*/ 579683 w 12193149"/>
              <a:gd name="connsiteY212" fmla="*/ 1877212 h 2344739"/>
              <a:gd name="connsiteX213" fmla="*/ 572865 w 12193149"/>
              <a:gd name="connsiteY213" fmla="*/ 1877401 h 2344739"/>
              <a:gd name="connsiteX214" fmla="*/ 446247 w 12193149"/>
              <a:gd name="connsiteY214" fmla="*/ 1839371 h 2344739"/>
              <a:gd name="connsiteX215" fmla="*/ 405163 w 12193149"/>
              <a:gd name="connsiteY215" fmla="*/ 1833548 h 2344739"/>
              <a:gd name="connsiteX216" fmla="*/ 293583 w 12193149"/>
              <a:gd name="connsiteY216" fmla="*/ 1812852 h 2344739"/>
              <a:gd name="connsiteX217" fmla="*/ 119529 w 12193149"/>
              <a:gd name="connsiteY217" fmla="*/ 1761047 h 2344739"/>
              <a:gd name="connsiteX218" fmla="*/ 16674 w 12193149"/>
              <a:gd name="connsiteY218" fmla="*/ 1758191 h 2344739"/>
              <a:gd name="connsiteX219" fmla="*/ 1150 w 12193149"/>
              <a:gd name="connsiteY219" fmla="*/ 1752722 h 2344739"/>
              <a:gd name="connsiteX220" fmla="*/ 1148 w 12193149"/>
              <a:gd name="connsiteY220" fmla="*/ 222213 h 2344739"/>
              <a:gd name="connsiteX221" fmla="*/ 1148 w 12193149"/>
              <a:gd name="connsiteY221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101593 w 12193149"/>
              <a:gd name="connsiteY58" fmla="*/ 1742432 h 2344739"/>
              <a:gd name="connsiteX59" fmla="*/ 10083317 w 12193149"/>
              <a:gd name="connsiteY59" fmla="*/ 1743296 h 2344739"/>
              <a:gd name="connsiteX60" fmla="*/ 10040388 w 12193149"/>
              <a:gd name="connsiteY60" fmla="*/ 1741632 h 2344739"/>
              <a:gd name="connsiteX61" fmla="*/ 9961167 w 12193149"/>
              <a:gd name="connsiteY61" fmla="*/ 1757147 h 2344739"/>
              <a:gd name="connsiteX62" fmla="*/ 9848940 w 12193149"/>
              <a:gd name="connsiteY62" fmla="*/ 1763915 h 2344739"/>
              <a:gd name="connsiteX63" fmla="*/ 9729457 w 12193149"/>
              <a:gd name="connsiteY63" fmla="*/ 1784122 h 2344739"/>
              <a:gd name="connsiteX64" fmla="*/ 9585655 w 12193149"/>
              <a:gd name="connsiteY64" fmla="*/ 1795542 h 2344739"/>
              <a:gd name="connsiteX65" fmla="*/ 9338590 w 12193149"/>
              <a:gd name="connsiteY65" fmla="*/ 1869293 h 2344739"/>
              <a:gd name="connsiteX66" fmla="*/ 9232518 w 12193149"/>
              <a:gd name="connsiteY66" fmla="*/ 1893149 h 2344739"/>
              <a:gd name="connsiteX67" fmla="*/ 9156690 w 12193149"/>
              <a:gd name="connsiteY67" fmla="*/ 1903228 h 2344739"/>
              <a:gd name="connsiteX68" fmla="*/ 9054601 w 12193149"/>
              <a:gd name="connsiteY68" fmla="*/ 1910755 h 2344739"/>
              <a:gd name="connsiteX69" fmla="*/ 9006634 w 12193149"/>
              <a:gd name="connsiteY69" fmla="*/ 1914040 h 2344739"/>
              <a:gd name="connsiteX70" fmla="*/ 9006349 w 12193149"/>
              <a:gd name="connsiteY70" fmla="*/ 1913800 h 2344739"/>
              <a:gd name="connsiteX71" fmla="*/ 8997380 w 12193149"/>
              <a:gd name="connsiteY71" fmla="*/ 1915011 h 2344739"/>
              <a:gd name="connsiteX72" fmla="*/ 8991542 w 12193149"/>
              <a:gd name="connsiteY72" fmla="*/ 1917072 h 2344739"/>
              <a:gd name="connsiteX73" fmla="*/ 8975485 w 12193149"/>
              <a:gd name="connsiteY73" fmla="*/ 1920298 h 2344739"/>
              <a:gd name="connsiteX74" fmla="*/ 8969159 w 12193149"/>
              <a:gd name="connsiteY74" fmla="*/ 1919598 h 2344739"/>
              <a:gd name="connsiteX75" fmla="*/ 8964196 w 12193149"/>
              <a:gd name="connsiteY75" fmla="*/ 1917373 h 2344739"/>
              <a:gd name="connsiteX76" fmla="*/ 8930136 w 12193149"/>
              <a:gd name="connsiteY76" fmla="*/ 1914185 h 2344739"/>
              <a:gd name="connsiteX77" fmla="*/ 8753592 w 12193149"/>
              <a:gd name="connsiteY77" fmla="*/ 1933417 h 2344739"/>
              <a:gd name="connsiteX78" fmla="*/ 8708995 w 12193149"/>
              <a:gd name="connsiteY78" fmla="*/ 1935518 h 2344739"/>
              <a:gd name="connsiteX79" fmla="*/ 8597219 w 12193149"/>
              <a:gd name="connsiteY79" fmla="*/ 1944090 h 2344739"/>
              <a:gd name="connsiteX80" fmla="*/ 8526378 w 12193149"/>
              <a:gd name="connsiteY80" fmla="*/ 1929248 h 2344739"/>
              <a:gd name="connsiteX81" fmla="*/ 8512131 w 12193149"/>
              <a:gd name="connsiteY81" fmla="*/ 1935163 h 2344739"/>
              <a:gd name="connsiteX82" fmla="*/ 8507315 w 12193149"/>
              <a:gd name="connsiteY82" fmla="*/ 1938164 h 2344739"/>
              <a:gd name="connsiteX83" fmla="*/ 8499116 w 12193149"/>
              <a:gd name="connsiteY83" fmla="*/ 1940902 h 2344739"/>
              <a:gd name="connsiteX84" fmla="*/ 8498742 w 12193149"/>
              <a:gd name="connsiteY84" fmla="*/ 1940723 h 2344739"/>
              <a:gd name="connsiteX85" fmla="*/ 8491397 w 12193149"/>
              <a:gd name="connsiteY85" fmla="*/ 1943773 h 2344739"/>
              <a:gd name="connsiteX86" fmla="*/ 8368330 w 12193149"/>
              <a:gd name="connsiteY86" fmla="*/ 1957815 h 2344739"/>
              <a:gd name="connsiteX87" fmla="*/ 8354947 w 12193149"/>
              <a:gd name="connsiteY87" fmla="*/ 1958009 h 2344739"/>
              <a:gd name="connsiteX88" fmla="*/ 8321252 w 12193149"/>
              <a:gd name="connsiteY88" fmla="*/ 1974587 h 2344739"/>
              <a:gd name="connsiteX89" fmla="*/ 8315581 w 12193149"/>
              <a:gd name="connsiteY89" fmla="*/ 1974913 h 2344739"/>
              <a:gd name="connsiteX90" fmla="*/ 8296322 w 12193149"/>
              <a:gd name="connsiteY90" fmla="*/ 1988808 h 2344739"/>
              <a:gd name="connsiteX91" fmla="*/ 8285424 w 12193149"/>
              <a:gd name="connsiteY91" fmla="*/ 1994631 h 2344739"/>
              <a:gd name="connsiteX92" fmla="*/ 8284298 w 12193149"/>
              <a:gd name="connsiteY92" fmla="*/ 1999074 h 2344739"/>
              <a:gd name="connsiteX93" fmla="*/ 8267224 w 12193149"/>
              <a:gd name="connsiteY93" fmla="*/ 2006249 h 2344739"/>
              <a:gd name="connsiteX94" fmla="*/ 8264525 w 12193149"/>
              <a:gd name="connsiteY94" fmla="*/ 2006019 h 2344739"/>
              <a:gd name="connsiteX95" fmla="*/ 8253181 w 12193149"/>
              <a:gd name="connsiteY95" fmla="*/ 2015862 h 2344739"/>
              <a:gd name="connsiteX96" fmla="*/ 8246982 w 12193149"/>
              <a:gd name="connsiteY96" fmla="*/ 2028854 h 2344739"/>
              <a:gd name="connsiteX97" fmla="*/ 8091420 w 12193149"/>
              <a:gd name="connsiteY97" fmla="*/ 2075015 h 2344739"/>
              <a:gd name="connsiteX98" fmla="*/ 7906555 w 12193149"/>
              <a:gd name="connsiteY98" fmla="*/ 2116988 h 2344739"/>
              <a:gd name="connsiteX99" fmla="*/ 7719893 w 12193149"/>
              <a:gd name="connsiteY99" fmla="*/ 2142703 h 2344739"/>
              <a:gd name="connsiteX100" fmla="*/ 7615495 w 12193149"/>
              <a:gd name="connsiteY100" fmla="*/ 2139232 h 2344739"/>
              <a:gd name="connsiteX101" fmla="*/ 7528691 w 12193149"/>
              <a:gd name="connsiteY101" fmla="*/ 2145060 h 2344739"/>
              <a:gd name="connsiteX102" fmla="*/ 7520719 w 12193149"/>
              <a:gd name="connsiteY102" fmla="*/ 2147613 h 2344739"/>
              <a:gd name="connsiteX103" fmla="*/ 7508559 w 12193149"/>
              <a:gd name="connsiteY103" fmla="*/ 2148948 h 2344739"/>
              <a:gd name="connsiteX104" fmla="*/ 7508188 w 12193149"/>
              <a:gd name="connsiteY104" fmla="*/ 2148621 h 2344739"/>
              <a:gd name="connsiteX105" fmla="*/ 7496943 w 12193149"/>
              <a:gd name="connsiteY105" fmla="*/ 2150573 h 2344739"/>
              <a:gd name="connsiteX106" fmla="*/ 7406539 w 12193149"/>
              <a:gd name="connsiteY106" fmla="*/ 2142468 h 2344739"/>
              <a:gd name="connsiteX107" fmla="*/ 7219707 w 12193149"/>
              <a:gd name="connsiteY107" fmla="*/ 2156680 h 2344739"/>
              <a:gd name="connsiteX108" fmla="*/ 7202249 w 12193149"/>
              <a:gd name="connsiteY108" fmla="*/ 2161230 h 2344739"/>
              <a:gd name="connsiteX109" fmla="*/ 7198152 w 12193149"/>
              <a:gd name="connsiteY109" fmla="*/ 2166588 h 2344739"/>
              <a:gd name="connsiteX110" fmla="*/ 7171956 w 12193149"/>
              <a:gd name="connsiteY110" fmla="*/ 2171236 h 2344739"/>
              <a:gd name="connsiteX111" fmla="*/ 7098136 w 12193149"/>
              <a:gd name="connsiteY111" fmla="*/ 2183464 h 2344739"/>
              <a:gd name="connsiteX112" fmla="*/ 7019644 w 12193149"/>
              <a:gd name="connsiteY112" fmla="*/ 2183090 h 2344739"/>
              <a:gd name="connsiteX113" fmla="*/ 6905294 w 12193149"/>
              <a:gd name="connsiteY113" fmla="*/ 2212596 h 2344739"/>
              <a:gd name="connsiteX114" fmla="*/ 6709370 w 12193149"/>
              <a:gd name="connsiteY114" fmla="*/ 2240551 h 2344739"/>
              <a:gd name="connsiteX115" fmla="*/ 6550602 w 12193149"/>
              <a:gd name="connsiteY115" fmla="*/ 2269327 h 2344739"/>
              <a:gd name="connsiteX116" fmla="*/ 6318708 w 12193149"/>
              <a:gd name="connsiteY116" fmla="*/ 2316127 h 2344739"/>
              <a:gd name="connsiteX117" fmla="*/ 6169822 w 12193149"/>
              <a:gd name="connsiteY117" fmla="*/ 2318214 h 2344739"/>
              <a:gd name="connsiteX118" fmla="*/ 6074996 w 12193149"/>
              <a:gd name="connsiteY118" fmla="*/ 2338676 h 2344739"/>
              <a:gd name="connsiteX119" fmla="*/ 6069677 w 12193149"/>
              <a:gd name="connsiteY119" fmla="*/ 2337139 h 2344739"/>
              <a:gd name="connsiteX120" fmla="*/ 6049786 w 12193149"/>
              <a:gd name="connsiteY120" fmla="*/ 2337822 h 2344739"/>
              <a:gd name="connsiteX121" fmla="*/ 6042433 w 12193149"/>
              <a:gd name="connsiteY121" fmla="*/ 2329473 h 2344739"/>
              <a:gd name="connsiteX122" fmla="*/ 6011238 w 12193149"/>
              <a:gd name="connsiteY122" fmla="*/ 2324380 h 2344739"/>
              <a:gd name="connsiteX123" fmla="*/ 5958523 w 12193149"/>
              <a:gd name="connsiteY123" fmla="*/ 2328024 h 2344739"/>
              <a:gd name="connsiteX124" fmla="*/ 5760067 w 12193149"/>
              <a:gd name="connsiteY124" fmla="*/ 2343716 h 2344739"/>
              <a:gd name="connsiteX125" fmla="*/ 5628108 w 12193149"/>
              <a:gd name="connsiteY125" fmla="*/ 2344739 h 2344739"/>
              <a:gd name="connsiteX126" fmla="*/ 5472054 w 12193149"/>
              <a:gd name="connsiteY126" fmla="*/ 2330719 h 2344739"/>
              <a:gd name="connsiteX127" fmla="*/ 5433909 w 12193149"/>
              <a:gd name="connsiteY127" fmla="*/ 2319466 h 2344739"/>
              <a:gd name="connsiteX128" fmla="*/ 5382817 w 12193149"/>
              <a:gd name="connsiteY128" fmla="*/ 2301764 h 2344739"/>
              <a:gd name="connsiteX129" fmla="*/ 5262912 w 12193149"/>
              <a:gd name="connsiteY129" fmla="*/ 2281347 h 2344739"/>
              <a:gd name="connsiteX130" fmla="*/ 5224109 w 12193149"/>
              <a:gd name="connsiteY130" fmla="*/ 2270223 h 2344739"/>
              <a:gd name="connsiteX131" fmla="*/ 5175808 w 12193149"/>
              <a:gd name="connsiteY131" fmla="*/ 2267233 h 2344739"/>
              <a:gd name="connsiteX132" fmla="*/ 5157702 w 12193149"/>
              <a:gd name="connsiteY132" fmla="*/ 2260010 h 2344739"/>
              <a:gd name="connsiteX133" fmla="*/ 5143747 w 12193149"/>
              <a:gd name="connsiteY133" fmla="*/ 2256610 h 2344739"/>
              <a:gd name="connsiteX134" fmla="*/ 5140744 w 12193149"/>
              <a:gd name="connsiteY134" fmla="*/ 2254509 h 2344739"/>
              <a:gd name="connsiteX135" fmla="*/ 5122807 w 12193149"/>
              <a:gd name="connsiteY135" fmla="*/ 2243656 h 2344739"/>
              <a:gd name="connsiteX136" fmla="*/ 5066938 w 12193149"/>
              <a:gd name="connsiteY136" fmla="*/ 2250227 h 2344739"/>
              <a:gd name="connsiteX137" fmla="*/ 5012662 w 12193149"/>
              <a:gd name="connsiteY137" fmla="*/ 2233846 h 2344739"/>
              <a:gd name="connsiteX138" fmla="*/ 4841589 w 12193149"/>
              <a:gd name="connsiteY138" fmla="*/ 2209829 h 2344739"/>
              <a:gd name="connsiteX139" fmla="*/ 4763595 w 12193149"/>
              <a:gd name="connsiteY139" fmla="*/ 2182061 h 2344739"/>
              <a:gd name="connsiteX140" fmla="*/ 4724334 w 12193149"/>
              <a:gd name="connsiteY140" fmla="*/ 2173047 h 2344739"/>
              <a:gd name="connsiteX141" fmla="*/ 4722324 w 12193149"/>
              <a:gd name="connsiteY141" fmla="*/ 2172298 h 2344739"/>
              <a:gd name="connsiteX142" fmla="*/ 4723259 w 12193149"/>
              <a:gd name="connsiteY142" fmla="*/ 2172087 h 2344739"/>
              <a:gd name="connsiteX143" fmla="*/ 4718350 w 12193149"/>
              <a:gd name="connsiteY143" fmla="*/ 2170817 h 2344739"/>
              <a:gd name="connsiteX144" fmla="*/ 4722324 w 12193149"/>
              <a:gd name="connsiteY144" fmla="*/ 2172298 h 2344739"/>
              <a:gd name="connsiteX145" fmla="*/ 4716674 w 12193149"/>
              <a:gd name="connsiteY145" fmla="*/ 2173573 h 2344739"/>
              <a:gd name="connsiteX146" fmla="*/ 4516962 w 12193149"/>
              <a:gd name="connsiteY146" fmla="*/ 2163671 h 2344739"/>
              <a:gd name="connsiteX147" fmla="*/ 4429691 w 12193149"/>
              <a:gd name="connsiteY147" fmla="*/ 2153020 h 2344739"/>
              <a:gd name="connsiteX148" fmla="*/ 4364023 w 12193149"/>
              <a:gd name="connsiteY148" fmla="*/ 2151674 h 2344739"/>
              <a:gd name="connsiteX149" fmla="*/ 4318114 w 12193149"/>
              <a:gd name="connsiteY149" fmla="*/ 2158289 h 2344739"/>
              <a:gd name="connsiteX150" fmla="*/ 4316258 w 12193149"/>
              <a:gd name="connsiteY150" fmla="*/ 2156948 h 2344739"/>
              <a:gd name="connsiteX151" fmla="*/ 4296292 w 12193149"/>
              <a:gd name="connsiteY151" fmla="*/ 2155069 h 2344739"/>
              <a:gd name="connsiteX152" fmla="*/ 4291212 w 12193149"/>
              <a:gd name="connsiteY152" fmla="*/ 2157986 h 2344739"/>
              <a:gd name="connsiteX153" fmla="*/ 4277290 w 12193149"/>
              <a:gd name="connsiteY153" fmla="*/ 2157740 h 2344739"/>
              <a:gd name="connsiteX154" fmla="*/ 4249265 w 12193149"/>
              <a:gd name="connsiteY154" fmla="*/ 2160064 h 2344739"/>
              <a:gd name="connsiteX155" fmla="*/ 4203199 w 12193149"/>
              <a:gd name="connsiteY155" fmla="*/ 2157269 h 2344739"/>
              <a:gd name="connsiteX156" fmla="*/ 4202893 w 12193149"/>
              <a:gd name="connsiteY156" fmla="*/ 2156010 h 2344739"/>
              <a:gd name="connsiteX157" fmla="*/ 4192396 w 12193149"/>
              <a:gd name="connsiteY157" fmla="*/ 2150376 h 2344739"/>
              <a:gd name="connsiteX158" fmla="*/ 4143893 w 12193149"/>
              <a:gd name="connsiteY158" fmla="*/ 2134511 h 2344739"/>
              <a:gd name="connsiteX159" fmla="*/ 4084245 w 12193149"/>
              <a:gd name="connsiteY159" fmla="*/ 2107978 h 2344739"/>
              <a:gd name="connsiteX160" fmla="*/ 4075694 w 12193149"/>
              <a:gd name="connsiteY160" fmla="*/ 2107143 h 2344739"/>
              <a:gd name="connsiteX161" fmla="*/ 4075575 w 12193149"/>
              <a:gd name="connsiteY161" fmla="*/ 2106844 h 2344739"/>
              <a:gd name="connsiteX162" fmla="*/ 4066658 w 12193149"/>
              <a:gd name="connsiteY162" fmla="*/ 2105400 h 2344739"/>
              <a:gd name="connsiteX163" fmla="*/ 4060102 w 12193149"/>
              <a:gd name="connsiteY163" fmla="*/ 2105618 h 2344739"/>
              <a:gd name="connsiteX164" fmla="*/ 4043512 w 12193149"/>
              <a:gd name="connsiteY164" fmla="*/ 2103997 h 2344739"/>
              <a:gd name="connsiteX165" fmla="*/ 4038145 w 12193149"/>
              <a:gd name="connsiteY165" fmla="*/ 2101563 h 2344739"/>
              <a:gd name="connsiteX166" fmla="*/ 4036511 w 12193149"/>
              <a:gd name="connsiteY166" fmla="*/ 2097896 h 2344739"/>
              <a:gd name="connsiteX167" fmla="*/ 4034926 w 12193149"/>
              <a:gd name="connsiteY167" fmla="*/ 2098131 h 2344739"/>
              <a:gd name="connsiteX168" fmla="*/ 4005686 w 12193149"/>
              <a:gd name="connsiteY168" fmla="*/ 2085563 h 2344739"/>
              <a:gd name="connsiteX169" fmla="*/ 3937994 w 12193149"/>
              <a:gd name="connsiteY169" fmla="*/ 2068106 h 2344739"/>
              <a:gd name="connsiteX170" fmla="*/ 3898423 w 12193149"/>
              <a:gd name="connsiteY170" fmla="*/ 2062451 h 2344739"/>
              <a:gd name="connsiteX171" fmla="*/ 3790908 w 12193149"/>
              <a:gd name="connsiteY171" fmla="*/ 2042213 h 2344739"/>
              <a:gd name="connsiteX172" fmla="*/ 3683661 w 12193149"/>
              <a:gd name="connsiteY172" fmla="*/ 2018290 h 2344739"/>
              <a:gd name="connsiteX173" fmla="*/ 3611183 w 12193149"/>
              <a:gd name="connsiteY173" fmla="*/ 1986019 h 2344739"/>
              <a:gd name="connsiteX174" fmla="*/ 3605003 w 12193149"/>
              <a:gd name="connsiteY174" fmla="*/ 1987381 h 2344739"/>
              <a:gd name="connsiteX175" fmla="*/ 3595884 w 12193149"/>
              <a:gd name="connsiteY175" fmla="*/ 1987545 h 2344739"/>
              <a:gd name="connsiteX176" fmla="*/ 3595649 w 12193149"/>
              <a:gd name="connsiteY176" fmla="*/ 1987276 h 2344739"/>
              <a:gd name="connsiteX177" fmla="*/ 3587126 w 12193149"/>
              <a:gd name="connsiteY177" fmla="*/ 1987966 h 2344739"/>
              <a:gd name="connsiteX178" fmla="*/ 3537283 w 12193149"/>
              <a:gd name="connsiteY178" fmla="*/ 1978267 h 2344739"/>
              <a:gd name="connsiteX179" fmla="*/ 3474371 w 12193149"/>
              <a:gd name="connsiteY179" fmla="*/ 1974606 h 2344739"/>
              <a:gd name="connsiteX180" fmla="*/ 3401876 w 12193149"/>
              <a:gd name="connsiteY180" fmla="*/ 1962558 h 2344739"/>
              <a:gd name="connsiteX181" fmla="*/ 3365036 w 12193149"/>
              <a:gd name="connsiteY181" fmla="*/ 1979510 h 2344739"/>
              <a:gd name="connsiteX182" fmla="*/ 3345174 w 12193149"/>
              <a:gd name="connsiteY182" fmla="*/ 1981192 h 2344739"/>
              <a:gd name="connsiteX183" fmla="*/ 3342846 w 12193149"/>
              <a:gd name="connsiteY183" fmla="*/ 1980217 h 2344739"/>
              <a:gd name="connsiteX184" fmla="*/ 3263504 w 12193149"/>
              <a:gd name="connsiteY184" fmla="*/ 1986094 h 2344739"/>
              <a:gd name="connsiteX185" fmla="*/ 3143704 w 12193149"/>
              <a:gd name="connsiteY185" fmla="*/ 1993869 h 2344739"/>
              <a:gd name="connsiteX186" fmla="*/ 3031439 w 12193149"/>
              <a:gd name="connsiteY186" fmla="*/ 1996512 h 2344739"/>
              <a:gd name="connsiteX187" fmla="*/ 2782717 w 12193149"/>
              <a:gd name="connsiteY187" fmla="*/ 2018333 h 2344739"/>
              <a:gd name="connsiteX188" fmla="*/ 2647675 w 12193149"/>
              <a:gd name="connsiteY188" fmla="*/ 2028869 h 2344739"/>
              <a:gd name="connsiteX189" fmla="*/ 2569176 w 12193149"/>
              <a:gd name="connsiteY189" fmla="*/ 2002628 h 2344739"/>
              <a:gd name="connsiteX190" fmla="*/ 2444403 w 12193149"/>
              <a:gd name="connsiteY190" fmla="*/ 2016529 h 2344739"/>
              <a:gd name="connsiteX191" fmla="*/ 2316260 w 12193149"/>
              <a:gd name="connsiteY191" fmla="*/ 2024996 h 2344739"/>
              <a:gd name="connsiteX192" fmla="*/ 2209726 w 12193149"/>
              <a:gd name="connsiteY192" fmla="*/ 2019763 h 2344739"/>
              <a:gd name="connsiteX193" fmla="*/ 2095813 w 12193149"/>
              <a:gd name="connsiteY193" fmla="*/ 2003052 h 2344739"/>
              <a:gd name="connsiteX194" fmla="*/ 1998504 w 12193149"/>
              <a:gd name="connsiteY194" fmla="*/ 1995032 h 2344739"/>
              <a:gd name="connsiteX195" fmla="*/ 1929320 w 12193149"/>
              <a:gd name="connsiteY195" fmla="*/ 2016977 h 2344739"/>
              <a:gd name="connsiteX196" fmla="*/ 1922798 w 12193149"/>
              <a:gd name="connsiteY196" fmla="*/ 2012146 h 2344739"/>
              <a:gd name="connsiteX197" fmla="*/ 1874228 w 12193149"/>
              <a:gd name="connsiteY197" fmla="*/ 2013741 h 2344739"/>
              <a:gd name="connsiteX198" fmla="*/ 1787803 w 12193149"/>
              <a:gd name="connsiteY198" fmla="*/ 2041363 h 2344739"/>
              <a:gd name="connsiteX199" fmla="*/ 1739352 w 12193149"/>
              <a:gd name="connsiteY199" fmla="*/ 2036312 h 2344739"/>
              <a:gd name="connsiteX200" fmla="*/ 1676219 w 12193149"/>
              <a:gd name="connsiteY200" fmla="*/ 2019963 h 2344739"/>
              <a:gd name="connsiteX201" fmla="*/ 1609817 w 12193149"/>
              <a:gd name="connsiteY201" fmla="*/ 2013066 h 2344739"/>
              <a:gd name="connsiteX202" fmla="*/ 1497258 w 12193149"/>
              <a:gd name="connsiteY202" fmla="*/ 1987476 h 2344739"/>
              <a:gd name="connsiteX203" fmla="*/ 1151127 w 12193149"/>
              <a:gd name="connsiteY203" fmla="*/ 1938041 h 2344739"/>
              <a:gd name="connsiteX204" fmla="*/ 859417 w 12193149"/>
              <a:gd name="connsiteY204" fmla="*/ 1928608 h 2344739"/>
              <a:gd name="connsiteX205" fmla="*/ 838688 w 12193149"/>
              <a:gd name="connsiteY205" fmla="*/ 1929821 h 2344739"/>
              <a:gd name="connsiteX206" fmla="*/ 817957 w 12193149"/>
              <a:gd name="connsiteY206" fmla="*/ 1927857 h 2344739"/>
              <a:gd name="connsiteX207" fmla="*/ 812654 w 12193149"/>
              <a:gd name="connsiteY207" fmla="*/ 1930751 h 2344739"/>
              <a:gd name="connsiteX208" fmla="*/ 721195 w 12193149"/>
              <a:gd name="connsiteY208" fmla="*/ 1929661 h 2344739"/>
              <a:gd name="connsiteX209" fmla="*/ 720890 w 12193149"/>
              <a:gd name="connsiteY209" fmla="*/ 1928399 h 2344739"/>
              <a:gd name="connsiteX210" fmla="*/ 710023 w 12193149"/>
              <a:gd name="connsiteY210" fmla="*/ 1922722 h 2344739"/>
              <a:gd name="connsiteX211" fmla="*/ 597940 w 12193149"/>
              <a:gd name="connsiteY211" fmla="*/ 1879864 h 2344739"/>
              <a:gd name="connsiteX212" fmla="*/ 579683 w 12193149"/>
              <a:gd name="connsiteY212" fmla="*/ 1877212 h 2344739"/>
              <a:gd name="connsiteX213" fmla="*/ 572865 w 12193149"/>
              <a:gd name="connsiteY213" fmla="*/ 1877401 h 2344739"/>
              <a:gd name="connsiteX214" fmla="*/ 446247 w 12193149"/>
              <a:gd name="connsiteY214" fmla="*/ 1839371 h 2344739"/>
              <a:gd name="connsiteX215" fmla="*/ 405163 w 12193149"/>
              <a:gd name="connsiteY215" fmla="*/ 1833548 h 2344739"/>
              <a:gd name="connsiteX216" fmla="*/ 293583 w 12193149"/>
              <a:gd name="connsiteY216" fmla="*/ 1812852 h 2344739"/>
              <a:gd name="connsiteX217" fmla="*/ 119529 w 12193149"/>
              <a:gd name="connsiteY217" fmla="*/ 1761047 h 2344739"/>
              <a:gd name="connsiteX218" fmla="*/ 16674 w 12193149"/>
              <a:gd name="connsiteY218" fmla="*/ 1758191 h 2344739"/>
              <a:gd name="connsiteX219" fmla="*/ 1150 w 12193149"/>
              <a:gd name="connsiteY219" fmla="*/ 1752722 h 2344739"/>
              <a:gd name="connsiteX220" fmla="*/ 1148 w 12193149"/>
              <a:gd name="connsiteY220" fmla="*/ 222213 h 2344739"/>
              <a:gd name="connsiteX221" fmla="*/ 1148 w 12193149"/>
              <a:gd name="connsiteY221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083317 w 12193149"/>
              <a:gd name="connsiteY58" fmla="*/ 1743296 h 2344739"/>
              <a:gd name="connsiteX59" fmla="*/ 10040388 w 12193149"/>
              <a:gd name="connsiteY59" fmla="*/ 1741632 h 2344739"/>
              <a:gd name="connsiteX60" fmla="*/ 9961167 w 12193149"/>
              <a:gd name="connsiteY60" fmla="*/ 1757147 h 2344739"/>
              <a:gd name="connsiteX61" fmla="*/ 9848940 w 12193149"/>
              <a:gd name="connsiteY61" fmla="*/ 1763915 h 2344739"/>
              <a:gd name="connsiteX62" fmla="*/ 9729457 w 12193149"/>
              <a:gd name="connsiteY62" fmla="*/ 1784122 h 2344739"/>
              <a:gd name="connsiteX63" fmla="*/ 9585655 w 12193149"/>
              <a:gd name="connsiteY63" fmla="*/ 1795542 h 2344739"/>
              <a:gd name="connsiteX64" fmla="*/ 9338590 w 12193149"/>
              <a:gd name="connsiteY64" fmla="*/ 1869293 h 2344739"/>
              <a:gd name="connsiteX65" fmla="*/ 9232518 w 12193149"/>
              <a:gd name="connsiteY65" fmla="*/ 1893149 h 2344739"/>
              <a:gd name="connsiteX66" fmla="*/ 9156690 w 12193149"/>
              <a:gd name="connsiteY66" fmla="*/ 1903228 h 2344739"/>
              <a:gd name="connsiteX67" fmla="*/ 9054601 w 12193149"/>
              <a:gd name="connsiteY67" fmla="*/ 1910755 h 2344739"/>
              <a:gd name="connsiteX68" fmla="*/ 9006634 w 12193149"/>
              <a:gd name="connsiteY68" fmla="*/ 1914040 h 2344739"/>
              <a:gd name="connsiteX69" fmla="*/ 9006349 w 12193149"/>
              <a:gd name="connsiteY69" fmla="*/ 1913800 h 2344739"/>
              <a:gd name="connsiteX70" fmla="*/ 8997380 w 12193149"/>
              <a:gd name="connsiteY70" fmla="*/ 1915011 h 2344739"/>
              <a:gd name="connsiteX71" fmla="*/ 8991542 w 12193149"/>
              <a:gd name="connsiteY71" fmla="*/ 1917072 h 2344739"/>
              <a:gd name="connsiteX72" fmla="*/ 8975485 w 12193149"/>
              <a:gd name="connsiteY72" fmla="*/ 1920298 h 2344739"/>
              <a:gd name="connsiteX73" fmla="*/ 8969159 w 12193149"/>
              <a:gd name="connsiteY73" fmla="*/ 1919598 h 2344739"/>
              <a:gd name="connsiteX74" fmla="*/ 8964196 w 12193149"/>
              <a:gd name="connsiteY74" fmla="*/ 1917373 h 2344739"/>
              <a:gd name="connsiteX75" fmla="*/ 8930136 w 12193149"/>
              <a:gd name="connsiteY75" fmla="*/ 1914185 h 2344739"/>
              <a:gd name="connsiteX76" fmla="*/ 8753592 w 12193149"/>
              <a:gd name="connsiteY76" fmla="*/ 1933417 h 2344739"/>
              <a:gd name="connsiteX77" fmla="*/ 8708995 w 12193149"/>
              <a:gd name="connsiteY77" fmla="*/ 1935518 h 2344739"/>
              <a:gd name="connsiteX78" fmla="*/ 8597219 w 12193149"/>
              <a:gd name="connsiteY78" fmla="*/ 1944090 h 2344739"/>
              <a:gd name="connsiteX79" fmla="*/ 8526378 w 12193149"/>
              <a:gd name="connsiteY79" fmla="*/ 1929248 h 2344739"/>
              <a:gd name="connsiteX80" fmla="*/ 8512131 w 12193149"/>
              <a:gd name="connsiteY80" fmla="*/ 1935163 h 2344739"/>
              <a:gd name="connsiteX81" fmla="*/ 8507315 w 12193149"/>
              <a:gd name="connsiteY81" fmla="*/ 1938164 h 2344739"/>
              <a:gd name="connsiteX82" fmla="*/ 8499116 w 12193149"/>
              <a:gd name="connsiteY82" fmla="*/ 1940902 h 2344739"/>
              <a:gd name="connsiteX83" fmla="*/ 8498742 w 12193149"/>
              <a:gd name="connsiteY83" fmla="*/ 1940723 h 2344739"/>
              <a:gd name="connsiteX84" fmla="*/ 8491397 w 12193149"/>
              <a:gd name="connsiteY84" fmla="*/ 1943773 h 2344739"/>
              <a:gd name="connsiteX85" fmla="*/ 8368330 w 12193149"/>
              <a:gd name="connsiteY85" fmla="*/ 1957815 h 2344739"/>
              <a:gd name="connsiteX86" fmla="*/ 8354947 w 12193149"/>
              <a:gd name="connsiteY86" fmla="*/ 1958009 h 2344739"/>
              <a:gd name="connsiteX87" fmla="*/ 8321252 w 12193149"/>
              <a:gd name="connsiteY87" fmla="*/ 1974587 h 2344739"/>
              <a:gd name="connsiteX88" fmla="*/ 8315581 w 12193149"/>
              <a:gd name="connsiteY88" fmla="*/ 1974913 h 2344739"/>
              <a:gd name="connsiteX89" fmla="*/ 8296322 w 12193149"/>
              <a:gd name="connsiteY89" fmla="*/ 1988808 h 2344739"/>
              <a:gd name="connsiteX90" fmla="*/ 8285424 w 12193149"/>
              <a:gd name="connsiteY90" fmla="*/ 1994631 h 2344739"/>
              <a:gd name="connsiteX91" fmla="*/ 8284298 w 12193149"/>
              <a:gd name="connsiteY91" fmla="*/ 1999074 h 2344739"/>
              <a:gd name="connsiteX92" fmla="*/ 8267224 w 12193149"/>
              <a:gd name="connsiteY92" fmla="*/ 2006249 h 2344739"/>
              <a:gd name="connsiteX93" fmla="*/ 8264525 w 12193149"/>
              <a:gd name="connsiteY93" fmla="*/ 2006019 h 2344739"/>
              <a:gd name="connsiteX94" fmla="*/ 8253181 w 12193149"/>
              <a:gd name="connsiteY94" fmla="*/ 2015862 h 2344739"/>
              <a:gd name="connsiteX95" fmla="*/ 8246982 w 12193149"/>
              <a:gd name="connsiteY95" fmla="*/ 2028854 h 2344739"/>
              <a:gd name="connsiteX96" fmla="*/ 8091420 w 12193149"/>
              <a:gd name="connsiteY96" fmla="*/ 2075015 h 2344739"/>
              <a:gd name="connsiteX97" fmla="*/ 7906555 w 12193149"/>
              <a:gd name="connsiteY97" fmla="*/ 2116988 h 2344739"/>
              <a:gd name="connsiteX98" fmla="*/ 7719893 w 12193149"/>
              <a:gd name="connsiteY98" fmla="*/ 2142703 h 2344739"/>
              <a:gd name="connsiteX99" fmla="*/ 7615495 w 12193149"/>
              <a:gd name="connsiteY99" fmla="*/ 2139232 h 2344739"/>
              <a:gd name="connsiteX100" fmla="*/ 7528691 w 12193149"/>
              <a:gd name="connsiteY100" fmla="*/ 2145060 h 2344739"/>
              <a:gd name="connsiteX101" fmla="*/ 7520719 w 12193149"/>
              <a:gd name="connsiteY101" fmla="*/ 2147613 h 2344739"/>
              <a:gd name="connsiteX102" fmla="*/ 7508559 w 12193149"/>
              <a:gd name="connsiteY102" fmla="*/ 2148948 h 2344739"/>
              <a:gd name="connsiteX103" fmla="*/ 7508188 w 12193149"/>
              <a:gd name="connsiteY103" fmla="*/ 2148621 h 2344739"/>
              <a:gd name="connsiteX104" fmla="*/ 7496943 w 12193149"/>
              <a:gd name="connsiteY104" fmla="*/ 2150573 h 2344739"/>
              <a:gd name="connsiteX105" fmla="*/ 7406539 w 12193149"/>
              <a:gd name="connsiteY105" fmla="*/ 2142468 h 2344739"/>
              <a:gd name="connsiteX106" fmla="*/ 7219707 w 12193149"/>
              <a:gd name="connsiteY106" fmla="*/ 2156680 h 2344739"/>
              <a:gd name="connsiteX107" fmla="*/ 7202249 w 12193149"/>
              <a:gd name="connsiteY107" fmla="*/ 2161230 h 2344739"/>
              <a:gd name="connsiteX108" fmla="*/ 7198152 w 12193149"/>
              <a:gd name="connsiteY108" fmla="*/ 2166588 h 2344739"/>
              <a:gd name="connsiteX109" fmla="*/ 7171956 w 12193149"/>
              <a:gd name="connsiteY109" fmla="*/ 2171236 h 2344739"/>
              <a:gd name="connsiteX110" fmla="*/ 7098136 w 12193149"/>
              <a:gd name="connsiteY110" fmla="*/ 2183464 h 2344739"/>
              <a:gd name="connsiteX111" fmla="*/ 7019644 w 12193149"/>
              <a:gd name="connsiteY111" fmla="*/ 2183090 h 2344739"/>
              <a:gd name="connsiteX112" fmla="*/ 6905294 w 12193149"/>
              <a:gd name="connsiteY112" fmla="*/ 2212596 h 2344739"/>
              <a:gd name="connsiteX113" fmla="*/ 6709370 w 12193149"/>
              <a:gd name="connsiteY113" fmla="*/ 2240551 h 2344739"/>
              <a:gd name="connsiteX114" fmla="*/ 6550602 w 12193149"/>
              <a:gd name="connsiteY114" fmla="*/ 2269327 h 2344739"/>
              <a:gd name="connsiteX115" fmla="*/ 6318708 w 12193149"/>
              <a:gd name="connsiteY115" fmla="*/ 2316127 h 2344739"/>
              <a:gd name="connsiteX116" fmla="*/ 6169822 w 12193149"/>
              <a:gd name="connsiteY116" fmla="*/ 2318214 h 2344739"/>
              <a:gd name="connsiteX117" fmla="*/ 6074996 w 12193149"/>
              <a:gd name="connsiteY117" fmla="*/ 2338676 h 2344739"/>
              <a:gd name="connsiteX118" fmla="*/ 6069677 w 12193149"/>
              <a:gd name="connsiteY118" fmla="*/ 2337139 h 2344739"/>
              <a:gd name="connsiteX119" fmla="*/ 6049786 w 12193149"/>
              <a:gd name="connsiteY119" fmla="*/ 2337822 h 2344739"/>
              <a:gd name="connsiteX120" fmla="*/ 6042433 w 12193149"/>
              <a:gd name="connsiteY120" fmla="*/ 2329473 h 2344739"/>
              <a:gd name="connsiteX121" fmla="*/ 6011238 w 12193149"/>
              <a:gd name="connsiteY121" fmla="*/ 2324380 h 2344739"/>
              <a:gd name="connsiteX122" fmla="*/ 5958523 w 12193149"/>
              <a:gd name="connsiteY122" fmla="*/ 2328024 h 2344739"/>
              <a:gd name="connsiteX123" fmla="*/ 5760067 w 12193149"/>
              <a:gd name="connsiteY123" fmla="*/ 2343716 h 2344739"/>
              <a:gd name="connsiteX124" fmla="*/ 5628108 w 12193149"/>
              <a:gd name="connsiteY124" fmla="*/ 2344739 h 2344739"/>
              <a:gd name="connsiteX125" fmla="*/ 5472054 w 12193149"/>
              <a:gd name="connsiteY125" fmla="*/ 2330719 h 2344739"/>
              <a:gd name="connsiteX126" fmla="*/ 5433909 w 12193149"/>
              <a:gd name="connsiteY126" fmla="*/ 2319466 h 2344739"/>
              <a:gd name="connsiteX127" fmla="*/ 5382817 w 12193149"/>
              <a:gd name="connsiteY127" fmla="*/ 2301764 h 2344739"/>
              <a:gd name="connsiteX128" fmla="*/ 5262912 w 12193149"/>
              <a:gd name="connsiteY128" fmla="*/ 2281347 h 2344739"/>
              <a:gd name="connsiteX129" fmla="*/ 5224109 w 12193149"/>
              <a:gd name="connsiteY129" fmla="*/ 2270223 h 2344739"/>
              <a:gd name="connsiteX130" fmla="*/ 5175808 w 12193149"/>
              <a:gd name="connsiteY130" fmla="*/ 2267233 h 2344739"/>
              <a:gd name="connsiteX131" fmla="*/ 5157702 w 12193149"/>
              <a:gd name="connsiteY131" fmla="*/ 2260010 h 2344739"/>
              <a:gd name="connsiteX132" fmla="*/ 5143747 w 12193149"/>
              <a:gd name="connsiteY132" fmla="*/ 2256610 h 2344739"/>
              <a:gd name="connsiteX133" fmla="*/ 5140744 w 12193149"/>
              <a:gd name="connsiteY133" fmla="*/ 2254509 h 2344739"/>
              <a:gd name="connsiteX134" fmla="*/ 5122807 w 12193149"/>
              <a:gd name="connsiteY134" fmla="*/ 2243656 h 2344739"/>
              <a:gd name="connsiteX135" fmla="*/ 5066938 w 12193149"/>
              <a:gd name="connsiteY135" fmla="*/ 2250227 h 2344739"/>
              <a:gd name="connsiteX136" fmla="*/ 5012662 w 12193149"/>
              <a:gd name="connsiteY136" fmla="*/ 2233846 h 2344739"/>
              <a:gd name="connsiteX137" fmla="*/ 4841589 w 12193149"/>
              <a:gd name="connsiteY137" fmla="*/ 2209829 h 2344739"/>
              <a:gd name="connsiteX138" fmla="*/ 4763595 w 12193149"/>
              <a:gd name="connsiteY138" fmla="*/ 2182061 h 2344739"/>
              <a:gd name="connsiteX139" fmla="*/ 4724334 w 12193149"/>
              <a:gd name="connsiteY139" fmla="*/ 2173047 h 2344739"/>
              <a:gd name="connsiteX140" fmla="*/ 4722324 w 12193149"/>
              <a:gd name="connsiteY140" fmla="*/ 2172298 h 2344739"/>
              <a:gd name="connsiteX141" fmla="*/ 4723259 w 12193149"/>
              <a:gd name="connsiteY141" fmla="*/ 2172087 h 2344739"/>
              <a:gd name="connsiteX142" fmla="*/ 4718350 w 12193149"/>
              <a:gd name="connsiteY142" fmla="*/ 2170817 h 2344739"/>
              <a:gd name="connsiteX143" fmla="*/ 4722324 w 12193149"/>
              <a:gd name="connsiteY143" fmla="*/ 2172298 h 2344739"/>
              <a:gd name="connsiteX144" fmla="*/ 4716674 w 12193149"/>
              <a:gd name="connsiteY144" fmla="*/ 2173573 h 2344739"/>
              <a:gd name="connsiteX145" fmla="*/ 4516962 w 12193149"/>
              <a:gd name="connsiteY145" fmla="*/ 2163671 h 2344739"/>
              <a:gd name="connsiteX146" fmla="*/ 4429691 w 12193149"/>
              <a:gd name="connsiteY146" fmla="*/ 2153020 h 2344739"/>
              <a:gd name="connsiteX147" fmla="*/ 4364023 w 12193149"/>
              <a:gd name="connsiteY147" fmla="*/ 2151674 h 2344739"/>
              <a:gd name="connsiteX148" fmla="*/ 4318114 w 12193149"/>
              <a:gd name="connsiteY148" fmla="*/ 2158289 h 2344739"/>
              <a:gd name="connsiteX149" fmla="*/ 4316258 w 12193149"/>
              <a:gd name="connsiteY149" fmla="*/ 2156948 h 2344739"/>
              <a:gd name="connsiteX150" fmla="*/ 4296292 w 12193149"/>
              <a:gd name="connsiteY150" fmla="*/ 2155069 h 2344739"/>
              <a:gd name="connsiteX151" fmla="*/ 4291212 w 12193149"/>
              <a:gd name="connsiteY151" fmla="*/ 2157986 h 2344739"/>
              <a:gd name="connsiteX152" fmla="*/ 4277290 w 12193149"/>
              <a:gd name="connsiteY152" fmla="*/ 2157740 h 2344739"/>
              <a:gd name="connsiteX153" fmla="*/ 4249265 w 12193149"/>
              <a:gd name="connsiteY153" fmla="*/ 2160064 h 2344739"/>
              <a:gd name="connsiteX154" fmla="*/ 4203199 w 12193149"/>
              <a:gd name="connsiteY154" fmla="*/ 2157269 h 2344739"/>
              <a:gd name="connsiteX155" fmla="*/ 4202893 w 12193149"/>
              <a:gd name="connsiteY155" fmla="*/ 2156010 h 2344739"/>
              <a:gd name="connsiteX156" fmla="*/ 4192396 w 12193149"/>
              <a:gd name="connsiteY156" fmla="*/ 2150376 h 2344739"/>
              <a:gd name="connsiteX157" fmla="*/ 4143893 w 12193149"/>
              <a:gd name="connsiteY157" fmla="*/ 2134511 h 2344739"/>
              <a:gd name="connsiteX158" fmla="*/ 4084245 w 12193149"/>
              <a:gd name="connsiteY158" fmla="*/ 2107978 h 2344739"/>
              <a:gd name="connsiteX159" fmla="*/ 4075694 w 12193149"/>
              <a:gd name="connsiteY159" fmla="*/ 2107143 h 2344739"/>
              <a:gd name="connsiteX160" fmla="*/ 4075575 w 12193149"/>
              <a:gd name="connsiteY160" fmla="*/ 2106844 h 2344739"/>
              <a:gd name="connsiteX161" fmla="*/ 4066658 w 12193149"/>
              <a:gd name="connsiteY161" fmla="*/ 2105400 h 2344739"/>
              <a:gd name="connsiteX162" fmla="*/ 4060102 w 12193149"/>
              <a:gd name="connsiteY162" fmla="*/ 2105618 h 2344739"/>
              <a:gd name="connsiteX163" fmla="*/ 4043512 w 12193149"/>
              <a:gd name="connsiteY163" fmla="*/ 2103997 h 2344739"/>
              <a:gd name="connsiteX164" fmla="*/ 4038145 w 12193149"/>
              <a:gd name="connsiteY164" fmla="*/ 2101563 h 2344739"/>
              <a:gd name="connsiteX165" fmla="*/ 4036511 w 12193149"/>
              <a:gd name="connsiteY165" fmla="*/ 2097896 h 2344739"/>
              <a:gd name="connsiteX166" fmla="*/ 4034926 w 12193149"/>
              <a:gd name="connsiteY166" fmla="*/ 2098131 h 2344739"/>
              <a:gd name="connsiteX167" fmla="*/ 4005686 w 12193149"/>
              <a:gd name="connsiteY167" fmla="*/ 2085563 h 2344739"/>
              <a:gd name="connsiteX168" fmla="*/ 3937994 w 12193149"/>
              <a:gd name="connsiteY168" fmla="*/ 2068106 h 2344739"/>
              <a:gd name="connsiteX169" fmla="*/ 3898423 w 12193149"/>
              <a:gd name="connsiteY169" fmla="*/ 2062451 h 2344739"/>
              <a:gd name="connsiteX170" fmla="*/ 3790908 w 12193149"/>
              <a:gd name="connsiteY170" fmla="*/ 2042213 h 2344739"/>
              <a:gd name="connsiteX171" fmla="*/ 3683661 w 12193149"/>
              <a:gd name="connsiteY171" fmla="*/ 2018290 h 2344739"/>
              <a:gd name="connsiteX172" fmla="*/ 3611183 w 12193149"/>
              <a:gd name="connsiteY172" fmla="*/ 1986019 h 2344739"/>
              <a:gd name="connsiteX173" fmla="*/ 3605003 w 12193149"/>
              <a:gd name="connsiteY173" fmla="*/ 1987381 h 2344739"/>
              <a:gd name="connsiteX174" fmla="*/ 3595884 w 12193149"/>
              <a:gd name="connsiteY174" fmla="*/ 1987545 h 2344739"/>
              <a:gd name="connsiteX175" fmla="*/ 3595649 w 12193149"/>
              <a:gd name="connsiteY175" fmla="*/ 1987276 h 2344739"/>
              <a:gd name="connsiteX176" fmla="*/ 3587126 w 12193149"/>
              <a:gd name="connsiteY176" fmla="*/ 1987966 h 2344739"/>
              <a:gd name="connsiteX177" fmla="*/ 3537283 w 12193149"/>
              <a:gd name="connsiteY177" fmla="*/ 1978267 h 2344739"/>
              <a:gd name="connsiteX178" fmla="*/ 3474371 w 12193149"/>
              <a:gd name="connsiteY178" fmla="*/ 1974606 h 2344739"/>
              <a:gd name="connsiteX179" fmla="*/ 3401876 w 12193149"/>
              <a:gd name="connsiteY179" fmla="*/ 1962558 h 2344739"/>
              <a:gd name="connsiteX180" fmla="*/ 3365036 w 12193149"/>
              <a:gd name="connsiteY180" fmla="*/ 1979510 h 2344739"/>
              <a:gd name="connsiteX181" fmla="*/ 3345174 w 12193149"/>
              <a:gd name="connsiteY181" fmla="*/ 1981192 h 2344739"/>
              <a:gd name="connsiteX182" fmla="*/ 3342846 w 12193149"/>
              <a:gd name="connsiteY182" fmla="*/ 1980217 h 2344739"/>
              <a:gd name="connsiteX183" fmla="*/ 3263504 w 12193149"/>
              <a:gd name="connsiteY183" fmla="*/ 1986094 h 2344739"/>
              <a:gd name="connsiteX184" fmla="*/ 3143704 w 12193149"/>
              <a:gd name="connsiteY184" fmla="*/ 1993869 h 2344739"/>
              <a:gd name="connsiteX185" fmla="*/ 3031439 w 12193149"/>
              <a:gd name="connsiteY185" fmla="*/ 1996512 h 2344739"/>
              <a:gd name="connsiteX186" fmla="*/ 2782717 w 12193149"/>
              <a:gd name="connsiteY186" fmla="*/ 2018333 h 2344739"/>
              <a:gd name="connsiteX187" fmla="*/ 2647675 w 12193149"/>
              <a:gd name="connsiteY187" fmla="*/ 2028869 h 2344739"/>
              <a:gd name="connsiteX188" fmla="*/ 2569176 w 12193149"/>
              <a:gd name="connsiteY188" fmla="*/ 2002628 h 2344739"/>
              <a:gd name="connsiteX189" fmla="*/ 2444403 w 12193149"/>
              <a:gd name="connsiteY189" fmla="*/ 2016529 h 2344739"/>
              <a:gd name="connsiteX190" fmla="*/ 2316260 w 12193149"/>
              <a:gd name="connsiteY190" fmla="*/ 2024996 h 2344739"/>
              <a:gd name="connsiteX191" fmla="*/ 2209726 w 12193149"/>
              <a:gd name="connsiteY191" fmla="*/ 2019763 h 2344739"/>
              <a:gd name="connsiteX192" fmla="*/ 2095813 w 12193149"/>
              <a:gd name="connsiteY192" fmla="*/ 2003052 h 2344739"/>
              <a:gd name="connsiteX193" fmla="*/ 1998504 w 12193149"/>
              <a:gd name="connsiteY193" fmla="*/ 1995032 h 2344739"/>
              <a:gd name="connsiteX194" fmla="*/ 1929320 w 12193149"/>
              <a:gd name="connsiteY194" fmla="*/ 2016977 h 2344739"/>
              <a:gd name="connsiteX195" fmla="*/ 1922798 w 12193149"/>
              <a:gd name="connsiteY195" fmla="*/ 2012146 h 2344739"/>
              <a:gd name="connsiteX196" fmla="*/ 1874228 w 12193149"/>
              <a:gd name="connsiteY196" fmla="*/ 2013741 h 2344739"/>
              <a:gd name="connsiteX197" fmla="*/ 1787803 w 12193149"/>
              <a:gd name="connsiteY197" fmla="*/ 2041363 h 2344739"/>
              <a:gd name="connsiteX198" fmla="*/ 1739352 w 12193149"/>
              <a:gd name="connsiteY198" fmla="*/ 2036312 h 2344739"/>
              <a:gd name="connsiteX199" fmla="*/ 1676219 w 12193149"/>
              <a:gd name="connsiteY199" fmla="*/ 2019963 h 2344739"/>
              <a:gd name="connsiteX200" fmla="*/ 1609817 w 12193149"/>
              <a:gd name="connsiteY200" fmla="*/ 2013066 h 2344739"/>
              <a:gd name="connsiteX201" fmla="*/ 1497258 w 12193149"/>
              <a:gd name="connsiteY201" fmla="*/ 1987476 h 2344739"/>
              <a:gd name="connsiteX202" fmla="*/ 1151127 w 12193149"/>
              <a:gd name="connsiteY202" fmla="*/ 1938041 h 2344739"/>
              <a:gd name="connsiteX203" fmla="*/ 859417 w 12193149"/>
              <a:gd name="connsiteY203" fmla="*/ 1928608 h 2344739"/>
              <a:gd name="connsiteX204" fmla="*/ 838688 w 12193149"/>
              <a:gd name="connsiteY204" fmla="*/ 1929821 h 2344739"/>
              <a:gd name="connsiteX205" fmla="*/ 817957 w 12193149"/>
              <a:gd name="connsiteY205" fmla="*/ 1927857 h 2344739"/>
              <a:gd name="connsiteX206" fmla="*/ 812654 w 12193149"/>
              <a:gd name="connsiteY206" fmla="*/ 1930751 h 2344739"/>
              <a:gd name="connsiteX207" fmla="*/ 721195 w 12193149"/>
              <a:gd name="connsiteY207" fmla="*/ 1929661 h 2344739"/>
              <a:gd name="connsiteX208" fmla="*/ 720890 w 12193149"/>
              <a:gd name="connsiteY208" fmla="*/ 1928399 h 2344739"/>
              <a:gd name="connsiteX209" fmla="*/ 710023 w 12193149"/>
              <a:gd name="connsiteY209" fmla="*/ 1922722 h 2344739"/>
              <a:gd name="connsiteX210" fmla="*/ 597940 w 12193149"/>
              <a:gd name="connsiteY210" fmla="*/ 1879864 h 2344739"/>
              <a:gd name="connsiteX211" fmla="*/ 579683 w 12193149"/>
              <a:gd name="connsiteY211" fmla="*/ 1877212 h 2344739"/>
              <a:gd name="connsiteX212" fmla="*/ 572865 w 12193149"/>
              <a:gd name="connsiteY212" fmla="*/ 1877401 h 2344739"/>
              <a:gd name="connsiteX213" fmla="*/ 446247 w 12193149"/>
              <a:gd name="connsiteY213" fmla="*/ 1839371 h 2344739"/>
              <a:gd name="connsiteX214" fmla="*/ 405163 w 12193149"/>
              <a:gd name="connsiteY214" fmla="*/ 1833548 h 2344739"/>
              <a:gd name="connsiteX215" fmla="*/ 293583 w 12193149"/>
              <a:gd name="connsiteY215" fmla="*/ 1812852 h 2344739"/>
              <a:gd name="connsiteX216" fmla="*/ 119529 w 12193149"/>
              <a:gd name="connsiteY216" fmla="*/ 1761047 h 2344739"/>
              <a:gd name="connsiteX217" fmla="*/ 16674 w 12193149"/>
              <a:gd name="connsiteY217" fmla="*/ 1758191 h 2344739"/>
              <a:gd name="connsiteX218" fmla="*/ 1150 w 12193149"/>
              <a:gd name="connsiteY218" fmla="*/ 1752722 h 2344739"/>
              <a:gd name="connsiteX219" fmla="*/ 1148 w 12193149"/>
              <a:gd name="connsiteY219" fmla="*/ 222213 h 2344739"/>
              <a:gd name="connsiteX220" fmla="*/ 1148 w 12193149"/>
              <a:gd name="connsiteY220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083317 w 12193149"/>
              <a:gd name="connsiteY58" fmla="*/ 1743296 h 2344739"/>
              <a:gd name="connsiteX59" fmla="*/ 10040388 w 12193149"/>
              <a:gd name="connsiteY59" fmla="*/ 1741632 h 2344739"/>
              <a:gd name="connsiteX60" fmla="*/ 9961167 w 12193149"/>
              <a:gd name="connsiteY60" fmla="*/ 1757147 h 2344739"/>
              <a:gd name="connsiteX61" fmla="*/ 9848940 w 12193149"/>
              <a:gd name="connsiteY61" fmla="*/ 1763915 h 2344739"/>
              <a:gd name="connsiteX62" fmla="*/ 9729457 w 12193149"/>
              <a:gd name="connsiteY62" fmla="*/ 1784122 h 2344739"/>
              <a:gd name="connsiteX63" fmla="*/ 9613704 w 12193149"/>
              <a:gd name="connsiteY63" fmla="*/ 1812371 h 2344739"/>
              <a:gd name="connsiteX64" fmla="*/ 9338590 w 12193149"/>
              <a:gd name="connsiteY64" fmla="*/ 1869293 h 2344739"/>
              <a:gd name="connsiteX65" fmla="*/ 9232518 w 12193149"/>
              <a:gd name="connsiteY65" fmla="*/ 1893149 h 2344739"/>
              <a:gd name="connsiteX66" fmla="*/ 9156690 w 12193149"/>
              <a:gd name="connsiteY66" fmla="*/ 1903228 h 2344739"/>
              <a:gd name="connsiteX67" fmla="*/ 9054601 w 12193149"/>
              <a:gd name="connsiteY67" fmla="*/ 1910755 h 2344739"/>
              <a:gd name="connsiteX68" fmla="*/ 9006634 w 12193149"/>
              <a:gd name="connsiteY68" fmla="*/ 1914040 h 2344739"/>
              <a:gd name="connsiteX69" fmla="*/ 9006349 w 12193149"/>
              <a:gd name="connsiteY69" fmla="*/ 1913800 h 2344739"/>
              <a:gd name="connsiteX70" fmla="*/ 8997380 w 12193149"/>
              <a:gd name="connsiteY70" fmla="*/ 1915011 h 2344739"/>
              <a:gd name="connsiteX71" fmla="*/ 8991542 w 12193149"/>
              <a:gd name="connsiteY71" fmla="*/ 1917072 h 2344739"/>
              <a:gd name="connsiteX72" fmla="*/ 8975485 w 12193149"/>
              <a:gd name="connsiteY72" fmla="*/ 1920298 h 2344739"/>
              <a:gd name="connsiteX73" fmla="*/ 8969159 w 12193149"/>
              <a:gd name="connsiteY73" fmla="*/ 1919598 h 2344739"/>
              <a:gd name="connsiteX74" fmla="*/ 8964196 w 12193149"/>
              <a:gd name="connsiteY74" fmla="*/ 1917373 h 2344739"/>
              <a:gd name="connsiteX75" fmla="*/ 8930136 w 12193149"/>
              <a:gd name="connsiteY75" fmla="*/ 1914185 h 2344739"/>
              <a:gd name="connsiteX76" fmla="*/ 8753592 w 12193149"/>
              <a:gd name="connsiteY76" fmla="*/ 1933417 h 2344739"/>
              <a:gd name="connsiteX77" fmla="*/ 8708995 w 12193149"/>
              <a:gd name="connsiteY77" fmla="*/ 1935518 h 2344739"/>
              <a:gd name="connsiteX78" fmla="*/ 8597219 w 12193149"/>
              <a:gd name="connsiteY78" fmla="*/ 1944090 h 2344739"/>
              <a:gd name="connsiteX79" fmla="*/ 8526378 w 12193149"/>
              <a:gd name="connsiteY79" fmla="*/ 1929248 h 2344739"/>
              <a:gd name="connsiteX80" fmla="*/ 8512131 w 12193149"/>
              <a:gd name="connsiteY80" fmla="*/ 1935163 h 2344739"/>
              <a:gd name="connsiteX81" fmla="*/ 8507315 w 12193149"/>
              <a:gd name="connsiteY81" fmla="*/ 1938164 h 2344739"/>
              <a:gd name="connsiteX82" fmla="*/ 8499116 w 12193149"/>
              <a:gd name="connsiteY82" fmla="*/ 1940902 h 2344739"/>
              <a:gd name="connsiteX83" fmla="*/ 8498742 w 12193149"/>
              <a:gd name="connsiteY83" fmla="*/ 1940723 h 2344739"/>
              <a:gd name="connsiteX84" fmla="*/ 8491397 w 12193149"/>
              <a:gd name="connsiteY84" fmla="*/ 1943773 h 2344739"/>
              <a:gd name="connsiteX85" fmla="*/ 8368330 w 12193149"/>
              <a:gd name="connsiteY85" fmla="*/ 1957815 h 2344739"/>
              <a:gd name="connsiteX86" fmla="*/ 8354947 w 12193149"/>
              <a:gd name="connsiteY86" fmla="*/ 1958009 h 2344739"/>
              <a:gd name="connsiteX87" fmla="*/ 8321252 w 12193149"/>
              <a:gd name="connsiteY87" fmla="*/ 1974587 h 2344739"/>
              <a:gd name="connsiteX88" fmla="*/ 8315581 w 12193149"/>
              <a:gd name="connsiteY88" fmla="*/ 1974913 h 2344739"/>
              <a:gd name="connsiteX89" fmla="*/ 8296322 w 12193149"/>
              <a:gd name="connsiteY89" fmla="*/ 1988808 h 2344739"/>
              <a:gd name="connsiteX90" fmla="*/ 8285424 w 12193149"/>
              <a:gd name="connsiteY90" fmla="*/ 1994631 h 2344739"/>
              <a:gd name="connsiteX91" fmla="*/ 8284298 w 12193149"/>
              <a:gd name="connsiteY91" fmla="*/ 1999074 h 2344739"/>
              <a:gd name="connsiteX92" fmla="*/ 8267224 w 12193149"/>
              <a:gd name="connsiteY92" fmla="*/ 2006249 h 2344739"/>
              <a:gd name="connsiteX93" fmla="*/ 8264525 w 12193149"/>
              <a:gd name="connsiteY93" fmla="*/ 2006019 h 2344739"/>
              <a:gd name="connsiteX94" fmla="*/ 8253181 w 12193149"/>
              <a:gd name="connsiteY94" fmla="*/ 2015862 h 2344739"/>
              <a:gd name="connsiteX95" fmla="*/ 8246982 w 12193149"/>
              <a:gd name="connsiteY95" fmla="*/ 2028854 h 2344739"/>
              <a:gd name="connsiteX96" fmla="*/ 8091420 w 12193149"/>
              <a:gd name="connsiteY96" fmla="*/ 2075015 h 2344739"/>
              <a:gd name="connsiteX97" fmla="*/ 7906555 w 12193149"/>
              <a:gd name="connsiteY97" fmla="*/ 2116988 h 2344739"/>
              <a:gd name="connsiteX98" fmla="*/ 7719893 w 12193149"/>
              <a:gd name="connsiteY98" fmla="*/ 2142703 h 2344739"/>
              <a:gd name="connsiteX99" fmla="*/ 7615495 w 12193149"/>
              <a:gd name="connsiteY99" fmla="*/ 2139232 h 2344739"/>
              <a:gd name="connsiteX100" fmla="*/ 7528691 w 12193149"/>
              <a:gd name="connsiteY100" fmla="*/ 2145060 h 2344739"/>
              <a:gd name="connsiteX101" fmla="*/ 7520719 w 12193149"/>
              <a:gd name="connsiteY101" fmla="*/ 2147613 h 2344739"/>
              <a:gd name="connsiteX102" fmla="*/ 7508559 w 12193149"/>
              <a:gd name="connsiteY102" fmla="*/ 2148948 h 2344739"/>
              <a:gd name="connsiteX103" fmla="*/ 7508188 w 12193149"/>
              <a:gd name="connsiteY103" fmla="*/ 2148621 h 2344739"/>
              <a:gd name="connsiteX104" fmla="*/ 7496943 w 12193149"/>
              <a:gd name="connsiteY104" fmla="*/ 2150573 h 2344739"/>
              <a:gd name="connsiteX105" fmla="*/ 7406539 w 12193149"/>
              <a:gd name="connsiteY105" fmla="*/ 2142468 h 2344739"/>
              <a:gd name="connsiteX106" fmla="*/ 7219707 w 12193149"/>
              <a:gd name="connsiteY106" fmla="*/ 2156680 h 2344739"/>
              <a:gd name="connsiteX107" fmla="*/ 7202249 w 12193149"/>
              <a:gd name="connsiteY107" fmla="*/ 2161230 h 2344739"/>
              <a:gd name="connsiteX108" fmla="*/ 7198152 w 12193149"/>
              <a:gd name="connsiteY108" fmla="*/ 2166588 h 2344739"/>
              <a:gd name="connsiteX109" fmla="*/ 7171956 w 12193149"/>
              <a:gd name="connsiteY109" fmla="*/ 2171236 h 2344739"/>
              <a:gd name="connsiteX110" fmla="*/ 7098136 w 12193149"/>
              <a:gd name="connsiteY110" fmla="*/ 2183464 h 2344739"/>
              <a:gd name="connsiteX111" fmla="*/ 7019644 w 12193149"/>
              <a:gd name="connsiteY111" fmla="*/ 2183090 h 2344739"/>
              <a:gd name="connsiteX112" fmla="*/ 6905294 w 12193149"/>
              <a:gd name="connsiteY112" fmla="*/ 2212596 h 2344739"/>
              <a:gd name="connsiteX113" fmla="*/ 6709370 w 12193149"/>
              <a:gd name="connsiteY113" fmla="*/ 2240551 h 2344739"/>
              <a:gd name="connsiteX114" fmla="*/ 6550602 w 12193149"/>
              <a:gd name="connsiteY114" fmla="*/ 2269327 h 2344739"/>
              <a:gd name="connsiteX115" fmla="*/ 6318708 w 12193149"/>
              <a:gd name="connsiteY115" fmla="*/ 2316127 h 2344739"/>
              <a:gd name="connsiteX116" fmla="*/ 6169822 w 12193149"/>
              <a:gd name="connsiteY116" fmla="*/ 2318214 h 2344739"/>
              <a:gd name="connsiteX117" fmla="*/ 6074996 w 12193149"/>
              <a:gd name="connsiteY117" fmla="*/ 2338676 h 2344739"/>
              <a:gd name="connsiteX118" fmla="*/ 6069677 w 12193149"/>
              <a:gd name="connsiteY118" fmla="*/ 2337139 h 2344739"/>
              <a:gd name="connsiteX119" fmla="*/ 6049786 w 12193149"/>
              <a:gd name="connsiteY119" fmla="*/ 2337822 h 2344739"/>
              <a:gd name="connsiteX120" fmla="*/ 6042433 w 12193149"/>
              <a:gd name="connsiteY120" fmla="*/ 2329473 h 2344739"/>
              <a:gd name="connsiteX121" fmla="*/ 6011238 w 12193149"/>
              <a:gd name="connsiteY121" fmla="*/ 2324380 h 2344739"/>
              <a:gd name="connsiteX122" fmla="*/ 5958523 w 12193149"/>
              <a:gd name="connsiteY122" fmla="*/ 2328024 h 2344739"/>
              <a:gd name="connsiteX123" fmla="*/ 5760067 w 12193149"/>
              <a:gd name="connsiteY123" fmla="*/ 2343716 h 2344739"/>
              <a:gd name="connsiteX124" fmla="*/ 5628108 w 12193149"/>
              <a:gd name="connsiteY124" fmla="*/ 2344739 h 2344739"/>
              <a:gd name="connsiteX125" fmla="*/ 5472054 w 12193149"/>
              <a:gd name="connsiteY125" fmla="*/ 2330719 h 2344739"/>
              <a:gd name="connsiteX126" fmla="*/ 5433909 w 12193149"/>
              <a:gd name="connsiteY126" fmla="*/ 2319466 h 2344739"/>
              <a:gd name="connsiteX127" fmla="*/ 5382817 w 12193149"/>
              <a:gd name="connsiteY127" fmla="*/ 2301764 h 2344739"/>
              <a:gd name="connsiteX128" fmla="*/ 5262912 w 12193149"/>
              <a:gd name="connsiteY128" fmla="*/ 2281347 h 2344739"/>
              <a:gd name="connsiteX129" fmla="*/ 5224109 w 12193149"/>
              <a:gd name="connsiteY129" fmla="*/ 2270223 h 2344739"/>
              <a:gd name="connsiteX130" fmla="*/ 5175808 w 12193149"/>
              <a:gd name="connsiteY130" fmla="*/ 2267233 h 2344739"/>
              <a:gd name="connsiteX131" fmla="*/ 5157702 w 12193149"/>
              <a:gd name="connsiteY131" fmla="*/ 2260010 h 2344739"/>
              <a:gd name="connsiteX132" fmla="*/ 5143747 w 12193149"/>
              <a:gd name="connsiteY132" fmla="*/ 2256610 h 2344739"/>
              <a:gd name="connsiteX133" fmla="*/ 5140744 w 12193149"/>
              <a:gd name="connsiteY133" fmla="*/ 2254509 h 2344739"/>
              <a:gd name="connsiteX134" fmla="*/ 5122807 w 12193149"/>
              <a:gd name="connsiteY134" fmla="*/ 2243656 h 2344739"/>
              <a:gd name="connsiteX135" fmla="*/ 5066938 w 12193149"/>
              <a:gd name="connsiteY135" fmla="*/ 2250227 h 2344739"/>
              <a:gd name="connsiteX136" fmla="*/ 5012662 w 12193149"/>
              <a:gd name="connsiteY136" fmla="*/ 2233846 h 2344739"/>
              <a:gd name="connsiteX137" fmla="*/ 4841589 w 12193149"/>
              <a:gd name="connsiteY137" fmla="*/ 2209829 h 2344739"/>
              <a:gd name="connsiteX138" fmla="*/ 4763595 w 12193149"/>
              <a:gd name="connsiteY138" fmla="*/ 2182061 h 2344739"/>
              <a:gd name="connsiteX139" fmla="*/ 4724334 w 12193149"/>
              <a:gd name="connsiteY139" fmla="*/ 2173047 h 2344739"/>
              <a:gd name="connsiteX140" fmla="*/ 4722324 w 12193149"/>
              <a:gd name="connsiteY140" fmla="*/ 2172298 h 2344739"/>
              <a:gd name="connsiteX141" fmla="*/ 4723259 w 12193149"/>
              <a:gd name="connsiteY141" fmla="*/ 2172087 h 2344739"/>
              <a:gd name="connsiteX142" fmla="*/ 4718350 w 12193149"/>
              <a:gd name="connsiteY142" fmla="*/ 2170817 h 2344739"/>
              <a:gd name="connsiteX143" fmla="*/ 4722324 w 12193149"/>
              <a:gd name="connsiteY143" fmla="*/ 2172298 h 2344739"/>
              <a:gd name="connsiteX144" fmla="*/ 4716674 w 12193149"/>
              <a:gd name="connsiteY144" fmla="*/ 2173573 h 2344739"/>
              <a:gd name="connsiteX145" fmla="*/ 4516962 w 12193149"/>
              <a:gd name="connsiteY145" fmla="*/ 2163671 h 2344739"/>
              <a:gd name="connsiteX146" fmla="*/ 4429691 w 12193149"/>
              <a:gd name="connsiteY146" fmla="*/ 2153020 h 2344739"/>
              <a:gd name="connsiteX147" fmla="*/ 4364023 w 12193149"/>
              <a:gd name="connsiteY147" fmla="*/ 2151674 h 2344739"/>
              <a:gd name="connsiteX148" fmla="*/ 4318114 w 12193149"/>
              <a:gd name="connsiteY148" fmla="*/ 2158289 h 2344739"/>
              <a:gd name="connsiteX149" fmla="*/ 4316258 w 12193149"/>
              <a:gd name="connsiteY149" fmla="*/ 2156948 h 2344739"/>
              <a:gd name="connsiteX150" fmla="*/ 4296292 w 12193149"/>
              <a:gd name="connsiteY150" fmla="*/ 2155069 h 2344739"/>
              <a:gd name="connsiteX151" fmla="*/ 4291212 w 12193149"/>
              <a:gd name="connsiteY151" fmla="*/ 2157986 h 2344739"/>
              <a:gd name="connsiteX152" fmla="*/ 4277290 w 12193149"/>
              <a:gd name="connsiteY152" fmla="*/ 2157740 h 2344739"/>
              <a:gd name="connsiteX153" fmla="*/ 4249265 w 12193149"/>
              <a:gd name="connsiteY153" fmla="*/ 2160064 h 2344739"/>
              <a:gd name="connsiteX154" fmla="*/ 4203199 w 12193149"/>
              <a:gd name="connsiteY154" fmla="*/ 2157269 h 2344739"/>
              <a:gd name="connsiteX155" fmla="*/ 4202893 w 12193149"/>
              <a:gd name="connsiteY155" fmla="*/ 2156010 h 2344739"/>
              <a:gd name="connsiteX156" fmla="*/ 4192396 w 12193149"/>
              <a:gd name="connsiteY156" fmla="*/ 2150376 h 2344739"/>
              <a:gd name="connsiteX157" fmla="*/ 4143893 w 12193149"/>
              <a:gd name="connsiteY157" fmla="*/ 2134511 h 2344739"/>
              <a:gd name="connsiteX158" fmla="*/ 4084245 w 12193149"/>
              <a:gd name="connsiteY158" fmla="*/ 2107978 h 2344739"/>
              <a:gd name="connsiteX159" fmla="*/ 4075694 w 12193149"/>
              <a:gd name="connsiteY159" fmla="*/ 2107143 h 2344739"/>
              <a:gd name="connsiteX160" fmla="*/ 4075575 w 12193149"/>
              <a:gd name="connsiteY160" fmla="*/ 2106844 h 2344739"/>
              <a:gd name="connsiteX161" fmla="*/ 4066658 w 12193149"/>
              <a:gd name="connsiteY161" fmla="*/ 2105400 h 2344739"/>
              <a:gd name="connsiteX162" fmla="*/ 4060102 w 12193149"/>
              <a:gd name="connsiteY162" fmla="*/ 2105618 h 2344739"/>
              <a:gd name="connsiteX163" fmla="*/ 4043512 w 12193149"/>
              <a:gd name="connsiteY163" fmla="*/ 2103997 h 2344739"/>
              <a:gd name="connsiteX164" fmla="*/ 4038145 w 12193149"/>
              <a:gd name="connsiteY164" fmla="*/ 2101563 h 2344739"/>
              <a:gd name="connsiteX165" fmla="*/ 4036511 w 12193149"/>
              <a:gd name="connsiteY165" fmla="*/ 2097896 h 2344739"/>
              <a:gd name="connsiteX166" fmla="*/ 4034926 w 12193149"/>
              <a:gd name="connsiteY166" fmla="*/ 2098131 h 2344739"/>
              <a:gd name="connsiteX167" fmla="*/ 4005686 w 12193149"/>
              <a:gd name="connsiteY167" fmla="*/ 2085563 h 2344739"/>
              <a:gd name="connsiteX168" fmla="*/ 3937994 w 12193149"/>
              <a:gd name="connsiteY168" fmla="*/ 2068106 h 2344739"/>
              <a:gd name="connsiteX169" fmla="*/ 3898423 w 12193149"/>
              <a:gd name="connsiteY169" fmla="*/ 2062451 h 2344739"/>
              <a:gd name="connsiteX170" fmla="*/ 3790908 w 12193149"/>
              <a:gd name="connsiteY170" fmla="*/ 2042213 h 2344739"/>
              <a:gd name="connsiteX171" fmla="*/ 3683661 w 12193149"/>
              <a:gd name="connsiteY171" fmla="*/ 2018290 h 2344739"/>
              <a:gd name="connsiteX172" fmla="*/ 3611183 w 12193149"/>
              <a:gd name="connsiteY172" fmla="*/ 1986019 h 2344739"/>
              <a:gd name="connsiteX173" fmla="*/ 3605003 w 12193149"/>
              <a:gd name="connsiteY173" fmla="*/ 1987381 h 2344739"/>
              <a:gd name="connsiteX174" fmla="*/ 3595884 w 12193149"/>
              <a:gd name="connsiteY174" fmla="*/ 1987545 h 2344739"/>
              <a:gd name="connsiteX175" fmla="*/ 3595649 w 12193149"/>
              <a:gd name="connsiteY175" fmla="*/ 1987276 h 2344739"/>
              <a:gd name="connsiteX176" fmla="*/ 3587126 w 12193149"/>
              <a:gd name="connsiteY176" fmla="*/ 1987966 h 2344739"/>
              <a:gd name="connsiteX177" fmla="*/ 3537283 w 12193149"/>
              <a:gd name="connsiteY177" fmla="*/ 1978267 h 2344739"/>
              <a:gd name="connsiteX178" fmla="*/ 3474371 w 12193149"/>
              <a:gd name="connsiteY178" fmla="*/ 1974606 h 2344739"/>
              <a:gd name="connsiteX179" fmla="*/ 3401876 w 12193149"/>
              <a:gd name="connsiteY179" fmla="*/ 1962558 h 2344739"/>
              <a:gd name="connsiteX180" fmla="*/ 3365036 w 12193149"/>
              <a:gd name="connsiteY180" fmla="*/ 1979510 h 2344739"/>
              <a:gd name="connsiteX181" fmla="*/ 3345174 w 12193149"/>
              <a:gd name="connsiteY181" fmla="*/ 1981192 h 2344739"/>
              <a:gd name="connsiteX182" fmla="*/ 3342846 w 12193149"/>
              <a:gd name="connsiteY182" fmla="*/ 1980217 h 2344739"/>
              <a:gd name="connsiteX183" fmla="*/ 3263504 w 12193149"/>
              <a:gd name="connsiteY183" fmla="*/ 1986094 h 2344739"/>
              <a:gd name="connsiteX184" fmla="*/ 3143704 w 12193149"/>
              <a:gd name="connsiteY184" fmla="*/ 1993869 h 2344739"/>
              <a:gd name="connsiteX185" fmla="*/ 3031439 w 12193149"/>
              <a:gd name="connsiteY185" fmla="*/ 1996512 h 2344739"/>
              <a:gd name="connsiteX186" fmla="*/ 2782717 w 12193149"/>
              <a:gd name="connsiteY186" fmla="*/ 2018333 h 2344739"/>
              <a:gd name="connsiteX187" fmla="*/ 2647675 w 12193149"/>
              <a:gd name="connsiteY187" fmla="*/ 2028869 h 2344739"/>
              <a:gd name="connsiteX188" fmla="*/ 2569176 w 12193149"/>
              <a:gd name="connsiteY188" fmla="*/ 2002628 h 2344739"/>
              <a:gd name="connsiteX189" fmla="*/ 2444403 w 12193149"/>
              <a:gd name="connsiteY189" fmla="*/ 2016529 h 2344739"/>
              <a:gd name="connsiteX190" fmla="*/ 2316260 w 12193149"/>
              <a:gd name="connsiteY190" fmla="*/ 2024996 h 2344739"/>
              <a:gd name="connsiteX191" fmla="*/ 2209726 w 12193149"/>
              <a:gd name="connsiteY191" fmla="*/ 2019763 h 2344739"/>
              <a:gd name="connsiteX192" fmla="*/ 2095813 w 12193149"/>
              <a:gd name="connsiteY192" fmla="*/ 2003052 h 2344739"/>
              <a:gd name="connsiteX193" fmla="*/ 1998504 w 12193149"/>
              <a:gd name="connsiteY193" fmla="*/ 1995032 h 2344739"/>
              <a:gd name="connsiteX194" fmla="*/ 1929320 w 12193149"/>
              <a:gd name="connsiteY194" fmla="*/ 2016977 h 2344739"/>
              <a:gd name="connsiteX195" fmla="*/ 1922798 w 12193149"/>
              <a:gd name="connsiteY195" fmla="*/ 2012146 h 2344739"/>
              <a:gd name="connsiteX196" fmla="*/ 1874228 w 12193149"/>
              <a:gd name="connsiteY196" fmla="*/ 2013741 h 2344739"/>
              <a:gd name="connsiteX197" fmla="*/ 1787803 w 12193149"/>
              <a:gd name="connsiteY197" fmla="*/ 2041363 h 2344739"/>
              <a:gd name="connsiteX198" fmla="*/ 1739352 w 12193149"/>
              <a:gd name="connsiteY198" fmla="*/ 2036312 h 2344739"/>
              <a:gd name="connsiteX199" fmla="*/ 1676219 w 12193149"/>
              <a:gd name="connsiteY199" fmla="*/ 2019963 h 2344739"/>
              <a:gd name="connsiteX200" fmla="*/ 1609817 w 12193149"/>
              <a:gd name="connsiteY200" fmla="*/ 2013066 h 2344739"/>
              <a:gd name="connsiteX201" fmla="*/ 1497258 w 12193149"/>
              <a:gd name="connsiteY201" fmla="*/ 1987476 h 2344739"/>
              <a:gd name="connsiteX202" fmla="*/ 1151127 w 12193149"/>
              <a:gd name="connsiteY202" fmla="*/ 1938041 h 2344739"/>
              <a:gd name="connsiteX203" fmla="*/ 859417 w 12193149"/>
              <a:gd name="connsiteY203" fmla="*/ 1928608 h 2344739"/>
              <a:gd name="connsiteX204" fmla="*/ 838688 w 12193149"/>
              <a:gd name="connsiteY204" fmla="*/ 1929821 h 2344739"/>
              <a:gd name="connsiteX205" fmla="*/ 817957 w 12193149"/>
              <a:gd name="connsiteY205" fmla="*/ 1927857 h 2344739"/>
              <a:gd name="connsiteX206" fmla="*/ 812654 w 12193149"/>
              <a:gd name="connsiteY206" fmla="*/ 1930751 h 2344739"/>
              <a:gd name="connsiteX207" fmla="*/ 721195 w 12193149"/>
              <a:gd name="connsiteY207" fmla="*/ 1929661 h 2344739"/>
              <a:gd name="connsiteX208" fmla="*/ 720890 w 12193149"/>
              <a:gd name="connsiteY208" fmla="*/ 1928399 h 2344739"/>
              <a:gd name="connsiteX209" fmla="*/ 710023 w 12193149"/>
              <a:gd name="connsiteY209" fmla="*/ 1922722 h 2344739"/>
              <a:gd name="connsiteX210" fmla="*/ 597940 w 12193149"/>
              <a:gd name="connsiteY210" fmla="*/ 1879864 h 2344739"/>
              <a:gd name="connsiteX211" fmla="*/ 579683 w 12193149"/>
              <a:gd name="connsiteY211" fmla="*/ 1877212 h 2344739"/>
              <a:gd name="connsiteX212" fmla="*/ 572865 w 12193149"/>
              <a:gd name="connsiteY212" fmla="*/ 1877401 h 2344739"/>
              <a:gd name="connsiteX213" fmla="*/ 446247 w 12193149"/>
              <a:gd name="connsiteY213" fmla="*/ 1839371 h 2344739"/>
              <a:gd name="connsiteX214" fmla="*/ 405163 w 12193149"/>
              <a:gd name="connsiteY214" fmla="*/ 1833548 h 2344739"/>
              <a:gd name="connsiteX215" fmla="*/ 293583 w 12193149"/>
              <a:gd name="connsiteY215" fmla="*/ 1812852 h 2344739"/>
              <a:gd name="connsiteX216" fmla="*/ 119529 w 12193149"/>
              <a:gd name="connsiteY216" fmla="*/ 1761047 h 2344739"/>
              <a:gd name="connsiteX217" fmla="*/ 16674 w 12193149"/>
              <a:gd name="connsiteY217" fmla="*/ 1758191 h 2344739"/>
              <a:gd name="connsiteX218" fmla="*/ 1150 w 12193149"/>
              <a:gd name="connsiteY218" fmla="*/ 1752722 h 2344739"/>
              <a:gd name="connsiteX219" fmla="*/ 1148 w 12193149"/>
              <a:gd name="connsiteY219" fmla="*/ 222213 h 2344739"/>
              <a:gd name="connsiteX220" fmla="*/ 1148 w 12193149"/>
              <a:gd name="connsiteY220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749767 w 12193149"/>
              <a:gd name="connsiteY23" fmla="*/ 872002 h 2344739"/>
              <a:gd name="connsiteX24" fmla="*/ 11590693 w 12193149"/>
              <a:gd name="connsiteY24" fmla="*/ 963777 h 2344739"/>
              <a:gd name="connsiteX25" fmla="*/ 11506817 w 12193149"/>
              <a:gd name="connsiteY25" fmla="*/ 1033623 h 2344739"/>
              <a:gd name="connsiteX26" fmla="*/ 11280332 w 12193149"/>
              <a:gd name="connsiteY26" fmla="*/ 1223571 h 2344739"/>
              <a:gd name="connsiteX27" fmla="*/ 11228309 w 12193149"/>
              <a:gd name="connsiteY27" fmla="*/ 1276236 h 2344739"/>
              <a:gd name="connsiteX28" fmla="*/ 11218087 w 12193149"/>
              <a:gd name="connsiteY28" fmla="*/ 1275961 h 2344739"/>
              <a:gd name="connsiteX29" fmla="*/ 11217184 w 12193149"/>
              <a:gd name="connsiteY29" fmla="*/ 1275018 h 2344739"/>
              <a:gd name="connsiteX30" fmla="*/ 11188885 w 12193149"/>
              <a:gd name="connsiteY30" fmla="*/ 1292383 h 2344739"/>
              <a:gd name="connsiteX31" fmla="*/ 11184501 w 12193149"/>
              <a:gd name="connsiteY31" fmla="*/ 1292525 h 2344739"/>
              <a:gd name="connsiteX32" fmla="*/ 11166854 w 12193149"/>
              <a:gd name="connsiteY32" fmla="*/ 1306612 h 2344739"/>
              <a:gd name="connsiteX33" fmla="*/ 11157311 w 12193149"/>
              <a:gd name="connsiteY33" fmla="*/ 1312414 h 2344739"/>
              <a:gd name="connsiteX34" fmla="*/ 11155496 w 12193149"/>
              <a:gd name="connsiteY34" fmla="*/ 1317097 h 2344739"/>
              <a:gd name="connsiteX35" fmla="*/ 11140961 w 12193149"/>
              <a:gd name="connsiteY35" fmla="*/ 1324115 h 2344739"/>
              <a:gd name="connsiteX36" fmla="*/ 11138961 w 12193149"/>
              <a:gd name="connsiteY36" fmla="*/ 1323772 h 2344739"/>
              <a:gd name="connsiteX37" fmla="*/ 11128208 w 12193149"/>
              <a:gd name="connsiteY37" fmla="*/ 1333832 h 2344739"/>
              <a:gd name="connsiteX38" fmla="*/ 11120691 w 12193149"/>
              <a:gd name="connsiteY38" fmla="*/ 1347424 h 2344739"/>
              <a:gd name="connsiteX39" fmla="*/ 10894683 w 12193149"/>
              <a:gd name="connsiteY39" fmla="*/ 1473399 h 2344739"/>
              <a:gd name="connsiteX40" fmla="*/ 10773300 w 12193149"/>
              <a:gd name="connsiteY40" fmla="*/ 1523191 h 2344739"/>
              <a:gd name="connsiteX41" fmla="*/ 10627668 w 12193149"/>
              <a:gd name="connsiteY41" fmla="*/ 1559229 h 2344739"/>
              <a:gd name="connsiteX42" fmla="*/ 10581895 w 12193149"/>
              <a:gd name="connsiteY42" fmla="*/ 1568689 h 2344739"/>
              <a:gd name="connsiteX43" fmla="*/ 10547790 w 12193149"/>
              <a:gd name="connsiteY43" fmla="*/ 1598423 h 2344739"/>
              <a:gd name="connsiteX44" fmla="*/ 10529643 w 12193149"/>
              <a:gd name="connsiteY44" fmla="*/ 1596907 h 2344739"/>
              <a:gd name="connsiteX45" fmla="*/ 10526446 w 12193149"/>
              <a:gd name="connsiteY45" fmla="*/ 1596411 h 2344739"/>
              <a:gd name="connsiteX46" fmla="*/ 10515129 w 12193149"/>
              <a:gd name="connsiteY46" fmla="*/ 1599537 h 2344739"/>
              <a:gd name="connsiteX47" fmla="*/ 10491735 w 12193149"/>
              <a:gd name="connsiteY47" fmla="*/ 1594156 h 2344739"/>
              <a:gd name="connsiteX48" fmla="*/ 10471418 w 12193149"/>
              <a:gd name="connsiteY48" fmla="*/ 1601693 h 2344739"/>
              <a:gd name="connsiteX49" fmla="*/ 10377042 w 12193149"/>
              <a:gd name="connsiteY49" fmla="*/ 1644598 h 2344739"/>
              <a:gd name="connsiteX50" fmla="*/ 10319338 w 12193149"/>
              <a:gd name="connsiteY50" fmla="*/ 1666221 h 2344739"/>
              <a:gd name="connsiteX51" fmla="*/ 10295467 w 12193149"/>
              <a:gd name="connsiteY51" fmla="*/ 1668079 h 2344739"/>
              <a:gd name="connsiteX52" fmla="*/ 10263443 w 12193149"/>
              <a:gd name="connsiteY52" fmla="*/ 1674948 h 2344739"/>
              <a:gd name="connsiteX53" fmla="*/ 10205418 w 12193149"/>
              <a:gd name="connsiteY53" fmla="*/ 1682149 h 2344739"/>
              <a:gd name="connsiteX54" fmla="*/ 10177759 w 12193149"/>
              <a:gd name="connsiteY54" fmla="*/ 1692943 h 2344739"/>
              <a:gd name="connsiteX55" fmla="*/ 10165070 w 12193149"/>
              <a:gd name="connsiteY55" fmla="*/ 1693739 h 2344739"/>
              <a:gd name="connsiteX56" fmla="*/ 10156308 w 12193149"/>
              <a:gd name="connsiteY56" fmla="*/ 1707487 h 2344739"/>
              <a:gd name="connsiteX57" fmla="*/ 10118267 w 12193149"/>
              <a:gd name="connsiteY57" fmla="*/ 1731142 h 2344739"/>
              <a:gd name="connsiteX58" fmla="*/ 10083317 w 12193149"/>
              <a:gd name="connsiteY58" fmla="*/ 1743296 h 2344739"/>
              <a:gd name="connsiteX59" fmla="*/ 10040388 w 12193149"/>
              <a:gd name="connsiteY59" fmla="*/ 1741632 h 2344739"/>
              <a:gd name="connsiteX60" fmla="*/ 9961167 w 12193149"/>
              <a:gd name="connsiteY60" fmla="*/ 1757147 h 2344739"/>
              <a:gd name="connsiteX61" fmla="*/ 9848940 w 12193149"/>
              <a:gd name="connsiteY61" fmla="*/ 1763915 h 2344739"/>
              <a:gd name="connsiteX62" fmla="*/ 9729457 w 12193149"/>
              <a:gd name="connsiteY62" fmla="*/ 1784122 h 2344739"/>
              <a:gd name="connsiteX63" fmla="*/ 9613704 w 12193149"/>
              <a:gd name="connsiteY63" fmla="*/ 1812371 h 2344739"/>
              <a:gd name="connsiteX64" fmla="*/ 9338590 w 12193149"/>
              <a:gd name="connsiteY64" fmla="*/ 1869293 h 2344739"/>
              <a:gd name="connsiteX65" fmla="*/ 9232518 w 12193149"/>
              <a:gd name="connsiteY65" fmla="*/ 1893149 h 2344739"/>
              <a:gd name="connsiteX66" fmla="*/ 9156690 w 12193149"/>
              <a:gd name="connsiteY66" fmla="*/ 1903228 h 2344739"/>
              <a:gd name="connsiteX67" fmla="*/ 9054601 w 12193149"/>
              <a:gd name="connsiteY67" fmla="*/ 1910755 h 2344739"/>
              <a:gd name="connsiteX68" fmla="*/ 9006634 w 12193149"/>
              <a:gd name="connsiteY68" fmla="*/ 1914040 h 2344739"/>
              <a:gd name="connsiteX69" fmla="*/ 9006349 w 12193149"/>
              <a:gd name="connsiteY69" fmla="*/ 1913800 h 2344739"/>
              <a:gd name="connsiteX70" fmla="*/ 8997380 w 12193149"/>
              <a:gd name="connsiteY70" fmla="*/ 1915011 h 2344739"/>
              <a:gd name="connsiteX71" fmla="*/ 8991542 w 12193149"/>
              <a:gd name="connsiteY71" fmla="*/ 1917072 h 2344739"/>
              <a:gd name="connsiteX72" fmla="*/ 8975485 w 12193149"/>
              <a:gd name="connsiteY72" fmla="*/ 1920298 h 2344739"/>
              <a:gd name="connsiteX73" fmla="*/ 8969159 w 12193149"/>
              <a:gd name="connsiteY73" fmla="*/ 1919598 h 2344739"/>
              <a:gd name="connsiteX74" fmla="*/ 8964196 w 12193149"/>
              <a:gd name="connsiteY74" fmla="*/ 1917373 h 2344739"/>
              <a:gd name="connsiteX75" fmla="*/ 8930136 w 12193149"/>
              <a:gd name="connsiteY75" fmla="*/ 1914185 h 2344739"/>
              <a:gd name="connsiteX76" fmla="*/ 8753592 w 12193149"/>
              <a:gd name="connsiteY76" fmla="*/ 1933417 h 2344739"/>
              <a:gd name="connsiteX77" fmla="*/ 8708995 w 12193149"/>
              <a:gd name="connsiteY77" fmla="*/ 1935518 h 2344739"/>
              <a:gd name="connsiteX78" fmla="*/ 8597219 w 12193149"/>
              <a:gd name="connsiteY78" fmla="*/ 1944090 h 2344739"/>
              <a:gd name="connsiteX79" fmla="*/ 8526378 w 12193149"/>
              <a:gd name="connsiteY79" fmla="*/ 1929248 h 2344739"/>
              <a:gd name="connsiteX80" fmla="*/ 8512131 w 12193149"/>
              <a:gd name="connsiteY80" fmla="*/ 1935163 h 2344739"/>
              <a:gd name="connsiteX81" fmla="*/ 8507315 w 12193149"/>
              <a:gd name="connsiteY81" fmla="*/ 1938164 h 2344739"/>
              <a:gd name="connsiteX82" fmla="*/ 8499116 w 12193149"/>
              <a:gd name="connsiteY82" fmla="*/ 1940902 h 2344739"/>
              <a:gd name="connsiteX83" fmla="*/ 8498742 w 12193149"/>
              <a:gd name="connsiteY83" fmla="*/ 1940723 h 2344739"/>
              <a:gd name="connsiteX84" fmla="*/ 8491397 w 12193149"/>
              <a:gd name="connsiteY84" fmla="*/ 1943773 h 2344739"/>
              <a:gd name="connsiteX85" fmla="*/ 8368330 w 12193149"/>
              <a:gd name="connsiteY85" fmla="*/ 1957815 h 2344739"/>
              <a:gd name="connsiteX86" fmla="*/ 8354947 w 12193149"/>
              <a:gd name="connsiteY86" fmla="*/ 1958009 h 2344739"/>
              <a:gd name="connsiteX87" fmla="*/ 8321252 w 12193149"/>
              <a:gd name="connsiteY87" fmla="*/ 1974587 h 2344739"/>
              <a:gd name="connsiteX88" fmla="*/ 8315581 w 12193149"/>
              <a:gd name="connsiteY88" fmla="*/ 1974913 h 2344739"/>
              <a:gd name="connsiteX89" fmla="*/ 8296322 w 12193149"/>
              <a:gd name="connsiteY89" fmla="*/ 1988808 h 2344739"/>
              <a:gd name="connsiteX90" fmla="*/ 8285424 w 12193149"/>
              <a:gd name="connsiteY90" fmla="*/ 1994631 h 2344739"/>
              <a:gd name="connsiteX91" fmla="*/ 8284298 w 12193149"/>
              <a:gd name="connsiteY91" fmla="*/ 1999074 h 2344739"/>
              <a:gd name="connsiteX92" fmla="*/ 8267224 w 12193149"/>
              <a:gd name="connsiteY92" fmla="*/ 2006249 h 2344739"/>
              <a:gd name="connsiteX93" fmla="*/ 8264525 w 12193149"/>
              <a:gd name="connsiteY93" fmla="*/ 2006019 h 2344739"/>
              <a:gd name="connsiteX94" fmla="*/ 8253181 w 12193149"/>
              <a:gd name="connsiteY94" fmla="*/ 2015862 h 2344739"/>
              <a:gd name="connsiteX95" fmla="*/ 8246982 w 12193149"/>
              <a:gd name="connsiteY95" fmla="*/ 2028854 h 2344739"/>
              <a:gd name="connsiteX96" fmla="*/ 8091420 w 12193149"/>
              <a:gd name="connsiteY96" fmla="*/ 2075015 h 2344739"/>
              <a:gd name="connsiteX97" fmla="*/ 7906555 w 12193149"/>
              <a:gd name="connsiteY97" fmla="*/ 2116988 h 2344739"/>
              <a:gd name="connsiteX98" fmla="*/ 7719893 w 12193149"/>
              <a:gd name="connsiteY98" fmla="*/ 2142703 h 2344739"/>
              <a:gd name="connsiteX99" fmla="*/ 7615495 w 12193149"/>
              <a:gd name="connsiteY99" fmla="*/ 2139232 h 2344739"/>
              <a:gd name="connsiteX100" fmla="*/ 7528691 w 12193149"/>
              <a:gd name="connsiteY100" fmla="*/ 2145060 h 2344739"/>
              <a:gd name="connsiteX101" fmla="*/ 7520719 w 12193149"/>
              <a:gd name="connsiteY101" fmla="*/ 2147613 h 2344739"/>
              <a:gd name="connsiteX102" fmla="*/ 7508559 w 12193149"/>
              <a:gd name="connsiteY102" fmla="*/ 2148948 h 2344739"/>
              <a:gd name="connsiteX103" fmla="*/ 7508188 w 12193149"/>
              <a:gd name="connsiteY103" fmla="*/ 2148621 h 2344739"/>
              <a:gd name="connsiteX104" fmla="*/ 7496943 w 12193149"/>
              <a:gd name="connsiteY104" fmla="*/ 2150573 h 2344739"/>
              <a:gd name="connsiteX105" fmla="*/ 7219707 w 12193149"/>
              <a:gd name="connsiteY105" fmla="*/ 2156680 h 2344739"/>
              <a:gd name="connsiteX106" fmla="*/ 7202249 w 12193149"/>
              <a:gd name="connsiteY106" fmla="*/ 2161230 h 2344739"/>
              <a:gd name="connsiteX107" fmla="*/ 7198152 w 12193149"/>
              <a:gd name="connsiteY107" fmla="*/ 2166588 h 2344739"/>
              <a:gd name="connsiteX108" fmla="*/ 7171956 w 12193149"/>
              <a:gd name="connsiteY108" fmla="*/ 2171236 h 2344739"/>
              <a:gd name="connsiteX109" fmla="*/ 7098136 w 12193149"/>
              <a:gd name="connsiteY109" fmla="*/ 2183464 h 2344739"/>
              <a:gd name="connsiteX110" fmla="*/ 7019644 w 12193149"/>
              <a:gd name="connsiteY110" fmla="*/ 2183090 h 2344739"/>
              <a:gd name="connsiteX111" fmla="*/ 6905294 w 12193149"/>
              <a:gd name="connsiteY111" fmla="*/ 2212596 h 2344739"/>
              <a:gd name="connsiteX112" fmla="*/ 6709370 w 12193149"/>
              <a:gd name="connsiteY112" fmla="*/ 2240551 h 2344739"/>
              <a:gd name="connsiteX113" fmla="*/ 6550602 w 12193149"/>
              <a:gd name="connsiteY113" fmla="*/ 2269327 h 2344739"/>
              <a:gd name="connsiteX114" fmla="*/ 6318708 w 12193149"/>
              <a:gd name="connsiteY114" fmla="*/ 2316127 h 2344739"/>
              <a:gd name="connsiteX115" fmla="*/ 6169822 w 12193149"/>
              <a:gd name="connsiteY115" fmla="*/ 2318214 h 2344739"/>
              <a:gd name="connsiteX116" fmla="*/ 6074996 w 12193149"/>
              <a:gd name="connsiteY116" fmla="*/ 2338676 h 2344739"/>
              <a:gd name="connsiteX117" fmla="*/ 6069677 w 12193149"/>
              <a:gd name="connsiteY117" fmla="*/ 2337139 h 2344739"/>
              <a:gd name="connsiteX118" fmla="*/ 6049786 w 12193149"/>
              <a:gd name="connsiteY118" fmla="*/ 2337822 h 2344739"/>
              <a:gd name="connsiteX119" fmla="*/ 6042433 w 12193149"/>
              <a:gd name="connsiteY119" fmla="*/ 2329473 h 2344739"/>
              <a:gd name="connsiteX120" fmla="*/ 6011238 w 12193149"/>
              <a:gd name="connsiteY120" fmla="*/ 2324380 h 2344739"/>
              <a:gd name="connsiteX121" fmla="*/ 5958523 w 12193149"/>
              <a:gd name="connsiteY121" fmla="*/ 2328024 h 2344739"/>
              <a:gd name="connsiteX122" fmla="*/ 5760067 w 12193149"/>
              <a:gd name="connsiteY122" fmla="*/ 2343716 h 2344739"/>
              <a:gd name="connsiteX123" fmla="*/ 5628108 w 12193149"/>
              <a:gd name="connsiteY123" fmla="*/ 2344739 h 2344739"/>
              <a:gd name="connsiteX124" fmla="*/ 5472054 w 12193149"/>
              <a:gd name="connsiteY124" fmla="*/ 2330719 h 2344739"/>
              <a:gd name="connsiteX125" fmla="*/ 5433909 w 12193149"/>
              <a:gd name="connsiteY125" fmla="*/ 2319466 h 2344739"/>
              <a:gd name="connsiteX126" fmla="*/ 5382817 w 12193149"/>
              <a:gd name="connsiteY126" fmla="*/ 2301764 h 2344739"/>
              <a:gd name="connsiteX127" fmla="*/ 5262912 w 12193149"/>
              <a:gd name="connsiteY127" fmla="*/ 2281347 h 2344739"/>
              <a:gd name="connsiteX128" fmla="*/ 5224109 w 12193149"/>
              <a:gd name="connsiteY128" fmla="*/ 2270223 h 2344739"/>
              <a:gd name="connsiteX129" fmla="*/ 5175808 w 12193149"/>
              <a:gd name="connsiteY129" fmla="*/ 2267233 h 2344739"/>
              <a:gd name="connsiteX130" fmla="*/ 5157702 w 12193149"/>
              <a:gd name="connsiteY130" fmla="*/ 2260010 h 2344739"/>
              <a:gd name="connsiteX131" fmla="*/ 5143747 w 12193149"/>
              <a:gd name="connsiteY131" fmla="*/ 2256610 h 2344739"/>
              <a:gd name="connsiteX132" fmla="*/ 5140744 w 12193149"/>
              <a:gd name="connsiteY132" fmla="*/ 2254509 h 2344739"/>
              <a:gd name="connsiteX133" fmla="*/ 5122807 w 12193149"/>
              <a:gd name="connsiteY133" fmla="*/ 2243656 h 2344739"/>
              <a:gd name="connsiteX134" fmla="*/ 5066938 w 12193149"/>
              <a:gd name="connsiteY134" fmla="*/ 2250227 h 2344739"/>
              <a:gd name="connsiteX135" fmla="*/ 5012662 w 12193149"/>
              <a:gd name="connsiteY135" fmla="*/ 2233846 h 2344739"/>
              <a:gd name="connsiteX136" fmla="*/ 4841589 w 12193149"/>
              <a:gd name="connsiteY136" fmla="*/ 2209829 h 2344739"/>
              <a:gd name="connsiteX137" fmla="*/ 4763595 w 12193149"/>
              <a:gd name="connsiteY137" fmla="*/ 2182061 h 2344739"/>
              <a:gd name="connsiteX138" fmla="*/ 4724334 w 12193149"/>
              <a:gd name="connsiteY138" fmla="*/ 2173047 h 2344739"/>
              <a:gd name="connsiteX139" fmla="*/ 4722324 w 12193149"/>
              <a:gd name="connsiteY139" fmla="*/ 2172298 h 2344739"/>
              <a:gd name="connsiteX140" fmla="*/ 4723259 w 12193149"/>
              <a:gd name="connsiteY140" fmla="*/ 2172087 h 2344739"/>
              <a:gd name="connsiteX141" fmla="*/ 4718350 w 12193149"/>
              <a:gd name="connsiteY141" fmla="*/ 2170817 h 2344739"/>
              <a:gd name="connsiteX142" fmla="*/ 4722324 w 12193149"/>
              <a:gd name="connsiteY142" fmla="*/ 2172298 h 2344739"/>
              <a:gd name="connsiteX143" fmla="*/ 4716674 w 12193149"/>
              <a:gd name="connsiteY143" fmla="*/ 2173573 h 2344739"/>
              <a:gd name="connsiteX144" fmla="*/ 4516962 w 12193149"/>
              <a:gd name="connsiteY144" fmla="*/ 2163671 h 2344739"/>
              <a:gd name="connsiteX145" fmla="*/ 4429691 w 12193149"/>
              <a:gd name="connsiteY145" fmla="*/ 2153020 h 2344739"/>
              <a:gd name="connsiteX146" fmla="*/ 4364023 w 12193149"/>
              <a:gd name="connsiteY146" fmla="*/ 2151674 h 2344739"/>
              <a:gd name="connsiteX147" fmla="*/ 4318114 w 12193149"/>
              <a:gd name="connsiteY147" fmla="*/ 2158289 h 2344739"/>
              <a:gd name="connsiteX148" fmla="*/ 4316258 w 12193149"/>
              <a:gd name="connsiteY148" fmla="*/ 2156948 h 2344739"/>
              <a:gd name="connsiteX149" fmla="*/ 4296292 w 12193149"/>
              <a:gd name="connsiteY149" fmla="*/ 2155069 h 2344739"/>
              <a:gd name="connsiteX150" fmla="*/ 4291212 w 12193149"/>
              <a:gd name="connsiteY150" fmla="*/ 2157986 h 2344739"/>
              <a:gd name="connsiteX151" fmla="*/ 4277290 w 12193149"/>
              <a:gd name="connsiteY151" fmla="*/ 2157740 h 2344739"/>
              <a:gd name="connsiteX152" fmla="*/ 4249265 w 12193149"/>
              <a:gd name="connsiteY152" fmla="*/ 2160064 h 2344739"/>
              <a:gd name="connsiteX153" fmla="*/ 4203199 w 12193149"/>
              <a:gd name="connsiteY153" fmla="*/ 2157269 h 2344739"/>
              <a:gd name="connsiteX154" fmla="*/ 4202893 w 12193149"/>
              <a:gd name="connsiteY154" fmla="*/ 2156010 h 2344739"/>
              <a:gd name="connsiteX155" fmla="*/ 4192396 w 12193149"/>
              <a:gd name="connsiteY155" fmla="*/ 2150376 h 2344739"/>
              <a:gd name="connsiteX156" fmla="*/ 4143893 w 12193149"/>
              <a:gd name="connsiteY156" fmla="*/ 2134511 h 2344739"/>
              <a:gd name="connsiteX157" fmla="*/ 4084245 w 12193149"/>
              <a:gd name="connsiteY157" fmla="*/ 2107978 h 2344739"/>
              <a:gd name="connsiteX158" fmla="*/ 4075694 w 12193149"/>
              <a:gd name="connsiteY158" fmla="*/ 2107143 h 2344739"/>
              <a:gd name="connsiteX159" fmla="*/ 4075575 w 12193149"/>
              <a:gd name="connsiteY159" fmla="*/ 2106844 h 2344739"/>
              <a:gd name="connsiteX160" fmla="*/ 4066658 w 12193149"/>
              <a:gd name="connsiteY160" fmla="*/ 2105400 h 2344739"/>
              <a:gd name="connsiteX161" fmla="*/ 4060102 w 12193149"/>
              <a:gd name="connsiteY161" fmla="*/ 2105618 h 2344739"/>
              <a:gd name="connsiteX162" fmla="*/ 4043512 w 12193149"/>
              <a:gd name="connsiteY162" fmla="*/ 2103997 h 2344739"/>
              <a:gd name="connsiteX163" fmla="*/ 4038145 w 12193149"/>
              <a:gd name="connsiteY163" fmla="*/ 2101563 h 2344739"/>
              <a:gd name="connsiteX164" fmla="*/ 4036511 w 12193149"/>
              <a:gd name="connsiteY164" fmla="*/ 2097896 h 2344739"/>
              <a:gd name="connsiteX165" fmla="*/ 4034926 w 12193149"/>
              <a:gd name="connsiteY165" fmla="*/ 2098131 h 2344739"/>
              <a:gd name="connsiteX166" fmla="*/ 4005686 w 12193149"/>
              <a:gd name="connsiteY166" fmla="*/ 2085563 h 2344739"/>
              <a:gd name="connsiteX167" fmla="*/ 3937994 w 12193149"/>
              <a:gd name="connsiteY167" fmla="*/ 2068106 h 2344739"/>
              <a:gd name="connsiteX168" fmla="*/ 3898423 w 12193149"/>
              <a:gd name="connsiteY168" fmla="*/ 2062451 h 2344739"/>
              <a:gd name="connsiteX169" fmla="*/ 3790908 w 12193149"/>
              <a:gd name="connsiteY169" fmla="*/ 2042213 h 2344739"/>
              <a:gd name="connsiteX170" fmla="*/ 3683661 w 12193149"/>
              <a:gd name="connsiteY170" fmla="*/ 2018290 h 2344739"/>
              <a:gd name="connsiteX171" fmla="*/ 3611183 w 12193149"/>
              <a:gd name="connsiteY171" fmla="*/ 1986019 h 2344739"/>
              <a:gd name="connsiteX172" fmla="*/ 3605003 w 12193149"/>
              <a:gd name="connsiteY172" fmla="*/ 1987381 h 2344739"/>
              <a:gd name="connsiteX173" fmla="*/ 3595884 w 12193149"/>
              <a:gd name="connsiteY173" fmla="*/ 1987545 h 2344739"/>
              <a:gd name="connsiteX174" fmla="*/ 3595649 w 12193149"/>
              <a:gd name="connsiteY174" fmla="*/ 1987276 h 2344739"/>
              <a:gd name="connsiteX175" fmla="*/ 3587126 w 12193149"/>
              <a:gd name="connsiteY175" fmla="*/ 1987966 h 2344739"/>
              <a:gd name="connsiteX176" fmla="*/ 3537283 w 12193149"/>
              <a:gd name="connsiteY176" fmla="*/ 1978267 h 2344739"/>
              <a:gd name="connsiteX177" fmla="*/ 3474371 w 12193149"/>
              <a:gd name="connsiteY177" fmla="*/ 1974606 h 2344739"/>
              <a:gd name="connsiteX178" fmla="*/ 3401876 w 12193149"/>
              <a:gd name="connsiteY178" fmla="*/ 1962558 h 2344739"/>
              <a:gd name="connsiteX179" fmla="*/ 3365036 w 12193149"/>
              <a:gd name="connsiteY179" fmla="*/ 1979510 h 2344739"/>
              <a:gd name="connsiteX180" fmla="*/ 3345174 w 12193149"/>
              <a:gd name="connsiteY180" fmla="*/ 1981192 h 2344739"/>
              <a:gd name="connsiteX181" fmla="*/ 3342846 w 12193149"/>
              <a:gd name="connsiteY181" fmla="*/ 1980217 h 2344739"/>
              <a:gd name="connsiteX182" fmla="*/ 3263504 w 12193149"/>
              <a:gd name="connsiteY182" fmla="*/ 1986094 h 2344739"/>
              <a:gd name="connsiteX183" fmla="*/ 3143704 w 12193149"/>
              <a:gd name="connsiteY183" fmla="*/ 1993869 h 2344739"/>
              <a:gd name="connsiteX184" fmla="*/ 3031439 w 12193149"/>
              <a:gd name="connsiteY184" fmla="*/ 1996512 h 2344739"/>
              <a:gd name="connsiteX185" fmla="*/ 2782717 w 12193149"/>
              <a:gd name="connsiteY185" fmla="*/ 2018333 h 2344739"/>
              <a:gd name="connsiteX186" fmla="*/ 2647675 w 12193149"/>
              <a:gd name="connsiteY186" fmla="*/ 2028869 h 2344739"/>
              <a:gd name="connsiteX187" fmla="*/ 2569176 w 12193149"/>
              <a:gd name="connsiteY187" fmla="*/ 2002628 h 2344739"/>
              <a:gd name="connsiteX188" fmla="*/ 2444403 w 12193149"/>
              <a:gd name="connsiteY188" fmla="*/ 2016529 h 2344739"/>
              <a:gd name="connsiteX189" fmla="*/ 2316260 w 12193149"/>
              <a:gd name="connsiteY189" fmla="*/ 2024996 h 2344739"/>
              <a:gd name="connsiteX190" fmla="*/ 2209726 w 12193149"/>
              <a:gd name="connsiteY190" fmla="*/ 2019763 h 2344739"/>
              <a:gd name="connsiteX191" fmla="*/ 2095813 w 12193149"/>
              <a:gd name="connsiteY191" fmla="*/ 2003052 h 2344739"/>
              <a:gd name="connsiteX192" fmla="*/ 1998504 w 12193149"/>
              <a:gd name="connsiteY192" fmla="*/ 1995032 h 2344739"/>
              <a:gd name="connsiteX193" fmla="*/ 1929320 w 12193149"/>
              <a:gd name="connsiteY193" fmla="*/ 2016977 h 2344739"/>
              <a:gd name="connsiteX194" fmla="*/ 1922798 w 12193149"/>
              <a:gd name="connsiteY194" fmla="*/ 2012146 h 2344739"/>
              <a:gd name="connsiteX195" fmla="*/ 1874228 w 12193149"/>
              <a:gd name="connsiteY195" fmla="*/ 2013741 h 2344739"/>
              <a:gd name="connsiteX196" fmla="*/ 1787803 w 12193149"/>
              <a:gd name="connsiteY196" fmla="*/ 2041363 h 2344739"/>
              <a:gd name="connsiteX197" fmla="*/ 1739352 w 12193149"/>
              <a:gd name="connsiteY197" fmla="*/ 2036312 h 2344739"/>
              <a:gd name="connsiteX198" fmla="*/ 1676219 w 12193149"/>
              <a:gd name="connsiteY198" fmla="*/ 2019963 h 2344739"/>
              <a:gd name="connsiteX199" fmla="*/ 1609817 w 12193149"/>
              <a:gd name="connsiteY199" fmla="*/ 2013066 h 2344739"/>
              <a:gd name="connsiteX200" fmla="*/ 1497258 w 12193149"/>
              <a:gd name="connsiteY200" fmla="*/ 1987476 h 2344739"/>
              <a:gd name="connsiteX201" fmla="*/ 1151127 w 12193149"/>
              <a:gd name="connsiteY201" fmla="*/ 1938041 h 2344739"/>
              <a:gd name="connsiteX202" fmla="*/ 859417 w 12193149"/>
              <a:gd name="connsiteY202" fmla="*/ 1928608 h 2344739"/>
              <a:gd name="connsiteX203" fmla="*/ 838688 w 12193149"/>
              <a:gd name="connsiteY203" fmla="*/ 1929821 h 2344739"/>
              <a:gd name="connsiteX204" fmla="*/ 817957 w 12193149"/>
              <a:gd name="connsiteY204" fmla="*/ 1927857 h 2344739"/>
              <a:gd name="connsiteX205" fmla="*/ 812654 w 12193149"/>
              <a:gd name="connsiteY205" fmla="*/ 1930751 h 2344739"/>
              <a:gd name="connsiteX206" fmla="*/ 721195 w 12193149"/>
              <a:gd name="connsiteY206" fmla="*/ 1929661 h 2344739"/>
              <a:gd name="connsiteX207" fmla="*/ 720890 w 12193149"/>
              <a:gd name="connsiteY207" fmla="*/ 1928399 h 2344739"/>
              <a:gd name="connsiteX208" fmla="*/ 710023 w 12193149"/>
              <a:gd name="connsiteY208" fmla="*/ 1922722 h 2344739"/>
              <a:gd name="connsiteX209" fmla="*/ 597940 w 12193149"/>
              <a:gd name="connsiteY209" fmla="*/ 1879864 h 2344739"/>
              <a:gd name="connsiteX210" fmla="*/ 579683 w 12193149"/>
              <a:gd name="connsiteY210" fmla="*/ 1877212 h 2344739"/>
              <a:gd name="connsiteX211" fmla="*/ 572865 w 12193149"/>
              <a:gd name="connsiteY211" fmla="*/ 1877401 h 2344739"/>
              <a:gd name="connsiteX212" fmla="*/ 446247 w 12193149"/>
              <a:gd name="connsiteY212" fmla="*/ 1839371 h 2344739"/>
              <a:gd name="connsiteX213" fmla="*/ 405163 w 12193149"/>
              <a:gd name="connsiteY213" fmla="*/ 1833548 h 2344739"/>
              <a:gd name="connsiteX214" fmla="*/ 293583 w 12193149"/>
              <a:gd name="connsiteY214" fmla="*/ 1812852 h 2344739"/>
              <a:gd name="connsiteX215" fmla="*/ 119529 w 12193149"/>
              <a:gd name="connsiteY215" fmla="*/ 1761047 h 2344739"/>
              <a:gd name="connsiteX216" fmla="*/ 16674 w 12193149"/>
              <a:gd name="connsiteY216" fmla="*/ 1758191 h 2344739"/>
              <a:gd name="connsiteX217" fmla="*/ 1150 w 12193149"/>
              <a:gd name="connsiteY217" fmla="*/ 1752722 h 2344739"/>
              <a:gd name="connsiteX218" fmla="*/ 1148 w 12193149"/>
              <a:gd name="connsiteY218" fmla="*/ 222213 h 2344739"/>
              <a:gd name="connsiteX219" fmla="*/ 1148 w 12193149"/>
              <a:gd name="connsiteY219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8 w 12193149"/>
              <a:gd name="connsiteY3" fmla="*/ 389190 h 2344739"/>
              <a:gd name="connsiteX4" fmla="*/ 12193149 w 12193149"/>
              <a:gd name="connsiteY4" fmla="*/ 579739 h 2344739"/>
              <a:gd name="connsiteX5" fmla="*/ 12185986 w 12193149"/>
              <a:gd name="connsiteY5" fmla="*/ 584189 h 2344739"/>
              <a:gd name="connsiteX6" fmla="*/ 12156363 w 12193149"/>
              <a:gd name="connsiteY6" fmla="*/ 597366 h 2344739"/>
              <a:gd name="connsiteX7" fmla="*/ 12139215 w 12193149"/>
              <a:gd name="connsiteY7" fmla="*/ 623179 h 2344739"/>
              <a:gd name="connsiteX8" fmla="*/ 12126327 w 12193149"/>
              <a:gd name="connsiteY8" fmla="*/ 624690 h 2344739"/>
              <a:gd name="connsiteX9" fmla="*/ 12124007 w 12193149"/>
              <a:gd name="connsiteY9" fmla="*/ 624794 h 2344739"/>
              <a:gd name="connsiteX10" fmla="*/ 12116854 w 12193149"/>
              <a:gd name="connsiteY10" fmla="*/ 628608 h 2344739"/>
              <a:gd name="connsiteX11" fmla="*/ 12099497 w 12193149"/>
              <a:gd name="connsiteY11" fmla="*/ 628139 h 2344739"/>
              <a:gd name="connsiteX12" fmla="*/ 12087073 w 12193149"/>
              <a:gd name="connsiteY12" fmla="*/ 636341 h 2344739"/>
              <a:gd name="connsiteX13" fmla="*/ 12031073 w 12193149"/>
              <a:gd name="connsiteY13" fmla="*/ 680009 h 2344739"/>
              <a:gd name="connsiteX14" fmla="*/ 11995833 w 12193149"/>
              <a:gd name="connsiteY14" fmla="*/ 703458 h 2344739"/>
              <a:gd name="connsiteX15" fmla="*/ 11979717 w 12193149"/>
              <a:gd name="connsiteY15" fmla="*/ 708161 h 2344739"/>
              <a:gd name="connsiteX16" fmla="*/ 11959046 w 12193149"/>
              <a:gd name="connsiteY16" fmla="*/ 717558 h 2344739"/>
              <a:gd name="connsiteX17" fmla="*/ 11920454 w 12193149"/>
              <a:gd name="connsiteY17" fmla="*/ 730883 h 2344739"/>
              <a:gd name="connsiteX18" fmla="*/ 11903656 w 12193149"/>
              <a:gd name="connsiteY18" fmla="*/ 742426 h 2344739"/>
              <a:gd name="connsiteX19" fmla="*/ 11895048 w 12193149"/>
              <a:gd name="connsiteY19" fmla="*/ 744791 h 2344739"/>
              <a:gd name="connsiteX20" fmla="*/ 11891968 w 12193149"/>
              <a:gd name="connsiteY20" fmla="*/ 755729 h 2344739"/>
              <a:gd name="connsiteX21" fmla="*/ 11870776 w 12193149"/>
              <a:gd name="connsiteY21" fmla="*/ 777816 h 2344739"/>
              <a:gd name="connsiteX22" fmla="*/ 11813376 w 12193149"/>
              <a:gd name="connsiteY22" fmla="*/ 797659 h 2344739"/>
              <a:gd name="connsiteX23" fmla="*/ 11590693 w 12193149"/>
              <a:gd name="connsiteY23" fmla="*/ 963777 h 2344739"/>
              <a:gd name="connsiteX24" fmla="*/ 11506817 w 12193149"/>
              <a:gd name="connsiteY24" fmla="*/ 1033623 h 2344739"/>
              <a:gd name="connsiteX25" fmla="*/ 11280332 w 12193149"/>
              <a:gd name="connsiteY25" fmla="*/ 1223571 h 2344739"/>
              <a:gd name="connsiteX26" fmla="*/ 11228309 w 12193149"/>
              <a:gd name="connsiteY26" fmla="*/ 1276236 h 2344739"/>
              <a:gd name="connsiteX27" fmla="*/ 11218087 w 12193149"/>
              <a:gd name="connsiteY27" fmla="*/ 1275961 h 2344739"/>
              <a:gd name="connsiteX28" fmla="*/ 11217184 w 12193149"/>
              <a:gd name="connsiteY28" fmla="*/ 1275018 h 2344739"/>
              <a:gd name="connsiteX29" fmla="*/ 11188885 w 12193149"/>
              <a:gd name="connsiteY29" fmla="*/ 1292383 h 2344739"/>
              <a:gd name="connsiteX30" fmla="*/ 11184501 w 12193149"/>
              <a:gd name="connsiteY30" fmla="*/ 1292525 h 2344739"/>
              <a:gd name="connsiteX31" fmla="*/ 11166854 w 12193149"/>
              <a:gd name="connsiteY31" fmla="*/ 1306612 h 2344739"/>
              <a:gd name="connsiteX32" fmla="*/ 11157311 w 12193149"/>
              <a:gd name="connsiteY32" fmla="*/ 1312414 h 2344739"/>
              <a:gd name="connsiteX33" fmla="*/ 11155496 w 12193149"/>
              <a:gd name="connsiteY33" fmla="*/ 1317097 h 2344739"/>
              <a:gd name="connsiteX34" fmla="*/ 11140961 w 12193149"/>
              <a:gd name="connsiteY34" fmla="*/ 1324115 h 2344739"/>
              <a:gd name="connsiteX35" fmla="*/ 11138961 w 12193149"/>
              <a:gd name="connsiteY35" fmla="*/ 1323772 h 2344739"/>
              <a:gd name="connsiteX36" fmla="*/ 11128208 w 12193149"/>
              <a:gd name="connsiteY36" fmla="*/ 1333832 h 2344739"/>
              <a:gd name="connsiteX37" fmla="*/ 11120691 w 12193149"/>
              <a:gd name="connsiteY37" fmla="*/ 1347424 h 2344739"/>
              <a:gd name="connsiteX38" fmla="*/ 10894683 w 12193149"/>
              <a:gd name="connsiteY38" fmla="*/ 1473399 h 2344739"/>
              <a:gd name="connsiteX39" fmla="*/ 10773300 w 12193149"/>
              <a:gd name="connsiteY39" fmla="*/ 1523191 h 2344739"/>
              <a:gd name="connsiteX40" fmla="*/ 10627668 w 12193149"/>
              <a:gd name="connsiteY40" fmla="*/ 1559229 h 2344739"/>
              <a:gd name="connsiteX41" fmla="*/ 10581895 w 12193149"/>
              <a:gd name="connsiteY41" fmla="*/ 1568689 h 2344739"/>
              <a:gd name="connsiteX42" fmla="*/ 10547790 w 12193149"/>
              <a:gd name="connsiteY42" fmla="*/ 1598423 h 2344739"/>
              <a:gd name="connsiteX43" fmla="*/ 10529643 w 12193149"/>
              <a:gd name="connsiteY43" fmla="*/ 1596907 h 2344739"/>
              <a:gd name="connsiteX44" fmla="*/ 10526446 w 12193149"/>
              <a:gd name="connsiteY44" fmla="*/ 1596411 h 2344739"/>
              <a:gd name="connsiteX45" fmla="*/ 10515129 w 12193149"/>
              <a:gd name="connsiteY45" fmla="*/ 1599537 h 2344739"/>
              <a:gd name="connsiteX46" fmla="*/ 10491735 w 12193149"/>
              <a:gd name="connsiteY46" fmla="*/ 1594156 h 2344739"/>
              <a:gd name="connsiteX47" fmla="*/ 10471418 w 12193149"/>
              <a:gd name="connsiteY47" fmla="*/ 1601693 h 2344739"/>
              <a:gd name="connsiteX48" fmla="*/ 10377042 w 12193149"/>
              <a:gd name="connsiteY48" fmla="*/ 1644598 h 2344739"/>
              <a:gd name="connsiteX49" fmla="*/ 10319338 w 12193149"/>
              <a:gd name="connsiteY49" fmla="*/ 1666221 h 2344739"/>
              <a:gd name="connsiteX50" fmla="*/ 10295467 w 12193149"/>
              <a:gd name="connsiteY50" fmla="*/ 1668079 h 2344739"/>
              <a:gd name="connsiteX51" fmla="*/ 10263443 w 12193149"/>
              <a:gd name="connsiteY51" fmla="*/ 1674948 h 2344739"/>
              <a:gd name="connsiteX52" fmla="*/ 10205418 w 12193149"/>
              <a:gd name="connsiteY52" fmla="*/ 1682149 h 2344739"/>
              <a:gd name="connsiteX53" fmla="*/ 10177759 w 12193149"/>
              <a:gd name="connsiteY53" fmla="*/ 1692943 h 2344739"/>
              <a:gd name="connsiteX54" fmla="*/ 10165070 w 12193149"/>
              <a:gd name="connsiteY54" fmla="*/ 1693739 h 2344739"/>
              <a:gd name="connsiteX55" fmla="*/ 10156308 w 12193149"/>
              <a:gd name="connsiteY55" fmla="*/ 1707487 h 2344739"/>
              <a:gd name="connsiteX56" fmla="*/ 10118267 w 12193149"/>
              <a:gd name="connsiteY56" fmla="*/ 1731142 h 2344739"/>
              <a:gd name="connsiteX57" fmla="*/ 10083317 w 12193149"/>
              <a:gd name="connsiteY57" fmla="*/ 1743296 h 2344739"/>
              <a:gd name="connsiteX58" fmla="*/ 10040388 w 12193149"/>
              <a:gd name="connsiteY58" fmla="*/ 1741632 h 2344739"/>
              <a:gd name="connsiteX59" fmla="*/ 9961167 w 12193149"/>
              <a:gd name="connsiteY59" fmla="*/ 1757147 h 2344739"/>
              <a:gd name="connsiteX60" fmla="*/ 9848940 w 12193149"/>
              <a:gd name="connsiteY60" fmla="*/ 1763915 h 2344739"/>
              <a:gd name="connsiteX61" fmla="*/ 9729457 w 12193149"/>
              <a:gd name="connsiteY61" fmla="*/ 1784122 h 2344739"/>
              <a:gd name="connsiteX62" fmla="*/ 9613704 w 12193149"/>
              <a:gd name="connsiteY62" fmla="*/ 1812371 h 2344739"/>
              <a:gd name="connsiteX63" fmla="*/ 9338590 w 12193149"/>
              <a:gd name="connsiteY63" fmla="*/ 1869293 h 2344739"/>
              <a:gd name="connsiteX64" fmla="*/ 9232518 w 12193149"/>
              <a:gd name="connsiteY64" fmla="*/ 1893149 h 2344739"/>
              <a:gd name="connsiteX65" fmla="*/ 9156690 w 12193149"/>
              <a:gd name="connsiteY65" fmla="*/ 1903228 h 2344739"/>
              <a:gd name="connsiteX66" fmla="*/ 9054601 w 12193149"/>
              <a:gd name="connsiteY66" fmla="*/ 1910755 h 2344739"/>
              <a:gd name="connsiteX67" fmla="*/ 9006634 w 12193149"/>
              <a:gd name="connsiteY67" fmla="*/ 1914040 h 2344739"/>
              <a:gd name="connsiteX68" fmla="*/ 9006349 w 12193149"/>
              <a:gd name="connsiteY68" fmla="*/ 1913800 h 2344739"/>
              <a:gd name="connsiteX69" fmla="*/ 8997380 w 12193149"/>
              <a:gd name="connsiteY69" fmla="*/ 1915011 h 2344739"/>
              <a:gd name="connsiteX70" fmla="*/ 8991542 w 12193149"/>
              <a:gd name="connsiteY70" fmla="*/ 1917072 h 2344739"/>
              <a:gd name="connsiteX71" fmla="*/ 8975485 w 12193149"/>
              <a:gd name="connsiteY71" fmla="*/ 1920298 h 2344739"/>
              <a:gd name="connsiteX72" fmla="*/ 8969159 w 12193149"/>
              <a:gd name="connsiteY72" fmla="*/ 1919598 h 2344739"/>
              <a:gd name="connsiteX73" fmla="*/ 8964196 w 12193149"/>
              <a:gd name="connsiteY73" fmla="*/ 1917373 h 2344739"/>
              <a:gd name="connsiteX74" fmla="*/ 8930136 w 12193149"/>
              <a:gd name="connsiteY74" fmla="*/ 1914185 h 2344739"/>
              <a:gd name="connsiteX75" fmla="*/ 8753592 w 12193149"/>
              <a:gd name="connsiteY75" fmla="*/ 1933417 h 2344739"/>
              <a:gd name="connsiteX76" fmla="*/ 8708995 w 12193149"/>
              <a:gd name="connsiteY76" fmla="*/ 1935518 h 2344739"/>
              <a:gd name="connsiteX77" fmla="*/ 8597219 w 12193149"/>
              <a:gd name="connsiteY77" fmla="*/ 1944090 h 2344739"/>
              <a:gd name="connsiteX78" fmla="*/ 8526378 w 12193149"/>
              <a:gd name="connsiteY78" fmla="*/ 1929248 h 2344739"/>
              <a:gd name="connsiteX79" fmla="*/ 8512131 w 12193149"/>
              <a:gd name="connsiteY79" fmla="*/ 1935163 h 2344739"/>
              <a:gd name="connsiteX80" fmla="*/ 8507315 w 12193149"/>
              <a:gd name="connsiteY80" fmla="*/ 1938164 h 2344739"/>
              <a:gd name="connsiteX81" fmla="*/ 8499116 w 12193149"/>
              <a:gd name="connsiteY81" fmla="*/ 1940902 h 2344739"/>
              <a:gd name="connsiteX82" fmla="*/ 8498742 w 12193149"/>
              <a:gd name="connsiteY82" fmla="*/ 1940723 h 2344739"/>
              <a:gd name="connsiteX83" fmla="*/ 8491397 w 12193149"/>
              <a:gd name="connsiteY83" fmla="*/ 1943773 h 2344739"/>
              <a:gd name="connsiteX84" fmla="*/ 8368330 w 12193149"/>
              <a:gd name="connsiteY84" fmla="*/ 1957815 h 2344739"/>
              <a:gd name="connsiteX85" fmla="*/ 8354947 w 12193149"/>
              <a:gd name="connsiteY85" fmla="*/ 1958009 h 2344739"/>
              <a:gd name="connsiteX86" fmla="*/ 8321252 w 12193149"/>
              <a:gd name="connsiteY86" fmla="*/ 1974587 h 2344739"/>
              <a:gd name="connsiteX87" fmla="*/ 8315581 w 12193149"/>
              <a:gd name="connsiteY87" fmla="*/ 1974913 h 2344739"/>
              <a:gd name="connsiteX88" fmla="*/ 8296322 w 12193149"/>
              <a:gd name="connsiteY88" fmla="*/ 1988808 h 2344739"/>
              <a:gd name="connsiteX89" fmla="*/ 8285424 w 12193149"/>
              <a:gd name="connsiteY89" fmla="*/ 1994631 h 2344739"/>
              <a:gd name="connsiteX90" fmla="*/ 8284298 w 12193149"/>
              <a:gd name="connsiteY90" fmla="*/ 1999074 h 2344739"/>
              <a:gd name="connsiteX91" fmla="*/ 8267224 w 12193149"/>
              <a:gd name="connsiteY91" fmla="*/ 2006249 h 2344739"/>
              <a:gd name="connsiteX92" fmla="*/ 8264525 w 12193149"/>
              <a:gd name="connsiteY92" fmla="*/ 2006019 h 2344739"/>
              <a:gd name="connsiteX93" fmla="*/ 8253181 w 12193149"/>
              <a:gd name="connsiteY93" fmla="*/ 2015862 h 2344739"/>
              <a:gd name="connsiteX94" fmla="*/ 8246982 w 12193149"/>
              <a:gd name="connsiteY94" fmla="*/ 2028854 h 2344739"/>
              <a:gd name="connsiteX95" fmla="*/ 8091420 w 12193149"/>
              <a:gd name="connsiteY95" fmla="*/ 2075015 h 2344739"/>
              <a:gd name="connsiteX96" fmla="*/ 7906555 w 12193149"/>
              <a:gd name="connsiteY96" fmla="*/ 2116988 h 2344739"/>
              <a:gd name="connsiteX97" fmla="*/ 7719893 w 12193149"/>
              <a:gd name="connsiteY97" fmla="*/ 2142703 h 2344739"/>
              <a:gd name="connsiteX98" fmla="*/ 7615495 w 12193149"/>
              <a:gd name="connsiteY98" fmla="*/ 2139232 h 2344739"/>
              <a:gd name="connsiteX99" fmla="*/ 7528691 w 12193149"/>
              <a:gd name="connsiteY99" fmla="*/ 2145060 h 2344739"/>
              <a:gd name="connsiteX100" fmla="*/ 7520719 w 12193149"/>
              <a:gd name="connsiteY100" fmla="*/ 2147613 h 2344739"/>
              <a:gd name="connsiteX101" fmla="*/ 7508559 w 12193149"/>
              <a:gd name="connsiteY101" fmla="*/ 2148948 h 2344739"/>
              <a:gd name="connsiteX102" fmla="*/ 7508188 w 12193149"/>
              <a:gd name="connsiteY102" fmla="*/ 2148621 h 2344739"/>
              <a:gd name="connsiteX103" fmla="*/ 7496943 w 12193149"/>
              <a:gd name="connsiteY103" fmla="*/ 2150573 h 2344739"/>
              <a:gd name="connsiteX104" fmla="*/ 7219707 w 12193149"/>
              <a:gd name="connsiteY104" fmla="*/ 2156680 h 2344739"/>
              <a:gd name="connsiteX105" fmla="*/ 7202249 w 12193149"/>
              <a:gd name="connsiteY105" fmla="*/ 2161230 h 2344739"/>
              <a:gd name="connsiteX106" fmla="*/ 7198152 w 12193149"/>
              <a:gd name="connsiteY106" fmla="*/ 2166588 h 2344739"/>
              <a:gd name="connsiteX107" fmla="*/ 7171956 w 12193149"/>
              <a:gd name="connsiteY107" fmla="*/ 2171236 h 2344739"/>
              <a:gd name="connsiteX108" fmla="*/ 7098136 w 12193149"/>
              <a:gd name="connsiteY108" fmla="*/ 2183464 h 2344739"/>
              <a:gd name="connsiteX109" fmla="*/ 7019644 w 12193149"/>
              <a:gd name="connsiteY109" fmla="*/ 2183090 h 2344739"/>
              <a:gd name="connsiteX110" fmla="*/ 6905294 w 12193149"/>
              <a:gd name="connsiteY110" fmla="*/ 2212596 h 2344739"/>
              <a:gd name="connsiteX111" fmla="*/ 6709370 w 12193149"/>
              <a:gd name="connsiteY111" fmla="*/ 2240551 h 2344739"/>
              <a:gd name="connsiteX112" fmla="*/ 6550602 w 12193149"/>
              <a:gd name="connsiteY112" fmla="*/ 2269327 h 2344739"/>
              <a:gd name="connsiteX113" fmla="*/ 6318708 w 12193149"/>
              <a:gd name="connsiteY113" fmla="*/ 2316127 h 2344739"/>
              <a:gd name="connsiteX114" fmla="*/ 6169822 w 12193149"/>
              <a:gd name="connsiteY114" fmla="*/ 2318214 h 2344739"/>
              <a:gd name="connsiteX115" fmla="*/ 6074996 w 12193149"/>
              <a:gd name="connsiteY115" fmla="*/ 2338676 h 2344739"/>
              <a:gd name="connsiteX116" fmla="*/ 6069677 w 12193149"/>
              <a:gd name="connsiteY116" fmla="*/ 2337139 h 2344739"/>
              <a:gd name="connsiteX117" fmla="*/ 6049786 w 12193149"/>
              <a:gd name="connsiteY117" fmla="*/ 2337822 h 2344739"/>
              <a:gd name="connsiteX118" fmla="*/ 6042433 w 12193149"/>
              <a:gd name="connsiteY118" fmla="*/ 2329473 h 2344739"/>
              <a:gd name="connsiteX119" fmla="*/ 6011238 w 12193149"/>
              <a:gd name="connsiteY119" fmla="*/ 2324380 h 2344739"/>
              <a:gd name="connsiteX120" fmla="*/ 5958523 w 12193149"/>
              <a:gd name="connsiteY120" fmla="*/ 2328024 h 2344739"/>
              <a:gd name="connsiteX121" fmla="*/ 5760067 w 12193149"/>
              <a:gd name="connsiteY121" fmla="*/ 2343716 h 2344739"/>
              <a:gd name="connsiteX122" fmla="*/ 5628108 w 12193149"/>
              <a:gd name="connsiteY122" fmla="*/ 2344739 h 2344739"/>
              <a:gd name="connsiteX123" fmla="*/ 5472054 w 12193149"/>
              <a:gd name="connsiteY123" fmla="*/ 2330719 h 2344739"/>
              <a:gd name="connsiteX124" fmla="*/ 5433909 w 12193149"/>
              <a:gd name="connsiteY124" fmla="*/ 2319466 h 2344739"/>
              <a:gd name="connsiteX125" fmla="*/ 5382817 w 12193149"/>
              <a:gd name="connsiteY125" fmla="*/ 2301764 h 2344739"/>
              <a:gd name="connsiteX126" fmla="*/ 5262912 w 12193149"/>
              <a:gd name="connsiteY126" fmla="*/ 2281347 h 2344739"/>
              <a:gd name="connsiteX127" fmla="*/ 5224109 w 12193149"/>
              <a:gd name="connsiteY127" fmla="*/ 2270223 h 2344739"/>
              <a:gd name="connsiteX128" fmla="*/ 5175808 w 12193149"/>
              <a:gd name="connsiteY128" fmla="*/ 2267233 h 2344739"/>
              <a:gd name="connsiteX129" fmla="*/ 5157702 w 12193149"/>
              <a:gd name="connsiteY129" fmla="*/ 2260010 h 2344739"/>
              <a:gd name="connsiteX130" fmla="*/ 5143747 w 12193149"/>
              <a:gd name="connsiteY130" fmla="*/ 2256610 h 2344739"/>
              <a:gd name="connsiteX131" fmla="*/ 5140744 w 12193149"/>
              <a:gd name="connsiteY131" fmla="*/ 2254509 h 2344739"/>
              <a:gd name="connsiteX132" fmla="*/ 5122807 w 12193149"/>
              <a:gd name="connsiteY132" fmla="*/ 2243656 h 2344739"/>
              <a:gd name="connsiteX133" fmla="*/ 5066938 w 12193149"/>
              <a:gd name="connsiteY133" fmla="*/ 2250227 h 2344739"/>
              <a:gd name="connsiteX134" fmla="*/ 5012662 w 12193149"/>
              <a:gd name="connsiteY134" fmla="*/ 2233846 h 2344739"/>
              <a:gd name="connsiteX135" fmla="*/ 4841589 w 12193149"/>
              <a:gd name="connsiteY135" fmla="*/ 2209829 h 2344739"/>
              <a:gd name="connsiteX136" fmla="*/ 4763595 w 12193149"/>
              <a:gd name="connsiteY136" fmla="*/ 2182061 h 2344739"/>
              <a:gd name="connsiteX137" fmla="*/ 4724334 w 12193149"/>
              <a:gd name="connsiteY137" fmla="*/ 2173047 h 2344739"/>
              <a:gd name="connsiteX138" fmla="*/ 4722324 w 12193149"/>
              <a:gd name="connsiteY138" fmla="*/ 2172298 h 2344739"/>
              <a:gd name="connsiteX139" fmla="*/ 4723259 w 12193149"/>
              <a:gd name="connsiteY139" fmla="*/ 2172087 h 2344739"/>
              <a:gd name="connsiteX140" fmla="*/ 4718350 w 12193149"/>
              <a:gd name="connsiteY140" fmla="*/ 2170817 h 2344739"/>
              <a:gd name="connsiteX141" fmla="*/ 4722324 w 12193149"/>
              <a:gd name="connsiteY141" fmla="*/ 2172298 h 2344739"/>
              <a:gd name="connsiteX142" fmla="*/ 4716674 w 12193149"/>
              <a:gd name="connsiteY142" fmla="*/ 2173573 h 2344739"/>
              <a:gd name="connsiteX143" fmla="*/ 4516962 w 12193149"/>
              <a:gd name="connsiteY143" fmla="*/ 2163671 h 2344739"/>
              <a:gd name="connsiteX144" fmla="*/ 4429691 w 12193149"/>
              <a:gd name="connsiteY144" fmla="*/ 2153020 h 2344739"/>
              <a:gd name="connsiteX145" fmla="*/ 4364023 w 12193149"/>
              <a:gd name="connsiteY145" fmla="*/ 2151674 h 2344739"/>
              <a:gd name="connsiteX146" fmla="*/ 4318114 w 12193149"/>
              <a:gd name="connsiteY146" fmla="*/ 2158289 h 2344739"/>
              <a:gd name="connsiteX147" fmla="*/ 4316258 w 12193149"/>
              <a:gd name="connsiteY147" fmla="*/ 2156948 h 2344739"/>
              <a:gd name="connsiteX148" fmla="*/ 4296292 w 12193149"/>
              <a:gd name="connsiteY148" fmla="*/ 2155069 h 2344739"/>
              <a:gd name="connsiteX149" fmla="*/ 4291212 w 12193149"/>
              <a:gd name="connsiteY149" fmla="*/ 2157986 h 2344739"/>
              <a:gd name="connsiteX150" fmla="*/ 4277290 w 12193149"/>
              <a:gd name="connsiteY150" fmla="*/ 2157740 h 2344739"/>
              <a:gd name="connsiteX151" fmla="*/ 4249265 w 12193149"/>
              <a:gd name="connsiteY151" fmla="*/ 2160064 h 2344739"/>
              <a:gd name="connsiteX152" fmla="*/ 4203199 w 12193149"/>
              <a:gd name="connsiteY152" fmla="*/ 2157269 h 2344739"/>
              <a:gd name="connsiteX153" fmla="*/ 4202893 w 12193149"/>
              <a:gd name="connsiteY153" fmla="*/ 2156010 h 2344739"/>
              <a:gd name="connsiteX154" fmla="*/ 4192396 w 12193149"/>
              <a:gd name="connsiteY154" fmla="*/ 2150376 h 2344739"/>
              <a:gd name="connsiteX155" fmla="*/ 4143893 w 12193149"/>
              <a:gd name="connsiteY155" fmla="*/ 2134511 h 2344739"/>
              <a:gd name="connsiteX156" fmla="*/ 4084245 w 12193149"/>
              <a:gd name="connsiteY156" fmla="*/ 2107978 h 2344739"/>
              <a:gd name="connsiteX157" fmla="*/ 4075694 w 12193149"/>
              <a:gd name="connsiteY157" fmla="*/ 2107143 h 2344739"/>
              <a:gd name="connsiteX158" fmla="*/ 4075575 w 12193149"/>
              <a:gd name="connsiteY158" fmla="*/ 2106844 h 2344739"/>
              <a:gd name="connsiteX159" fmla="*/ 4066658 w 12193149"/>
              <a:gd name="connsiteY159" fmla="*/ 2105400 h 2344739"/>
              <a:gd name="connsiteX160" fmla="*/ 4060102 w 12193149"/>
              <a:gd name="connsiteY160" fmla="*/ 2105618 h 2344739"/>
              <a:gd name="connsiteX161" fmla="*/ 4043512 w 12193149"/>
              <a:gd name="connsiteY161" fmla="*/ 2103997 h 2344739"/>
              <a:gd name="connsiteX162" fmla="*/ 4038145 w 12193149"/>
              <a:gd name="connsiteY162" fmla="*/ 2101563 h 2344739"/>
              <a:gd name="connsiteX163" fmla="*/ 4036511 w 12193149"/>
              <a:gd name="connsiteY163" fmla="*/ 2097896 h 2344739"/>
              <a:gd name="connsiteX164" fmla="*/ 4034926 w 12193149"/>
              <a:gd name="connsiteY164" fmla="*/ 2098131 h 2344739"/>
              <a:gd name="connsiteX165" fmla="*/ 4005686 w 12193149"/>
              <a:gd name="connsiteY165" fmla="*/ 2085563 h 2344739"/>
              <a:gd name="connsiteX166" fmla="*/ 3937994 w 12193149"/>
              <a:gd name="connsiteY166" fmla="*/ 2068106 h 2344739"/>
              <a:gd name="connsiteX167" fmla="*/ 3898423 w 12193149"/>
              <a:gd name="connsiteY167" fmla="*/ 2062451 h 2344739"/>
              <a:gd name="connsiteX168" fmla="*/ 3790908 w 12193149"/>
              <a:gd name="connsiteY168" fmla="*/ 2042213 h 2344739"/>
              <a:gd name="connsiteX169" fmla="*/ 3683661 w 12193149"/>
              <a:gd name="connsiteY169" fmla="*/ 2018290 h 2344739"/>
              <a:gd name="connsiteX170" fmla="*/ 3611183 w 12193149"/>
              <a:gd name="connsiteY170" fmla="*/ 1986019 h 2344739"/>
              <a:gd name="connsiteX171" fmla="*/ 3605003 w 12193149"/>
              <a:gd name="connsiteY171" fmla="*/ 1987381 h 2344739"/>
              <a:gd name="connsiteX172" fmla="*/ 3595884 w 12193149"/>
              <a:gd name="connsiteY172" fmla="*/ 1987545 h 2344739"/>
              <a:gd name="connsiteX173" fmla="*/ 3595649 w 12193149"/>
              <a:gd name="connsiteY173" fmla="*/ 1987276 h 2344739"/>
              <a:gd name="connsiteX174" fmla="*/ 3587126 w 12193149"/>
              <a:gd name="connsiteY174" fmla="*/ 1987966 h 2344739"/>
              <a:gd name="connsiteX175" fmla="*/ 3537283 w 12193149"/>
              <a:gd name="connsiteY175" fmla="*/ 1978267 h 2344739"/>
              <a:gd name="connsiteX176" fmla="*/ 3474371 w 12193149"/>
              <a:gd name="connsiteY176" fmla="*/ 1974606 h 2344739"/>
              <a:gd name="connsiteX177" fmla="*/ 3401876 w 12193149"/>
              <a:gd name="connsiteY177" fmla="*/ 1962558 h 2344739"/>
              <a:gd name="connsiteX178" fmla="*/ 3365036 w 12193149"/>
              <a:gd name="connsiteY178" fmla="*/ 1979510 h 2344739"/>
              <a:gd name="connsiteX179" fmla="*/ 3345174 w 12193149"/>
              <a:gd name="connsiteY179" fmla="*/ 1981192 h 2344739"/>
              <a:gd name="connsiteX180" fmla="*/ 3342846 w 12193149"/>
              <a:gd name="connsiteY180" fmla="*/ 1980217 h 2344739"/>
              <a:gd name="connsiteX181" fmla="*/ 3263504 w 12193149"/>
              <a:gd name="connsiteY181" fmla="*/ 1986094 h 2344739"/>
              <a:gd name="connsiteX182" fmla="*/ 3143704 w 12193149"/>
              <a:gd name="connsiteY182" fmla="*/ 1993869 h 2344739"/>
              <a:gd name="connsiteX183" fmla="*/ 3031439 w 12193149"/>
              <a:gd name="connsiteY183" fmla="*/ 1996512 h 2344739"/>
              <a:gd name="connsiteX184" fmla="*/ 2782717 w 12193149"/>
              <a:gd name="connsiteY184" fmla="*/ 2018333 h 2344739"/>
              <a:gd name="connsiteX185" fmla="*/ 2647675 w 12193149"/>
              <a:gd name="connsiteY185" fmla="*/ 2028869 h 2344739"/>
              <a:gd name="connsiteX186" fmla="*/ 2569176 w 12193149"/>
              <a:gd name="connsiteY186" fmla="*/ 2002628 h 2344739"/>
              <a:gd name="connsiteX187" fmla="*/ 2444403 w 12193149"/>
              <a:gd name="connsiteY187" fmla="*/ 2016529 h 2344739"/>
              <a:gd name="connsiteX188" fmla="*/ 2316260 w 12193149"/>
              <a:gd name="connsiteY188" fmla="*/ 2024996 h 2344739"/>
              <a:gd name="connsiteX189" fmla="*/ 2209726 w 12193149"/>
              <a:gd name="connsiteY189" fmla="*/ 2019763 h 2344739"/>
              <a:gd name="connsiteX190" fmla="*/ 2095813 w 12193149"/>
              <a:gd name="connsiteY190" fmla="*/ 2003052 h 2344739"/>
              <a:gd name="connsiteX191" fmla="*/ 1998504 w 12193149"/>
              <a:gd name="connsiteY191" fmla="*/ 1995032 h 2344739"/>
              <a:gd name="connsiteX192" fmla="*/ 1929320 w 12193149"/>
              <a:gd name="connsiteY192" fmla="*/ 2016977 h 2344739"/>
              <a:gd name="connsiteX193" fmla="*/ 1922798 w 12193149"/>
              <a:gd name="connsiteY193" fmla="*/ 2012146 h 2344739"/>
              <a:gd name="connsiteX194" fmla="*/ 1874228 w 12193149"/>
              <a:gd name="connsiteY194" fmla="*/ 2013741 h 2344739"/>
              <a:gd name="connsiteX195" fmla="*/ 1787803 w 12193149"/>
              <a:gd name="connsiteY195" fmla="*/ 2041363 h 2344739"/>
              <a:gd name="connsiteX196" fmla="*/ 1739352 w 12193149"/>
              <a:gd name="connsiteY196" fmla="*/ 2036312 h 2344739"/>
              <a:gd name="connsiteX197" fmla="*/ 1676219 w 12193149"/>
              <a:gd name="connsiteY197" fmla="*/ 2019963 h 2344739"/>
              <a:gd name="connsiteX198" fmla="*/ 1609817 w 12193149"/>
              <a:gd name="connsiteY198" fmla="*/ 2013066 h 2344739"/>
              <a:gd name="connsiteX199" fmla="*/ 1497258 w 12193149"/>
              <a:gd name="connsiteY199" fmla="*/ 1987476 h 2344739"/>
              <a:gd name="connsiteX200" fmla="*/ 1151127 w 12193149"/>
              <a:gd name="connsiteY200" fmla="*/ 1938041 h 2344739"/>
              <a:gd name="connsiteX201" fmla="*/ 859417 w 12193149"/>
              <a:gd name="connsiteY201" fmla="*/ 1928608 h 2344739"/>
              <a:gd name="connsiteX202" fmla="*/ 838688 w 12193149"/>
              <a:gd name="connsiteY202" fmla="*/ 1929821 h 2344739"/>
              <a:gd name="connsiteX203" fmla="*/ 817957 w 12193149"/>
              <a:gd name="connsiteY203" fmla="*/ 1927857 h 2344739"/>
              <a:gd name="connsiteX204" fmla="*/ 812654 w 12193149"/>
              <a:gd name="connsiteY204" fmla="*/ 1930751 h 2344739"/>
              <a:gd name="connsiteX205" fmla="*/ 721195 w 12193149"/>
              <a:gd name="connsiteY205" fmla="*/ 1929661 h 2344739"/>
              <a:gd name="connsiteX206" fmla="*/ 720890 w 12193149"/>
              <a:gd name="connsiteY206" fmla="*/ 1928399 h 2344739"/>
              <a:gd name="connsiteX207" fmla="*/ 710023 w 12193149"/>
              <a:gd name="connsiteY207" fmla="*/ 1922722 h 2344739"/>
              <a:gd name="connsiteX208" fmla="*/ 597940 w 12193149"/>
              <a:gd name="connsiteY208" fmla="*/ 1879864 h 2344739"/>
              <a:gd name="connsiteX209" fmla="*/ 579683 w 12193149"/>
              <a:gd name="connsiteY209" fmla="*/ 1877212 h 2344739"/>
              <a:gd name="connsiteX210" fmla="*/ 572865 w 12193149"/>
              <a:gd name="connsiteY210" fmla="*/ 1877401 h 2344739"/>
              <a:gd name="connsiteX211" fmla="*/ 446247 w 12193149"/>
              <a:gd name="connsiteY211" fmla="*/ 1839371 h 2344739"/>
              <a:gd name="connsiteX212" fmla="*/ 405163 w 12193149"/>
              <a:gd name="connsiteY212" fmla="*/ 1833548 h 2344739"/>
              <a:gd name="connsiteX213" fmla="*/ 293583 w 12193149"/>
              <a:gd name="connsiteY213" fmla="*/ 1812852 h 2344739"/>
              <a:gd name="connsiteX214" fmla="*/ 119529 w 12193149"/>
              <a:gd name="connsiteY214" fmla="*/ 1761047 h 2344739"/>
              <a:gd name="connsiteX215" fmla="*/ 16674 w 12193149"/>
              <a:gd name="connsiteY215" fmla="*/ 1758191 h 2344739"/>
              <a:gd name="connsiteX216" fmla="*/ 1150 w 12193149"/>
              <a:gd name="connsiteY216" fmla="*/ 1752722 h 2344739"/>
              <a:gd name="connsiteX217" fmla="*/ 1148 w 12193149"/>
              <a:gd name="connsiteY217" fmla="*/ 222213 h 2344739"/>
              <a:gd name="connsiteX218" fmla="*/ 1148 w 12193149"/>
              <a:gd name="connsiteY218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8 w 12193149"/>
              <a:gd name="connsiteY2" fmla="*/ 222213 h 2344739"/>
              <a:gd name="connsiteX3" fmla="*/ 12193149 w 12193149"/>
              <a:gd name="connsiteY3" fmla="*/ 579739 h 2344739"/>
              <a:gd name="connsiteX4" fmla="*/ 12185986 w 12193149"/>
              <a:gd name="connsiteY4" fmla="*/ 584189 h 2344739"/>
              <a:gd name="connsiteX5" fmla="*/ 12156363 w 12193149"/>
              <a:gd name="connsiteY5" fmla="*/ 597366 h 2344739"/>
              <a:gd name="connsiteX6" fmla="*/ 12139215 w 12193149"/>
              <a:gd name="connsiteY6" fmla="*/ 623179 h 2344739"/>
              <a:gd name="connsiteX7" fmla="*/ 12126327 w 12193149"/>
              <a:gd name="connsiteY7" fmla="*/ 624690 h 2344739"/>
              <a:gd name="connsiteX8" fmla="*/ 12124007 w 12193149"/>
              <a:gd name="connsiteY8" fmla="*/ 624794 h 2344739"/>
              <a:gd name="connsiteX9" fmla="*/ 12116854 w 12193149"/>
              <a:gd name="connsiteY9" fmla="*/ 628608 h 2344739"/>
              <a:gd name="connsiteX10" fmla="*/ 12099497 w 12193149"/>
              <a:gd name="connsiteY10" fmla="*/ 628139 h 2344739"/>
              <a:gd name="connsiteX11" fmla="*/ 12087073 w 12193149"/>
              <a:gd name="connsiteY11" fmla="*/ 636341 h 2344739"/>
              <a:gd name="connsiteX12" fmla="*/ 12031073 w 12193149"/>
              <a:gd name="connsiteY12" fmla="*/ 680009 h 2344739"/>
              <a:gd name="connsiteX13" fmla="*/ 11995833 w 12193149"/>
              <a:gd name="connsiteY13" fmla="*/ 703458 h 2344739"/>
              <a:gd name="connsiteX14" fmla="*/ 11979717 w 12193149"/>
              <a:gd name="connsiteY14" fmla="*/ 708161 h 2344739"/>
              <a:gd name="connsiteX15" fmla="*/ 11959046 w 12193149"/>
              <a:gd name="connsiteY15" fmla="*/ 717558 h 2344739"/>
              <a:gd name="connsiteX16" fmla="*/ 11920454 w 12193149"/>
              <a:gd name="connsiteY16" fmla="*/ 730883 h 2344739"/>
              <a:gd name="connsiteX17" fmla="*/ 11903656 w 12193149"/>
              <a:gd name="connsiteY17" fmla="*/ 742426 h 2344739"/>
              <a:gd name="connsiteX18" fmla="*/ 11895048 w 12193149"/>
              <a:gd name="connsiteY18" fmla="*/ 744791 h 2344739"/>
              <a:gd name="connsiteX19" fmla="*/ 11891968 w 12193149"/>
              <a:gd name="connsiteY19" fmla="*/ 755729 h 2344739"/>
              <a:gd name="connsiteX20" fmla="*/ 11870776 w 12193149"/>
              <a:gd name="connsiteY20" fmla="*/ 777816 h 2344739"/>
              <a:gd name="connsiteX21" fmla="*/ 11813376 w 12193149"/>
              <a:gd name="connsiteY21" fmla="*/ 797659 h 2344739"/>
              <a:gd name="connsiteX22" fmla="*/ 11590693 w 12193149"/>
              <a:gd name="connsiteY22" fmla="*/ 963777 h 2344739"/>
              <a:gd name="connsiteX23" fmla="*/ 11506817 w 12193149"/>
              <a:gd name="connsiteY23" fmla="*/ 1033623 h 2344739"/>
              <a:gd name="connsiteX24" fmla="*/ 11280332 w 12193149"/>
              <a:gd name="connsiteY24" fmla="*/ 1223571 h 2344739"/>
              <a:gd name="connsiteX25" fmla="*/ 11228309 w 12193149"/>
              <a:gd name="connsiteY25" fmla="*/ 1276236 h 2344739"/>
              <a:gd name="connsiteX26" fmla="*/ 11218087 w 12193149"/>
              <a:gd name="connsiteY26" fmla="*/ 1275961 h 2344739"/>
              <a:gd name="connsiteX27" fmla="*/ 11217184 w 12193149"/>
              <a:gd name="connsiteY27" fmla="*/ 1275018 h 2344739"/>
              <a:gd name="connsiteX28" fmla="*/ 11188885 w 12193149"/>
              <a:gd name="connsiteY28" fmla="*/ 1292383 h 2344739"/>
              <a:gd name="connsiteX29" fmla="*/ 11184501 w 12193149"/>
              <a:gd name="connsiteY29" fmla="*/ 1292525 h 2344739"/>
              <a:gd name="connsiteX30" fmla="*/ 11166854 w 12193149"/>
              <a:gd name="connsiteY30" fmla="*/ 1306612 h 2344739"/>
              <a:gd name="connsiteX31" fmla="*/ 11157311 w 12193149"/>
              <a:gd name="connsiteY31" fmla="*/ 1312414 h 2344739"/>
              <a:gd name="connsiteX32" fmla="*/ 11155496 w 12193149"/>
              <a:gd name="connsiteY32" fmla="*/ 1317097 h 2344739"/>
              <a:gd name="connsiteX33" fmla="*/ 11140961 w 12193149"/>
              <a:gd name="connsiteY33" fmla="*/ 1324115 h 2344739"/>
              <a:gd name="connsiteX34" fmla="*/ 11138961 w 12193149"/>
              <a:gd name="connsiteY34" fmla="*/ 1323772 h 2344739"/>
              <a:gd name="connsiteX35" fmla="*/ 11128208 w 12193149"/>
              <a:gd name="connsiteY35" fmla="*/ 1333832 h 2344739"/>
              <a:gd name="connsiteX36" fmla="*/ 11120691 w 12193149"/>
              <a:gd name="connsiteY36" fmla="*/ 1347424 h 2344739"/>
              <a:gd name="connsiteX37" fmla="*/ 10894683 w 12193149"/>
              <a:gd name="connsiteY37" fmla="*/ 1473399 h 2344739"/>
              <a:gd name="connsiteX38" fmla="*/ 10773300 w 12193149"/>
              <a:gd name="connsiteY38" fmla="*/ 1523191 h 2344739"/>
              <a:gd name="connsiteX39" fmla="*/ 10627668 w 12193149"/>
              <a:gd name="connsiteY39" fmla="*/ 1559229 h 2344739"/>
              <a:gd name="connsiteX40" fmla="*/ 10581895 w 12193149"/>
              <a:gd name="connsiteY40" fmla="*/ 1568689 h 2344739"/>
              <a:gd name="connsiteX41" fmla="*/ 10547790 w 12193149"/>
              <a:gd name="connsiteY41" fmla="*/ 1598423 h 2344739"/>
              <a:gd name="connsiteX42" fmla="*/ 10529643 w 12193149"/>
              <a:gd name="connsiteY42" fmla="*/ 1596907 h 2344739"/>
              <a:gd name="connsiteX43" fmla="*/ 10526446 w 12193149"/>
              <a:gd name="connsiteY43" fmla="*/ 1596411 h 2344739"/>
              <a:gd name="connsiteX44" fmla="*/ 10515129 w 12193149"/>
              <a:gd name="connsiteY44" fmla="*/ 1599537 h 2344739"/>
              <a:gd name="connsiteX45" fmla="*/ 10491735 w 12193149"/>
              <a:gd name="connsiteY45" fmla="*/ 1594156 h 2344739"/>
              <a:gd name="connsiteX46" fmla="*/ 10471418 w 12193149"/>
              <a:gd name="connsiteY46" fmla="*/ 1601693 h 2344739"/>
              <a:gd name="connsiteX47" fmla="*/ 10377042 w 12193149"/>
              <a:gd name="connsiteY47" fmla="*/ 1644598 h 2344739"/>
              <a:gd name="connsiteX48" fmla="*/ 10319338 w 12193149"/>
              <a:gd name="connsiteY48" fmla="*/ 1666221 h 2344739"/>
              <a:gd name="connsiteX49" fmla="*/ 10295467 w 12193149"/>
              <a:gd name="connsiteY49" fmla="*/ 1668079 h 2344739"/>
              <a:gd name="connsiteX50" fmla="*/ 10263443 w 12193149"/>
              <a:gd name="connsiteY50" fmla="*/ 1674948 h 2344739"/>
              <a:gd name="connsiteX51" fmla="*/ 10205418 w 12193149"/>
              <a:gd name="connsiteY51" fmla="*/ 1682149 h 2344739"/>
              <a:gd name="connsiteX52" fmla="*/ 10177759 w 12193149"/>
              <a:gd name="connsiteY52" fmla="*/ 1692943 h 2344739"/>
              <a:gd name="connsiteX53" fmla="*/ 10165070 w 12193149"/>
              <a:gd name="connsiteY53" fmla="*/ 1693739 h 2344739"/>
              <a:gd name="connsiteX54" fmla="*/ 10156308 w 12193149"/>
              <a:gd name="connsiteY54" fmla="*/ 1707487 h 2344739"/>
              <a:gd name="connsiteX55" fmla="*/ 10118267 w 12193149"/>
              <a:gd name="connsiteY55" fmla="*/ 1731142 h 2344739"/>
              <a:gd name="connsiteX56" fmla="*/ 10083317 w 12193149"/>
              <a:gd name="connsiteY56" fmla="*/ 1743296 h 2344739"/>
              <a:gd name="connsiteX57" fmla="*/ 10040388 w 12193149"/>
              <a:gd name="connsiteY57" fmla="*/ 1741632 h 2344739"/>
              <a:gd name="connsiteX58" fmla="*/ 9961167 w 12193149"/>
              <a:gd name="connsiteY58" fmla="*/ 1757147 h 2344739"/>
              <a:gd name="connsiteX59" fmla="*/ 9848940 w 12193149"/>
              <a:gd name="connsiteY59" fmla="*/ 1763915 h 2344739"/>
              <a:gd name="connsiteX60" fmla="*/ 9729457 w 12193149"/>
              <a:gd name="connsiteY60" fmla="*/ 1784122 h 2344739"/>
              <a:gd name="connsiteX61" fmla="*/ 9613704 w 12193149"/>
              <a:gd name="connsiteY61" fmla="*/ 1812371 h 2344739"/>
              <a:gd name="connsiteX62" fmla="*/ 9338590 w 12193149"/>
              <a:gd name="connsiteY62" fmla="*/ 1869293 h 2344739"/>
              <a:gd name="connsiteX63" fmla="*/ 9232518 w 12193149"/>
              <a:gd name="connsiteY63" fmla="*/ 1893149 h 2344739"/>
              <a:gd name="connsiteX64" fmla="*/ 9156690 w 12193149"/>
              <a:gd name="connsiteY64" fmla="*/ 1903228 h 2344739"/>
              <a:gd name="connsiteX65" fmla="*/ 9054601 w 12193149"/>
              <a:gd name="connsiteY65" fmla="*/ 1910755 h 2344739"/>
              <a:gd name="connsiteX66" fmla="*/ 9006634 w 12193149"/>
              <a:gd name="connsiteY66" fmla="*/ 1914040 h 2344739"/>
              <a:gd name="connsiteX67" fmla="*/ 9006349 w 12193149"/>
              <a:gd name="connsiteY67" fmla="*/ 1913800 h 2344739"/>
              <a:gd name="connsiteX68" fmla="*/ 8997380 w 12193149"/>
              <a:gd name="connsiteY68" fmla="*/ 1915011 h 2344739"/>
              <a:gd name="connsiteX69" fmla="*/ 8991542 w 12193149"/>
              <a:gd name="connsiteY69" fmla="*/ 1917072 h 2344739"/>
              <a:gd name="connsiteX70" fmla="*/ 8975485 w 12193149"/>
              <a:gd name="connsiteY70" fmla="*/ 1920298 h 2344739"/>
              <a:gd name="connsiteX71" fmla="*/ 8969159 w 12193149"/>
              <a:gd name="connsiteY71" fmla="*/ 1919598 h 2344739"/>
              <a:gd name="connsiteX72" fmla="*/ 8964196 w 12193149"/>
              <a:gd name="connsiteY72" fmla="*/ 1917373 h 2344739"/>
              <a:gd name="connsiteX73" fmla="*/ 8930136 w 12193149"/>
              <a:gd name="connsiteY73" fmla="*/ 1914185 h 2344739"/>
              <a:gd name="connsiteX74" fmla="*/ 8753592 w 12193149"/>
              <a:gd name="connsiteY74" fmla="*/ 1933417 h 2344739"/>
              <a:gd name="connsiteX75" fmla="*/ 8708995 w 12193149"/>
              <a:gd name="connsiteY75" fmla="*/ 1935518 h 2344739"/>
              <a:gd name="connsiteX76" fmla="*/ 8597219 w 12193149"/>
              <a:gd name="connsiteY76" fmla="*/ 1944090 h 2344739"/>
              <a:gd name="connsiteX77" fmla="*/ 8526378 w 12193149"/>
              <a:gd name="connsiteY77" fmla="*/ 1929248 h 2344739"/>
              <a:gd name="connsiteX78" fmla="*/ 8512131 w 12193149"/>
              <a:gd name="connsiteY78" fmla="*/ 1935163 h 2344739"/>
              <a:gd name="connsiteX79" fmla="*/ 8507315 w 12193149"/>
              <a:gd name="connsiteY79" fmla="*/ 1938164 h 2344739"/>
              <a:gd name="connsiteX80" fmla="*/ 8499116 w 12193149"/>
              <a:gd name="connsiteY80" fmla="*/ 1940902 h 2344739"/>
              <a:gd name="connsiteX81" fmla="*/ 8498742 w 12193149"/>
              <a:gd name="connsiteY81" fmla="*/ 1940723 h 2344739"/>
              <a:gd name="connsiteX82" fmla="*/ 8491397 w 12193149"/>
              <a:gd name="connsiteY82" fmla="*/ 1943773 h 2344739"/>
              <a:gd name="connsiteX83" fmla="*/ 8368330 w 12193149"/>
              <a:gd name="connsiteY83" fmla="*/ 1957815 h 2344739"/>
              <a:gd name="connsiteX84" fmla="*/ 8354947 w 12193149"/>
              <a:gd name="connsiteY84" fmla="*/ 1958009 h 2344739"/>
              <a:gd name="connsiteX85" fmla="*/ 8321252 w 12193149"/>
              <a:gd name="connsiteY85" fmla="*/ 1974587 h 2344739"/>
              <a:gd name="connsiteX86" fmla="*/ 8315581 w 12193149"/>
              <a:gd name="connsiteY86" fmla="*/ 1974913 h 2344739"/>
              <a:gd name="connsiteX87" fmla="*/ 8296322 w 12193149"/>
              <a:gd name="connsiteY87" fmla="*/ 1988808 h 2344739"/>
              <a:gd name="connsiteX88" fmla="*/ 8285424 w 12193149"/>
              <a:gd name="connsiteY88" fmla="*/ 1994631 h 2344739"/>
              <a:gd name="connsiteX89" fmla="*/ 8284298 w 12193149"/>
              <a:gd name="connsiteY89" fmla="*/ 1999074 h 2344739"/>
              <a:gd name="connsiteX90" fmla="*/ 8267224 w 12193149"/>
              <a:gd name="connsiteY90" fmla="*/ 2006249 h 2344739"/>
              <a:gd name="connsiteX91" fmla="*/ 8264525 w 12193149"/>
              <a:gd name="connsiteY91" fmla="*/ 2006019 h 2344739"/>
              <a:gd name="connsiteX92" fmla="*/ 8253181 w 12193149"/>
              <a:gd name="connsiteY92" fmla="*/ 2015862 h 2344739"/>
              <a:gd name="connsiteX93" fmla="*/ 8246982 w 12193149"/>
              <a:gd name="connsiteY93" fmla="*/ 2028854 h 2344739"/>
              <a:gd name="connsiteX94" fmla="*/ 8091420 w 12193149"/>
              <a:gd name="connsiteY94" fmla="*/ 2075015 h 2344739"/>
              <a:gd name="connsiteX95" fmla="*/ 7906555 w 12193149"/>
              <a:gd name="connsiteY95" fmla="*/ 2116988 h 2344739"/>
              <a:gd name="connsiteX96" fmla="*/ 7719893 w 12193149"/>
              <a:gd name="connsiteY96" fmla="*/ 2142703 h 2344739"/>
              <a:gd name="connsiteX97" fmla="*/ 7615495 w 12193149"/>
              <a:gd name="connsiteY97" fmla="*/ 2139232 h 2344739"/>
              <a:gd name="connsiteX98" fmla="*/ 7528691 w 12193149"/>
              <a:gd name="connsiteY98" fmla="*/ 2145060 h 2344739"/>
              <a:gd name="connsiteX99" fmla="*/ 7520719 w 12193149"/>
              <a:gd name="connsiteY99" fmla="*/ 2147613 h 2344739"/>
              <a:gd name="connsiteX100" fmla="*/ 7508559 w 12193149"/>
              <a:gd name="connsiteY100" fmla="*/ 2148948 h 2344739"/>
              <a:gd name="connsiteX101" fmla="*/ 7508188 w 12193149"/>
              <a:gd name="connsiteY101" fmla="*/ 2148621 h 2344739"/>
              <a:gd name="connsiteX102" fmla="*/ 7496943 w 12193149"/>
              <a:gd name="connsiteY102" fmla="*/ 2150573 h 2344739"/>
              <a:gd name="connsiteX103" fmla="*/ 7219707 w 12193149"/>
              <a:gd name="connsiteY103" fmla="*/ 2156680 h 2344739"/>
              <a:gd name="connsiteX104" fmla="*/ 7202249 w 12193149"/>
              <a:gd name="connsiteY104" fmla="*/ 2161230 h 2344739"/>
              <a:gd name="connsiteX105" fmla="*/ 7198152 w 12193149"/>
              <a:gd name="connsiteY105" fmla="*/ 2166588 h 2344739"/>
              <a:gd name="connsiteX106" fmla="*/ 7171956 w 12193149"/>
              <a:gd name="connsiteY106" fmla="*/ 2171236 h 2344739"/>
              <a:gd name="connsiteX107" fmla="*/ 7098136 w 12193149"/>
              <a:gd name="connsiteY107" fmla="*/ 2183464 h 2344739"/>
              <a:gd name="connsiteX108" fmla="*/ 7019644 w 12193149"/>
              <a:gd name="connsiteY108" fmla="*/ 2183090 h 2344739"/>
              <a:gd name="connsiteX109" fmla="*/ 6905294 w 12193149"/>
              <a:gd name="connsiteY109" fmla="*/ 2212596 h 2344739"/>
              <a:gd name="connsiteX110" fmla="*/ 6709370 w 12193149"/>
              <a:gd name="connsiteY110" fmla="*/ 2240551 h 2344739"/>
              <a:gd name="connsiteX111" fmla="*/ 6550602 w 12193149"/>
              <a:gd name="connsiteY111" fmla="*/ 2269327 h 2344739"/>
              <a:gd name="connsiteX112" fmla="*/ 6318708 w 12193149"/>
              <a:gd name="connsiteY112" fmla="*/ 2316127 h 2344739"/>
              <a:gd name="connsiteX113" fmla="*/ 6169822 w 12193149"/>
              <a:gd name="connsiteY113" fmla="*/ 2318214 h 2344739"/>
              <a:gd name="connsiteX114" fmla="*/ 6074996 w 12193149"/>
              <a:gd name="connsiteY114" fmla="*/ 2338676 h 2344739"/>
              <a:gd name="connsiteX115" fmla="*/ 6069677 w 12193149"/>
              <a:gd name="connsiteY115" fmla="*/ 2337139 h 2344739"/>
              <a:gd name="connsiteX116" fmla="*/ 6049786 w 12193149"/>
              <a:gd name="connsiteY116" fmla="*/ 2337822 h 2344739"/>
              <a:gd name="connsiteX117" fmla="*/ 6042433 w 12193149"/>
              <a:gd name="connsiteY117" fmla="*/ 2329473 h 2344739"/>
              <a:gd name="connsiteX118" fmla="*/ 6011238 w 12193149"/>
              <a:gd name="connsiteY118" fmla="*/ 2324380 h 2344739"/>
              <a:gd name="connsiteX119" fmla="*/ 5958523 w 12193149"/>
              <a:gd name="connsiteY119" fmla="*/ 2328024 h 2344739"/>
              <a:gd name="connsiteX120" fmla="*/ 5760067 w 12193149"/>
              <a:gd name="connsiteY120" fmla="*/ 2343716 h 2344739"/>
              <a:gd name="connsiteX121" fmla="*/ 5628108 w 12193149"/>
              <a:gd name="connsiteY121" fmla="*/ 2344739 h 2344739"/>
              <a:gd name="connsiteX122" fmla="*/ 5472054 w 12193149"/>
              <a:gd name="connsiteY122" fmla="*/ 2330719 h 2344739"/>
              <a:gd name="connsiteX123" fmla="*/ 5433909 w 12193149"/>
              <a:gd name="connsiteY123" fmla="*/ 2319466 h 2344739"/>
              <a:gd name="connsiteX124" fmla="*/ 5382817 w 12193149"/>
              <a:gd name="connsiteY124" fmla="*/ 2301764 h 2344739"/>
              <a:gd name="connsiteX125" fmla="*/ 5262912 w 12193149"/>
              <a:gd name="connsiteY125" fmla="*/ 2281347 h 2344739"/>
              <a:gd name="connsiteX126" fmla="*/ 5224109 w 12193149"/>
              <a:gd name="connsiteY126" fmla="*/ 2270223 h 2344739"/>
              <a:gd name="connsiteX127" fmla="*/ 5175808 w 12193149"/>
              <a:gd name="connsiteY127" fmla="*/ 2267233 h 2344739"/>
              <a:gd name="connsiteX128" fmla="*/ 5157702 w 12193149"/>
              <a:gd name="connsiteY128" fmla="*/ 2260010 h 2344739"/>
              <a:gd name="connsiteX129" fmla="*/ 5143747 w 12193149"/>
              <a:gd name="connsiteY129" fmla="*/ 2256610 h 2344739"/>
              <a:gd name="connsiteX130" fmla="*/ 5140744 w 12193149"/>
              <a:gd name="connsiteY130" fmla="*/ 2254509 h 2344739"/>
              <a:gd name="connsiteX131" fmla="*/ 5122807 w 12193149"/>
              <a:gd name="connsiteY131" fmla="*/ 2243656 h 2344739"/>
              <a:gd name="connsiteX132" fmla="*/ 5066938 w 12193149"/>
              <a:gd name="connsiteY132" fmla="*/ 2250227 h 2344739"/>
              <a:gd name="connsiteX133" fmla="*/ 5012662 w 12193149"/>
              <a:gd name="connsiteY133" fmla="*/ 2233846 h 2344739"/>
              <a:gd name="connsiteX134" fmla="*/ 4841589 w 12193149"/>
              <a:gd name="connsiteY134" fmla="*/ 2209829 h 2344739"/>
              <a:gd name="connsiteX135" fmla="*/ 4763595 w 12193149"/>
              <a:gd name="connsiteY135" fmla="*/ 2182061 h 2344739"/>
              <a:gd name="connsiteX136" fmla="*/ 4724334 w 12193149"/>
              <a:gd name="connsiteY136" fmla="*/ 2173047 h 2344739"/>
              <a:gd name="connsiteX137" fmla="*/ 4722324 w 12193149"/>
              <a:gd name="connsiteY137" fmla="*/ 2172298 h 2344739"/>
              <a:gd name="connsiteX138" fmla="*/ 4723259 w 12193149"/>
              <a:gd name="connsiteY138" fmla="*/ 2172087 h 2344739"/>
              <a:gd name="connsiteX139" fmla="*/ 4718350 w 12193149"/>
              <a:gd name="connsiteY139" fmla="*/ 2170817 h 2344739"/>
              <a:gd name="connsiteX140" fmla="*/ 4722324 w 12193149"/>
              <a:gd name="connsiteY140" fmla="*/ 2172298 h 2344739"/>
              <a:gd name="connsiteX141" fmla="*/ 4716674 w 12193149"/>
              <a:gd name="connsiteY141" fmla="*/ 2173573 h 2344739"/>
              <a:gd name="connsiteX142" fmla="*/ 4516962 w 12193149"/>
              <a:gd name="connsiteY142" fmla="*/ 2163671 h 2344739"/>
              <a:gd name="connsiteX143" fmla="*/ 4429691 w 12193149"/>
              <a:gd name="connsiteY143" fmla="*/ 2153020 h 2344739"/>
              <a:gd name="connsiteX144" fmla="*/ 4364023 w 12193149"/>
              <a:gd name="connsiteY144" fmla="*/ 2151674 h 2344739"/>
              <a:gd name="connsiteX145" fmla="*/ 4318114 w 12193149"/>
              <a:gd name="connsiteY145" fmla="*/ 2158289 h 2344739"/>
              <a:gd name="connsiteX146" fmla="*/ 4316258 w 12193149"/>
              <a:gd name="connsiteY146" fmla="*/ 2156948 h 2344739"/>
              <a:gd name="connsiteX147" fmla="*/ 4296292 w 12193149"/>
              <a:gd name="connsiteY147" fmla="*/ 2155069 h 2344739"/>
              <a:gd name="connsiteX148" fmla="*/ 4291212 w 12193149"/>
              <a:gd name="connsiteY148" fmla="*/ 2157986 h 2344739"/>
              <a:gd name="connsiteX149" fmla="*/ 4277290 w 12193149"/>
              <a:gd name="connsiteY149" fmla="*/ 2157740 h 2344739"/>
              <a:gd name="connsiteX150" fmla="*/ 4249265 w 12193149"/>
              <a:gd name="connsiteY150" fmla="*/ 2160064 h 2344739"/>
              <a:gd name="connsiteX151" fmla="*/ 4203199 w 12193149"/>
              <a:gd name="connsiteY151" fmla="*/ 2157269 h 2344739"/>
              <a:gd name="connsiteX152" fmla="*/ 4202893 w 12193149"/>
              <a:gd name="connsiteY152" fmla="*/ 2156010 h 2344739"/>
              <a:gd name="connsiteX153" fmla="*/ 4192396 w 12193149"/>
              <a:gd name="connsiteY153" fmla="*/ 2150376 h 2344739"/>
              <a:gd name="connsiteX154" fmla="*/ 4143893 w 12193149"/>
              <a:gd name="connsiteY154" fmla="*/ 2134511 h 2344739"/>
              <a:gd name="connsiteX155" fmla="*/ 4084245 w 12193149"/>
              <a:gd name="connsiteY155" fmla="*/ 2107978 h 2344739"/>
              <a:gd name="connsiteX156" fmla="*/ 4075694 w 12193149"/>
              <a:gd name="connsiteY156" fmla="*/ 2107143 h 2344739"/>
              <a:gd name="connsiteX157" fmla="*/ 4075575 w 12193149"/>
              <a:gd name="connsiteY157" fmla="*/ 2106844 h 2344739"/>
              <a:gd name="connsiteX158" fmla="*/ 4066658 w 12193149"/>
              <a:gd name="connsiteY158" fmla="*/ 2105400 h 2344739"/>
              <a:gd name="connsiteX159" fmla="*/ 4060102 w 12193149"/>
              <a:gd name="connsiteY159" fmla="*/ 2105618 h 2344739"/>
              <a:gd name="connsiteX160" fmla="*/ 4043512 w 12193149"/>
              <a:gd name="connsiteY160" fmla="*/ 2103997 h 2344739"/>
              <a:gd name="connsiteX161" fmla="*/ 4038145 w 12193149"/>
              <a:gd name="connsiteY161" fmla="*/ 2101563 h 2344739"/>
              <a:gd name="connsiteX162" fmla="*/ 4036511 w 12193149"/>
              <a:gd name="connsiteY162" fmla="*/ 2097896 h 2344739"/>
              <a:gd name="connsiteX163" fmla="*/ 4034926 w 12193149"/>
              <a:gd name="connsiteY163" fmla="*/ 2098131 h 2344739"/>
              <a:gd name="connsiteX164" fmla="*/ 4005686 w 12193149"/>
              <a:gd name="connsiteY164" fmla="*/ 2085563 h 2344739"/>
              <a:gd name="connsiteX165" fmla="*/ 3937994 w 12193149"/>
              <a:gd name="connsiteY165" fmla="*/ 2068106 h 2344739"/>
              <a:gd name="connsiteX166" fmla="*/ 3898423 w 12193149"/>
              <a:gd name="connsiteY166" fmla="*/ 2062451 h 2344739"/>
              <a:gd name="connsiteX167" fmla="*/ 3790908 w 12193149"/>
              <a:gd name="connsiteY167" fmla="*/ 2042213 h 2344739"/>
              <a:gd name="connsiteX168" fmla="*/ 3683661 w 12193149"/>
              <a:gd name="connsiteY168" fmla="*/ 2018290 h 2344739"/>
              <a:gd name="connsiteX169" fmla="*/ 3611183 w 12193149"/>
              <a:gd name="connsiteY169" fmla="*/ 1986019 h 2344739"/>
              <a:gd name="connsiteX170" fmla="*/ 3605003 w 12193149"/>
              <a:gd name="connsiteY170" fmla="*/ 1987381 h 2344739"/>
              <a:gd name="connsiteX171" fmla="*/ 3595884 w 12193149"/>
              <a:gd name="connsiteY171" fmla="*/ 1987545 h 2344739"/>
              <a:gd name="connsiteX172" fmla="*/ 3595649 w 12193149"/>
              <a:gd name="connsiteY172" fmla="*/ 1987276 h 2344739"/>
              <a:gd name="connsiteX173" fmla="*/ 3587126 w 12193149"/>
              <a:gd name="connsiteY173" fmla="*/ 1987966 h 2344739"/>
              <a:gd name="connsiteX174" fmla="*/ 3537283 w 12193149"/>
              <a:gd name="connsiteY174" fmla="*/ 1978267 h 2344739"/>
              <a:gd name="connsiteX175" fmla="*/ 3474371 w 12193149"/>
              <a:gd name="connsiteY175" fmla="*/ 1974606 h 2344739"/>
              <a:gd name="connsiteX176" fmla="*/ 3401876 w 12193149"/>
              <a:gd name="connsiteY176" fmla="*/ 1962558 h 2344739"/>
              <a:gd name="connsiteX177" fmla="*/ 3365036 w 12193149"/>
              <a:gd name="connsiteY177" fmla="*/ 1979510 h 2344739"/>
              <a:gd name="connsiteX178" fmla="*/ 3345174 w 12193149"/>
              <a:gd name="connsiteY178" fmla="*/ 1981192 h 2344739"/>
              <a:gd name="connsiteX179" fmla="*/ 3342846 w 12193149"/>
              <a:gd name="connsiteY179" fmla="*/ 1980217 h 2344739"/>
              <a:gd name="connsiteX180" fmla="*/ 3263504 w 12193149"/>
              <a:gd name="connsiteY180" fmla="*/ 1986094 h 2344739"/>
              <a:gd name="connsiteX181" fmla="*/ 3143704 w 12193149"/>
              <a:gd name="connsiteY181" fmla="*/ 1993869 h 2344739"/>
              <a:gd name="connsiteX182" fmla="*/ 3031439 w 12193149"/>
              <a:gd name="connsiteY182" fmla="*/ 1996512 h 2344739"/>
              <a:gd name="connsiteX183" fmla="*/ 2782717 w 12193149"/>
              <a:gd name="connsiteY183" fmla="*/ 2018333 h 2344739"/>
              <a:gd name="connsiteX184" fmla="*/ 2647675 w 12193149"/>
              <a:gd name="connsiteY184" fmla="*/ 2028869 h 2344739"/>
              <a:gd name="connsiteX185" fmla="*/ 2569176 w 12193149"/>
              <a:gd name="connsiteY185" fmla="*/ 2002628 h 2344739"/>
              <a:gd name="connsiteX186" fmla="*/ 2444403 w 12193149"/>
              <a:gd name="connsiteY186" fmla="*/ 2016529 h 2344739"/>
              <a:gd name="connsiteX187" fmla="*/ 2316260 w 12193149"/>
              <a:gd name="connsiteY187" fmla="*/ 2024996 h 2344739"/>
              <a:gd name="connsiteX188" fmla="*/ 2209726 w 12193149"/>
              <a:gd name="connsiteY188" fmla="*/ 2019763 h 2344739"/>
              <a:gd name="connsiteX189" fmla="*/ 2095813 w 12193149"/>
              <a:gd name="connsiteY189" fmla="*/ 2003052 h 2344739"/>
              <a:gd name="connsiteX190" fmla="*/ 1998504 w 12193149"/>
              <a:gd name="connsiteY190" fmla="*/ 1995032 h 2344739"/>
              <a:gd name="connsiteX191" fmla="*/ 1929320 w 12193149"/>
              <a:gd name="connsiteY191" fmla="*/ 2016977 h 2344739"/>
              <a:gd name="connsiteX192" fmla="*/ 1922798 w 12193149"/>
              <a:gd name="connsiteY192" fmla="*/ 2012146 h 2344739"/>
              <a:gd name="connsiteX193" fmla="*/ 1874228 w 12193149"/>
              <a:gd name="connsiteY193" fmla="*/ 2013741 h 2344739"/>
              <a:gd name="connsiteX194" fmla="*/ 1787803 w 12193149"/>
              <a:gd name="connsiteY194" fmla="*/ 2041363 h 2344739"/>
              <a:gd name="connsiteX195" fmla="*/ 1739352 w 12193149"/>
              <a:gd name="connsiteY195" fmla="*/ 2036312 h 2344739"/>
              <a:gd name="connsiteX196" fmla="*/ 1676219 w 12193149"/>
              <a:gd name="connsiteY196" fmla="*/ 2019963 h 2344739"/>
              <a:gd name="connsiteX197" fmla="*/ 1609817 w 12193149"/>
              <a:gd name="connsiteY197" fmla="*/ 2013066 h 2344739"/>
              <a:gd name="connsiteX198" fmla="*/ 1497258 w 12193149"/>
              <a:gd name="connsiteY198" fmla="*/ 1987476 h 2344739"/>
              <a:gd name="connsiteX199" fmla="*/ 1151127 w 12193149"/>
              <a:gd name="connsiteY199" fmla="*/ 1938041 h 2344739"/>
              <a:gd name="connsiteX200" fmla="*/ 859417 w 12193149"/>
              <a:gd name="connsiteY200" fmla="*/ 1928608 h 2344739"/>
              <a:gd name="connsiteX201" fmla="*/ 838688 w 12193149"/>
              <a:gd name="connsiteY201" fmla="*/ 1929821 h 2344739"/>
              <a:gd name="connsiteX202" fmla="*/ 817957 w 12193149"/>
              <a:gd name="connsiteY202" fmla="*/ 1927857 h 2344739"/>
              <a:gd name="connsiteX203" fmla="*/ 812654 w 12193149"/>
              <a:gd name="connsiteY203" fmla="*/ 1930751 h 2344739"/>
              <a:gd name="connsiteX204" fmla="*/ 721195 w 12193149"/>
              <a:gd name="connsiteY204" fmla="*/ 1929661 h 2344739"/>
              <a:gd name="connsiteX205" fmla="*/ 720890 w 12193149"/>
              <a:gd name="connsiteY205" fmla="*/ 1928399 h 2344739"/>
              <a:gd name="connsiteX206" fmla="*/ 710023 w 12193149"/>
              <a:gd name="connsiteY206" fmla="*/ 1922722 h 2344739"/>
              <a:gd name="connsiteX207" fmla="*/ 597940 w 12193149"/>
              <a:gd name="connsiteY207" fmla="*/ 1879864 h 2344739"/>
              <a:gd name="connsiteX208" fmla="*/ 579683 w 12193149"/>
              <a:gd name="connsiteY208" fmla="*/ 1877212 h 2344739"/>
              <a:gd name="connsiteX209" fmla="*/ 572865 w 12193149"/>
              <a:gd name="connsiteY209" fmla="*/ 1877401 h 2344739"/>
              <a:gd name="connsiteX210" fmla="*/ 446247 w 12193149"/>
              <a:gd name="connsiteY210" fmla="*/ 1839371 h 2344739"/>
              <a:gd name="connsiteX211" fmla="*/ 405163 w 12193149"/>
              <a:gd name="connsiteY211" fmla="*/ 1833548 h 2344739"/>
              <a:gd name="connsiteX212" fmla="*/ 293583 w 12193149"/>
              <a:gd name="connsiteY212" fmla="*/ 1812852 h 2344739"/>
              <a:gd name="connsiteX213" fmla="*/ 119529 w 12193149"/>
              <a:gd name="connsiteY213" fmla="*/ 1761047 h 2344739"/>
              <a:gd name="connsiteX214" fmla="*/ 16674 w 12193149"/>
              <a:gd name="connsiteY214" fmla="*/ 1758191 h 2344739"/>
              <a:gd name="connsiteX215" fmla="*/ 1150 w 12193149"/>
              <a:gd name="connsiteY215" fmla="*/ 1752722 h 2344739"/>
              <a:gd name="connsiteX216" fmla="*/ 1148 w 12193149"/>
              <a:gd name="connsiteY216" fmla="*/ 222213 h 2344739"/>
              <a:gd name="connsiteX217" fmla="*/ 1148 w 12193149"/>
              <a:gd name="connsiteY217" fmla="*/ 0 h 2344739"/>
              <a:gd name="connsiteX0" fmla="*/ 1148 w 12193149"/>
              <a:gd name="connsiteY0" fmla="*/ 0 h 2344739"/>
              <a:gd name="connsiteX1" fmla="*/ 12193148 w 12193149"/>
              <a:gd name="connsiteY1" fmla="*/ 0 h 2344739"/>
              <a:gd name="connsiteX2" fmla="*/ 12193149 w 12193149"/>
              <a:gd name="connsiteY2" fmla="*/ 579739 h 2344739"/>
              <a:gd name="connsiteX3" fmla="*/ 12185986 w 12193149"/>
              <a:gd name="connsiteY3" fmla="*/ 584189 h 2344739"/>
              <a:gd name="connsiteX4" fmla="*/ 12156363 w 12193149"/>
              <a:gd name="connsiteY4" fmla="*/ 597366 h 2344739"/>
              <a:gd name="connsiteX5" fmla="*/ 12139215 w 12193149"/>
              <a:gd name="connsiteY5" fmla="*/ 623179 h 2344739"/>
              <a:gd name="connsiteX6" fmla="*/ 12126327 w 12193149"/>
              <a:gd name="connsiteY6" fmla="*/ 624690 h 2344739"/>
              <a:gd name="connsiteX7" fmla="*/ 12124007 w 12193149"/>
              <a:gd name="connsiteY7" fmla="*/ 624794 h 2344739"/>
              <a:gd name="connsiteX8" fmla="*/ 12116854 w 12193149"/>
              <a:gd name="connsiteY8" fmla="*/ 628608 h 2344739"/>
              <a:gd name="connsiteX9" fmla="*/ 12099497 w 12193149"/>
              <a:gd name="connsiteY9" fmla="*/ 628139 h 2344739"/>
              <a:gd name="connsiteX10" fmla="*/ 12087073 w 12193149"/>
              <a:gd name="connsiteY10" fmla="*/ 636341 h 2344739"/>
              <a:gd name="connsiteX11" fmla="*/ 12031073 w 12193149"/>
              <a:gd name="connsiteY11" fmla="*/ 680009 h 2344739"/>
              <a:gd name="connsiteX12" fmla="*/ 11995833 w 12193149"/>
              <a:gd name="connsiteY12" fmla="*/ 703458 h 2344739"/>
              <a:gd name="connsiteX13" fmla="*/ 11979717 w 12193149"/>
              <a:gd name="connsiteY13" fmla="*/ 708161 h 2344739"/>
              <a:gd name="connsiteX14" fmla="*/ 11959046 w 12193149"/>
              <a:gd name="connsiteY14" fmla="*/ 717558 h 2344739"/>
              <a:gd name="connsiteX15" fmla="*/ 11920454 w 12193149"/>
              <a:gd name="connsiteY15" fmla="*/ 730883 h 2344739"/>
              <a:gd name="connsiteX16" fmla="*/ 11903656 w 12193149"/>
              <a:gd name="connsiteY16" fmla="*/ 742426 h 2344739"/>
              <a:gd name="connsiteX17" fmla="*/ 11895048 w 12193149"/>
              <a:gd name="connsiteY17" fmla="*/ 744791 h 2344739"/>
              <a:gd name="connsiteX18" fmla="*/ 11891968 w 12193149"/>
              <a:gd name="connsiteY18" fmla="*/ 755729 h 2344739"/>
              <a:gd name="connsiteX19" fmla="*/ 11870776 w 12193149"/>
              <a:gd name="connsiteY19" fmla="*/ 777816 h 2344739"/>
              <a:gd name="connsiteX20" fmla="*/ 11813376 w 12193149"/>
              <a:gd name="connsiteY20" fmla="*/ 797659 h 2344739"/>
              <a:gd name="connsiteX21" fmla="*/ 11590693 w 12193149"/>
              <a:gd name="connsiteY21" fmla="*/ 963777 h 2344739"/>
              <a:gd name="connsiteX22" fmla="*/ 11506817 w 12193149"/>
              <a:gd name="connsiteY22" fmla="*/ 1033623 h 2344739"/>
              <a:gd name="connsiteX23" fmla="*/ 11280332 w 12193149"/>
              <a:gd name="connsiteY23" fmla="*/ 1223571 h 2344739"/>
              <a:gd name="connsiteX24" fmla="*/ 11228309 w 12193149"/>
              <a:gd name="connsiteY24" fmla="*/ 1276236 h 2344739"/>
              <a:gd name="connsiteX25" fmla="*/ 11218087 w 12193149"/>
              <a:gd name="connsiteY25" fmla="*/ 1275961 h 2344739"/>
              <a:gd name="connsiteX26" fmla="*/ 11217184 w 12193149"/>
              <a:gd name="connsiteY26" fmla="*/ 1275018 h 2344739"/>
              <a:gd name="connsiteX27" fmla="*/ 11188885 w 12193149"/>
              <a:gd name="connsiteY27" fmla="*/ 1292383 h 2344739"/>
              <a:gd name="connsiteX28" fmla="*/ 11184501 w 12193149"/>
              <a:gd name="connsiteY28" fmla="*/ 1292525 h 2344739"/>
              <a:gd name="connsiteX29" fmla="*/ 11166854 w 12193149"/>
              <a:gd name="connsiteY29" fmla="*/ 1306612 h 2344739"/>
              <a:gd name="connsiteX30" fmla="*/ 11157311 w 12193149"/>
              <a:gd name="connsiteY30" fmla="*/ 1312414 h 2344739"/>
              <a:gd name="connsiteX31" fmla="*/ 11155496 w 12193149"/>
              <a:gd name="connsiteY31" fmla="*/ 1317097 h 2344739"/>
              <a:gd name="connsiteX32" fmla="*/ 11140961 w 12193149"/>
              <a:gd name="connsiteY32" fmla="*/ 1324115 h 2344739"/>
              <a:gd name="connsiteX33" fmla="*/ 11138961 w 12193149"/>
              <a:gd name="connsiteY33" fmla="*/ 1323772 h 2344739"/>
              <a:gd name="connsiteX34" fmla="*/ 11128208 w 12193149"/>
              <a:gd name="connsiteY34" fmla="*/ 1333832 h 2344739"/>
              <a:gd name="connsiteX35" fmla="*/ 11120691 w 12193149"/>
              <a:gd name="connsiteY35" fmla="*/ 1347424 h 2344739"/>
              <a:gd name="connsiteX36" fmla="*/ 10894683 w 12193149"/>
              <a:gd name="connsiteY36" fmla="*/ 1473399 h 2344739"/>
              <a:gd name="connsiteX37" fmla="*/ 10773300 w 12193149"/>
              <a:gd name="connsiteY37" fmla="*/ 1523191 h 2344739"/>
              <a:gd name="connsiteX38" fmla="*/ 10627668 w 12193149"/>
              <a:gd name="connsiteY38" fmla="*/ 1559229 h 2344739"/>
              <a:gd name="connsiteX39" fmla="*/ 10581895 w 12193149"/>
              <a:gd name="connsiteY39" fmla="*/ 1568689 h 2344739"/>
              <a:gd name="connsiteX40" fmla="*/ 10547790 w 12193149"/>
              <a:gd name="connsiteY40" fmla="*/ 1598423 h 2344739"/>
              <a:gd name="connsiteX41" fmla="*/ 10529643 w 12193149"/>
              <a:gd name="connsiteY41" fmla="*/ 1596907 h 2344739"/>
              <a:gd name="connsiteX42" fmla="*/ 10526446 w 12193149"/>
              <a:gd name="connsiteY42" fmla="*/ 1596411 h 2344739"/>
              <a:gd name="connsiteX43" fmla="*/ 10515129 w 12193149"/>
              <a:gd name="connsiteY43" fmla="*/ 1599537 h 2344739"/>
              <a:gd name="connsiteX44" fmla="*/ 10491735 w 12193149"/>
              <a:gd name="connsiteY44" fmla="*/ 1594156 h 2344739"/>
              <a:gd name="connsiteX45" fmla="*/ 10471418 w 12193149"/>
              <a:gd name="connsiteY45" fmla="*/ 1601693 h 2344739"/>
              <a:gd name="connsiteX46" fmla="*/ 10377042 w 12193149"/>
              <a:gd name="connsiteY46" fmla="*/ 1644598 h 2344739"/>
              <a:gd name="connsiteX47" fmla="*/ 10319338 w 12193149"/>
              <a:gd name="connsiteY47" fmla="*/ 1666221 h 2344739"/>
              <a:gd name="connsiteX48" fmla="*/ 10295467 w 12193149"/>
              <a:gd name="connsiteY48" fmla="*/ 1668079 h 2344739"/>
              <a:gd name="connsiteX49" fmla="*/ 10263443 w 12193149"/>
              <a:gd name="connsiteY49" fmla="*/ 1674948 h 2344739"/>
              <a:gd name="connsiteX50" fmla="*/ 10205418 w 12193149"/>
              <a:gd name="connsiteY50" fmla="*/ 1682149 h 2344739"/>
              <a:gd name="connsiteX51" fmla="*/ 10177759 w 12193149"/>
              <a:gd name="connsiteY51" fmla="*/ 1692943 h 2344739"/>
              <a:gd name="connsiteX52" fmla="*/ 10165070 w 12193149"/>
              <a:gd name="connsiteY52" fmla="*/ 1693739 h 2344739"/>
              <a:gd name="connsiteX53" fmla="*/ 10156308 w 12193149"/>
              <a:gd name="connsiteY53" fmla="*/ 1707487 h 2344739"/>
              <a:gd name="connsiteX54" fmla="*/ 10118267 w 12193149"/>
              <a:gd name="connsiteY54" fmla="*/ 1731142 h 2344739"/>
              <a:gd name="connsiteX55" fmla="*/ 10083317 w 12193149"/>
              <a:gd name="connsiteY55" fmla="*/ 1743296 h 2344739"/>
              <a:gd name="connsiteX56" fmla="*/ 10040388 w 12193149"/>
              <a:gd name="connsiteY56" fmla="*/ 1741632 h 2344739"/>
              <a:gd name="connsiteX57" fmla="*/ 9961167 w 12193149"/>
              <a:gd name="connsiteY57" fmla="*/ 1757147 h 2344739"/>
              <a:gd name="connsiteX58" fmla="*/ 9848940 w 12193149"/>
              <a:gd name="connsiteY58" fmla="*/ 1763915 h 2344739"/>
              <a:gd name="connsiteX59" fmla="*/ 9729457 w 12193149"/>
              <a:gd name="connsiteY59" fmla="*/ 1784122 h 2344739"/>
              <a:gd name="connsiteX60" fmla="*/ 9613704 w 12193149"/>
              <a:gd name="connsiteY60" fmla="*/ 1812371 h 2344739"/>
              <a:gd name="connsiteX61" fmla="*/ 9338590 w 12193149"/>
              <a:gd name="connsiteY61" fmla="*/ 1869293 h 2344739"/>
              <a:gd name="connsiteX62" fmla="*/ 9232518 w 12193149"/>
              <a:gd name="connsiteY62" fmla="*/ 1893149 h 2344739"/>
              <a:gd name="connsiteX63" fmla="*/ 9156690 w 12193149"/>
              <a:gd name="connsiteY63" fmla="*/ 1903228 h 2344739"/>
              <a:gd name="connsiteX64" fmla="*/ 9054601 w 12193149"/>
              <a:gd name="connsiteY64" fmla="*/ 1910755 h 2344739"/>
              <a:gd name="connsiteX65" fmla="*/ 9006634 w 12193149"/>
              <a:gd name="connsiteY65" fmla="*/ 1914040 h 2344739"/>
              <a:gd name="connsiteX66" fmla="*/ 9006349 w 12193149"/>
              <a:gd name="connsiteY66" fmla="*/ 1913800 h 2344739"/>
              <a:gd name="connsiteX67" fmla="*/ 8997380 w 12193149"/>
              <a:gd name="connsiteY67" fmla="*/ 1915011 h 2344739"/>
              <a:gd name="connsiteX68" fmla="*/ 8991542 w 12193149"/>
              <a:gd name="connsiteY68" fmla="*/ 1917072 h 2344739"/>
              <a:gd name="connsiteX69" fmla="*/ 8975485 w 12193149"/>
              <a:gd name="connsiteY69" fmla="*/ 1920298 h 2344739"/>
              <a:gd name="connsiteX70" fmla="*/ 8969159 w 12193149"/>
              <a:gd name="connsiteY70" fmla="*/ 1919598 h 2344739"/>
              <a:gd name="connsiteX71" fmla="*/ 8964196 w 12193149"/>
              <a:gd name="connsiteY71" fmla="*/ 1917373 h 2344739"/>
              <a:gd name="connsiteX72" fmla="*/ 8930136 w 12193149"/>
              <a:gd name="connsiteY72" fmla="*/ 1914185 h 2344739"/>
              <a:gd name="connsiteX73" fmla="*/ 8753592 w 12193149"/>
              <a:gd name="connsiteY73" fmla="*/ 1933417 h 2344739"/>
              <a:gd name="connsiteX74" fmla="*/ 8708995 w 12193149"/>
              <a:gd name="connsiteY74" fmla="*/ 1935518 h 2344739"/>
              <a:gd name="connsiteX75" fmla="*/ 8597219 w 12193149"/>
              <a:gd name="connsiteY75" fmla="*/ 1944090 h 2344739"/>
              <a:gd name="connsiteX76" fmla="*/ 8526378 w 12193149"/>
              <a:gd name="connsiteY76" fmla="*/ 1929248 h 2344739"/>
              <a:gd name="connsiteX77" fmla="*/ 8512131 w 12193149"/>
              <a:gd name="connsiteY77" fmla="*/ 1935163 h 2344739"/>
              <a:gd name="connsiteX78" fmla="*/ 8507315 w 12193149"/>
              <a:gd name="connsiteY78" fmla="*/ 1938164 h 2344739"/>
              <a:gd name="connsiteX79" fmla="*/ 8499116 w 12193149"/>
              <a:gd name="connsiteY79" fmla="*/ 1940902 h 2344739"/>
              <a:gd name="connsiteX80" fmla="*/ 8498742 w 12193149"/>
              <a:gd name="connsiteY80" fmla="*/ 1940723 h 2344739"/>
              <a:gd name="connsiteX81" fmla="*/ 8491397 w 12193149"/>
              <a:gd name="connsiteY81" fmla="*/ 1943773 h 2344739"/>
              <a:gd name="connsiteX82" fmla="*/ 8368330 w 12193149"/>
              <a:gd name="connsiteY82" fmla="*/ 1957815 h 2344739"/>
              <a:gd name="connsiteX83" fmla="*/ 8354947 w 12193149"/>
              <a:gd name="connsiteY83" fmla="*/ 1958009 h 2344739"/>
              <a:gd name="connsiteX84" fmla="*/ 8321252 w 12193149"/>
              <a:gd name="connsiteY84" fmla="*/ 1974587 h 2344739"/>
              <a:gd name="connsiteX85" fmla="*/ 8315581 w 12193149"/>
              <a:gd name="connsiteY85" fmla="*/ 1974913 h 2344739"/>
              <a:gd name="connsiteX86" fmla="*/ 8296322 w 12193149"/>
              <a:gd name="connsiteY86" fmla="*/ 1988808 h 2344739"/>
              <a:gd name="connsiteX87" fmla="*/ 8285424 w 12193149"/>
              <a:gd name="connsiteY87" fmla="*/ 1994631 h 2344739"/>
              <a:gd name="connsiteX88" fmla="*/ 8284298 w 12193149"/>
              <a:gd name="connsiteY88" fmla="*/ 1999074 h 2344739"/>
              <a:gd name="connsiteX89" fmla="*/ 8267224 w 12193149"/>
              <a:gd name="connsiteY89" fmla="*/ 2006249 h 2344739"/>
              <a:gd name="connsiteX90" fmla="*/ 8264525 w 12193149"/>
              <a:gd name="connsiteY90" fmla="*/ 2006019 h 2344739"/>
              <a:gd name="connsiteX91" fmla="*/ 8253181 w 12193149"/>
              <a:gd name="connsiteY91" fmla="*/ 2015862 h 2344739"/>
              <a:gd name="connsiteX92" fmla="*/ 8246982 w 12193149"/>
              <a:gd name="connsiteY92" fmla="*/ 2028854 h 2344739"/>
              <a:gd name="connsiteX93" fmla="*/ 8091420 w 12193149"/>
              <a:gd name="connsiteY93" fmla="*/ 2075015 h 2344739"/>
              <a:gd name="connsiteX94" fmla="*/ 7906555 w 12193149"/>
              <a:gd name="connsiteY94" fmla="*/ 2116988 h 2344739"/>
              <a:gd name="connsiteX95" fmla="*/ 7719893 w 12193149"/>
              <a:gd name="connsiteY95" fmla="*/ 2142703 h 2344739"/>
              <a:gd name="connsiteX96" fmla="*/ 7615495 w 12193149"/>
              <a:gd name="connsiteY96" fmla="*/ 2139232 h 2344739"/>
              <a:gd name="connsiteX97" fmla="*/ 7528691 w 12193149"/>
              <a:gd name="connsiteY97" fmla="*/ 2145060 h 2344739"/>
              <a:gd name="connsiteX98" fmla="*/ 7520719 w 12193149"/>
              <a:gd name="connsiteY98" fmla="*/ 2147613 h 2344739"/>
              <a:gd name="connsiteX99" fmla="*/ 7508559 w 12193149"/>
              <a:gd name="connsiteY99" fmla="*/ 2148948 h 2344739"/>
              <a:gd name="connsiteX100" fmla="*/ 7508188 w 12193149"/>
              <a:gd name="connsiteY100" fmla="*/ 2148621 h 2344739"/>
              <a:gd name="connsiteX101" fmla="*/ 7496943 w 12193149"/>
              <a:gd name="connsiteY101" fmla="*/ 2150573 h 2344739"/>
              <a:gd name="connsiteX102" fmla="*/ 7219707 w 12193149"/>
              <a:gd name="connsiteY102" fmla="*/ 2156680 h 2344739"/>
              <a:gd name="connsiteX103" fmla="*/ 7202249 w 12193149"/>
              <a:gd name="connsiteY103" fmla="*/ 2161230 h 2344739"/>
              <a:gd name="connsiteX104" fmla="*/ 7198152 w 12193149"/>
              <a:gd name="connsiteY104" fmla="*/ 2166588 h 2344739"/>
              <a:gd name="connsiteX105" fmla="*/ 7171956 w 12193149"/>
              <a:gd name="connsiteY105" fmla="*/ 2171236 h 2344739"/>
              <a:gd name="connsiteX106" fmla="*/ 7098136 w 12193149"/>
              <a:gd name="connsiteY106" fmla="*/ 2183464 h 2344739"/>
              <a:gd name="connsiteX107" fmla="*/ 7019644 w 12193149"/>
              <a:gd name="connsiteY107" fmla="*/ 2183090 h 2344739"/>
              <a:gd name="connsiteX108" fmla="*/ 6905294 w 12193149"/>
              <a:gd name="connsiteY108" fmla="*/ 2212596 h 2344739"/>
              <a:gd name="connsiteX109" fmla="*/ 6709370 w 12193149"/>
              <a:gd name="connsiteY109" fmla="*/ 2240551 h 2344739"/>
              <a:gd name="connsiteX110" fmla="*/ 6550602 w 12193149"/>
              <a:gd name="connsiteY110" fmla="*/ 2269327 h 2344739"/>
              <a:gd name="connsiteX111" fmla="*/ 6318708 w 12193149"/>
              <a:gd name="connsiteY111" fmla="*/ 2316127 h 2344739"/>
              <a:gd name="connsiteX112" fmla="*/ 6169822 w 12193149"/>
              <a:gd name="connsiteY112" fmla="*/ 2318214 h 2344739"/>
              <a:gd name="connsiteX113" fmla="*/ 6074996 w 12193149"/>
              <a:gd name="connsiteY113" fmla="*/ 2338676 h 2344739"/>
              <a:gd name="connsiteX114" fmla="*/ 6069677 w 12193149"/>
              <a:gd name="connsiteY114" fmla="*/ 2337139 h 2344739"/>
              <a:gd name="connsiteX115" fmla="*/ 6049786 w 12193149"/>
              <a:gd name="connsiteY115" fmla="*/ 2337822 h 2344739"/>
              <a:gd name="connsiteX116" fmla="*/ 6042433 w 12193149"/>
              <a:gd name="connsiteY116" fmla="*/ 2329473 h 2344739"/>
              <a:gd name="connsiteX117" fmla="*/ 6011238 w 12193149"/>
              <a:gd name="connsiteY117" fmla="*/ 2324380 h 2344739"/>
              <a:gd name="connsiteX118" fmla="*/ 5958523 w 12193149"/>
              <a:gd name="connsiteY118" fmla="*/ 2328024 h 2344739"/>
              <a:gd name="connsiteX119" fmla="*/ 5760067 w 12193149"/>
              <a:gd name="connsiteY119" fmla="*/ 2343716 h 2344739"/>
              <a:gd name="connsiteX120" fmla="*/ 5628108 w 12193149"/>
              <a:gd name="connsiteY120" fmla="*/ 2344739 h 2344739"/>
              <a:gd name="connsiteX121" fmla="*/ 5472054 w 12193149"/>
              <a:gd name="connsiteY121" fmla="*/ 2330719 h 2344739"/>
              <a:gd name="connsiteX122" fmla="*/ 5433909 w 12193149"/>
              <a:gd name="connsiteY122" fmla="*/ 2319466 h 2344739"/>
              <a:gd name="connsiteX123" fmla="*/ 5382817 w 12193149"/>
              <a:gd name="connsiteY123" fmla="*/ 2301764 h 2344739"/>
              <a:gd name="connsiteX124" fmla="*/ 5262912 w 12193149"/>
              <a:gd name="connsiteY124" fmla="*/ 2281347 h 2344739"/>
              <a:gd name="connsiteX125" fmla="*/ 5224109 w 12193149"/>
              <a:gd name="connsiteY125" fmla="*/ 2270223 h 2344739"/>
              <a:gd name="connsiteX126" fmla="*/ 5175808 w 12193149"/>
              <a:gd name="connsiteY126" fmla="*/ 2267233 h 2344739"/>
              <a:gd name="connsiteX127" fmla="*/ 5157702 w 12193149"/>
              <a:gd name="connsiteY127" fmla="*/ 2260010 h 2344739"/>
              <a:gd name="connsiteX128" fmla="*/ 5143747 w 12193149"/>
              <a:gd name="connsiteY128" fmla="*/ 2256610 h 2344739"/>
              <a:gd name="connsiteX129" fmla="*/ 5140744 w 12193149"/>
              <a:gd name="connsiteY129" fmla="*/ 2254509 h 2344739"/>
              <a:gd name="connsiteX130" fmla="*/ 5122807 w 12193149"/>
              <a:gd name="connsiteY130" fmla="*/ 2243656 h 2344739"/>
              <a:gd name="connsiteX131" fmla="*/ 5066938 w 12193149"/>
              <a:gd name="connsiteY131" fmla="*/ 2250227 h 2344739"/>
              <a:gd name="connsiteX132" fmla="*/ 5012662 w 12193149"/>
              <a:gd name="connsiteY132" fmla="*/ 2233846 h 2344739"/>
              <a:gd name="connsiteX133" fmla="*/ 4841589 w 12193149"/>
              <a:gd name="connsiteY133" fmla="*/ 2209829 h 2344739"/>
              <a:gd name="connsiteX134" fmla="*/ 4763595 w 12193149"/>
              <a:gd name="connsiteY134" fmla="*/ 2182061 h 2344739"/>
              <a:gd name="connsiteX135" fmla="*/ 4724334 w 12193149"/>
              <a:gd name="connsiteY135" fmla="*/ 2173047 h 2344739"/>
              <a:gd name="connsiteX136" fmla="*/ 4722324 w 12193149"/>
              <a:gd name="connsiteY136" fmla="*/ 2172298 h 2344739"/>
              <a:gd name="connsiteX137" fmla="*/ 4723259 w 12193149"/>
              <a:gd name="connsiteY137" fmla="*/ 2172087 h 2344739"/>
              <a:gd name="connsiteX138" fmla="*/ 4718350 w 12193149"/>
              <a:gd name="connsiteY138" fmla="*/ 2170817 h 2344739"/>
              <a:gd name="connsiteX139" fmla="*/ 4722324 w 12193149"/>
              <a:gd name="connsiteY139" fmla="*/ 2172298 h 2344739"/>
              <a:gd name="connsiteX140" fmla="*/ 4716674 w 12193149"/>
              <a:gd name="connsiteY140" fmla="*/ 2173573 h 2344739"/>
              <a:gd name="connsiteX141" fmla="*/ 4516962 w 12193149"/>
              <a:gd name="connsiteY141" fmla="*/ 2163671 h 2344739"/>
              <a:gd name="connsiteX142" fmla="*/ 4429691 w 12193149"/>
              <a:gd name="connsiteY142" fmla="*/ 2153020 h 2344739"/>
              <a:gd name="connsiteX143" fmla="*/ 4364023 w 12193149"/>
              <a:gd name="connsiteY143" fmla="*/ 2151674 h 2344739"/>
              <a:gd name="connsiteX144" fmla="*/ 4318114 w 12193149"/>
              <a:gd name="connsiteY144" fmla="*/ 2158289 h 2344739"/>
              <a:gd name="connsiteX145" fmla="*/ 4316258 w 12193149"/>
              <a:gd name="connsiteY145" fmla="*/ 2156948 h 2344739"/>
              <a:gd name="connsiteX146" fmla="*/ 4296292 w 12193149"/>
              <a:gd name="connsiteY146" fmla="*/ 2155069 h 2344739"/>
              <a:gd name="connsiteX147" fmla="*/ 4291212 w 12193149"/>
              <a:gd name="connsiteY147" fmla="*/ 2157986 h 2344739"/>
              <a:gd name="connsiteX148" fmla="*/ 4277290 w 12193149"/>
              <a:gd name="connsiteY148" fmla="*/ 2157740 h 2344739"/>
              <a:gd name="connsiteX149" fmla="*/ 4249265 w 12193149"/>
              <a:gd name="connsiteY149" fmla="*/ 2160064 h 2344739"/>
              <a:gd name="connsiteX150" fmla="*/ 4203199 w 12193149"/>
              <a:gd name="connsiteY150" fmla="*/ 2157269 h 2344739"/>
              <a:gd name="connsiteX151" fmla="*/ 4202893 w 12193149"/>
              <a:gd name="connsiteY151" fmla="*/ 2156010 h 2344739"/>
              <a:gd name="connsiteX152" fmla="*/ 4192396 w 12193149"/>
              <a:gd name="connsiteY152" fmla="*/ 2150376 h 2344739"/>
              <a:gd name="connsiteX153" fmla="*/ 4143893 w 12193149"/>
              <a:gd name="connsiteY153" fmla="*/ 2134511 h 2344739"/>
              <a:gd name="connsiteX154" fmla="*/ 4084245 w 12193149"/>
              <a:gd name="connsiteY154" fmla="*/ 2107978 h 2344739"/>
              <a:gd name="connsiteX155" fmla="*/ 4075694 w 12193149"/>
              <a:gd name="connsiteY155" fmla="*/ 2107143 h 2344739"/>
              <a:gd name="connsiteX156" fmla="*/ 4075575 w 12193149"/>
              <a:gd name="connsiteY156" fmla="*/ 2106844 h 2344739"/>
              <a:gd name="connsiteX157" fmla="*/ 4066658 w 12193149"/>
              <a:gd name="connsiteY157" fmla="*/ 2105400 h 2344739"/>
              <a:gd name="connsiteX158" fmla="*/ 4060102 w 12193149"/>
              <a:gd name="connsiteY158" fmla="*/ 2105618 h 2344739"/>
              <a:gd name="connsiteX159" fmla="*/ 4043512 w 12193149"/>
              <a:gd name="connsiteY159" fmla="*/ 2103997 h 2344739"/>
              <a:gd name="connsiteX160" fmla="*/ 4038145 w 12193149"/>
              <a:gd name="connsiteY160" fmla="*/ 2101563 h 2344739"/>
              <a:gd name="connsiteX161" fmla="*/ 4036511 w 12193149"/>
              <a:gd name="connsiteY161" fmla="*/ 2097896 h 2344739"/>
              <a:gd name="connsiteX162" fmla="*/ 4034926 w 12193149"/>
              <a:gd name="connsiteY162" fmla="*/ 2098131 h 2344739"/>
              <a:gd name="connsiteX163" fmla="*/ 4005686 w 12193149"/>
              <a:gd name="connsiteY163" fmla="*/ 2085563 h 2344739"/>
              <a:gd name="connsiteX164" fmla="*/ 3937994 w 12193149"/>
              <a:gd name="connsiteY164" fmla="*/ 2068106 h 2344739"/>
              <a:gd name="connsiteX165" fmla="*/ 3898423 w 12193149"/>
              <a:gd name="connsiteY165" fmla="*/ 2062451 h 2344739"/>
              <a:gd name="connsiteX166" fmla="*/ 3790908 w 12193149"/>
              <a:gd name="connsiteY166" fmla="*/ 2042213 h 2344739"/>
              <a:gd name="connsiteX167" fmla="*/ 3683661 w 12193149"/>
              <a:gd name="connsiteY167" fmla="*/ 2018290 h 2344739"/>
              <a:gd name="connsiteX168" fmla="*/ 3611183 w 12193149"/>
              <a:gd name="connsiteY168" fmla="*/ 1986019 h 2344739"/>
              <a:gd name="connsiteX169" fmla="*/ 3605003 w 12193149"/>
              <a:gd name="connsiteY169" fmla="*/ 1987381 h 2344739"/>
              <a:gd name="connsiteX170" fmla="*/ 3595884 w 12193149"/>
              <a:gd name="connsiteY170" fmla="*/ 1987545 h 2344739"/>
              <a:gd name="connsiteX171" fmla="*/ 3595649 w 12193149"/>
              <a:gd name="connsiteY171" fmla="*/ 1987276 h 2344739"/>
              <a:gd name="connsiteX172" fmla="*/ 3587126 w 12193149"/>
              <a:gd name="connsiteY172" fmla="*/ 1987966 h 2344739"/>
              <a:gd name="connsiteX173" fmla="*/ 3537283 w 12193149"/>
              <a:gd name="connsiteY173" fmla="*/ 1978267 h 2344739"/>
              <a:gd name="connsiteX174" fmla="*/ 3474371 w 12193149"/>
              <a:gd name="connsiteY174" fmla="*/ 1974606 h 2344739"/>
              <a:gd name="connsiteX175" fmla="*/ 3401876 w 12193149"/>
              <a:gd name="connsiteY175" fmla="*/ 1962558 h 2344739"/>
              <a:gd name="connsiteX176" fmla="*/ 3365036 w 12193149"/>
              <a:gd name="connsiteY176" fmla="*/ 1979510 h 2344739"/>
              <a:gd name="connsiteX177" fmla="*/ 3345174 w 12193149"/>
              <a:gd name="connsiteY177" fmla="*/ 1981192 h 2344739"/>
              <a:gd name="connsiteX178" fmla="*/ 3342846 w 12193149"/>
              <a:gd name="connsiteY178" fmla="*/ 1980217 h 2344739"/>
              <a:gd name="connsiteX179" fmla="*/ 3263504 w 12193149"/>
              <a:gd name="connsiteY179" fmla="*/ 1986094 h 2344739"/>
              <a:gd name="connsiteX180" fmla="*/ 3143704 w 12193149"/>
              <a:gd name="connsiteY180" fmla="*/ 1993869 h 2344739"/>
              <a:gd name="connsiteX181" fmla="*/ 3031439 w 12193149"/>
              <a:gd name="connsiteY181" fmla="*/ 1996512 h 2344739"/>
              <a:gd name="connsiteX182" fmla="*/ 2782717 w 12193149"/>
              <a:gd name="connsiteY182" fmla="*/ 2018333 h 2344739"/>
              <a:gd name="connsiteX183" fmla="*/ 2647675 w 12193149"/>
              <a:gd name="connsiteY183" fmla="*/ 2028869 h 2344739"/>
              <a:gd name="connsiteX184" fmla="*/ 2569176 w 12193149"/>
              <a:gd name="connsiteY184" fmla="*/ 2002628 h 2344739"/>
              <a:gd name="connsiteX185" fmla="*/ 2444403 w 12193149"/>
              <a:gd name="connsiteY185" fmla="*/ 2016529 h 2344739"/>
              <a:gd name="connsiteX186" fmla="*/ 2316260 w 12193149"/>
              <a:gd name="connsiteY186" fmla="*/ 2024996 h 2344739"/>
              <a:gd name="connsiteX187" fmla="*/ 2209726 w 12193149"/>
              <a:gd name="connsiteY187" fmla="*/ 2019763 h 2344739"/>
              <a:gd name="connsiteX188" fmla="*/ 2095813 w 12193149"/>
              <a:gd name="connsiteY188" fmla="*/ 2003052 h 2344739"/>
              <a:gd name="connsiteX189" fmla="*/ 1998504 w 12193149"/>
              <a:gd name="connsiteY189" fmla="*/ 1995032 h 2344739"/>
              <a:gd name="connsiteX190" fmla="*/ 1929320 w 12193149"/>
              <a:gd name="connsiteY190" fmla="*/ 2016977 h 2344739"/>
              <a:gd name="connsiteX191" fmla="*/ 1922798 w 12193149"/>
              <a:gd name="connsiteY191" fmla="*/ 2012146 h 2344739"/>
              <a:gd name="connsiteX192" fmla="*/ 1874228 w 12193149"/>
              <a:gd name="connsiteY192" fmla="*/ 2013741 h 2344739"/>
              <a:gd name="connsiteX193" fmla="*/ 1787803 w 12193149"/>
              <a:gd name="connsiteY193" fmla="*/ 2041363 h 2344739"/>
              <a:gd name="connsiteX194" fmla="*/ 1739352 w 12193149"/>
              <a:gd name="connsiteY194" fmla="*/ 2036312 h 2344739"/>
              <a:gd name="connsiteX195" fmla="*/ 1676219 w 12193149"/>
              <a:gd name="connsiteY195" fmla="*/ 2019963 h 2344739"/>
              <a:gd name="connsiteX196" fmla="*/ 1609817 w 12193149"/>
              <a:gd name="connsiteY196" fmla="*/ 2013066 h 2344739"/>
              <a:gd name="connsiteX197" fmla="*/ 1497258 w 12193149"/>
              <a:gd name="connsiteY197" fmla="*/ 1987476 h 2344739"/>
              <a:gd name="connsiteX198" fmla="*/ 1151127 w 12193149"/>
              <a:gd name="connsiteY198" fmla="*/ 1938041 h 2344739"/>
              <a:gd name="connsiteX199" fmla="*/ 859417 w 12193149"/>
              <a:gd name="connsiteY199" fmla="*/ 1928608 h 2344739"/>
              <a:gd name="connsiteX200" fmla="*/ 838688 w 12193149"/>
              <a:gd name="connsiteY200" fmla="*/ 1929821 h 2344739"/>
              <a:gd name="connsiteX201" fmla="*/ 817957 w 12193149"/>
              <a:gd name="connsiteY201" fmla="*/ 1927857 h 2344739"/>
              <a:gd name="connsiteX202" fmla="*/ 812654 w 12193149"/>
              <a:gd name="connsiteY202" fmla="*/ 1930751 h 2344739"/>
              <a:gd name="connsiteX203" fmla="*/ 721195 w 12193149"/>
              <a:gd name="connsiteY203" fmla="*/ 1929661 h 2344739"/>
              <a:gd name="connsiteX204" fmla="*/ 720890 w 12193149"/>
              <a:gd name="connsiteY204" fmla="*/ 1928399 h 2344739"/>
              <a:gd name="connsiteX205" fmla="*/ 710023 w 12193149"/>
              <a:gd name="connsiteY205" fmla="*/ 1922722 h 2344739"/>
              <a:gd name="connsiteX206" fmla="*/ 597940 w 12193149"/>
              <a:gd name="connsiteY206" fmla="*/ 1879864 h 2344739"/>
              <a:gd name="connsiteX207" fmla="*/ 579683 w 12193149"/>
              <a:gd name="connsiteY207" fmla="*/ 1877212 h 2344739"/>
              <a:gd name="connsiteX208" fmla="*/ 572865 w 12193149"/>
              <a:gd name="connsiteY208" fmla="*/ 1877401 h 2344739"/>
              <a:gd name="connsiteX209" fmla="*/ 446247 w 12193149"/>
              <a:gd name="connsiteY209" fmla="*/ 1839371 h 2344739"/>
              <a:gd name="connsiteX210" fmla="*/ 405163 w 12193149"/>
              <a:gd name="connsiteY210" fmla="*/ 1833548 h 2344739"/>
              <a:gd name="connsiteX211" fmla="*/ 293583 w 12193149"/>
              <a:gd name="connsiteY211" fmla="*/ 1812852 h 2344739"/>
              <a:gd name="connsiteX212" fmla="*/ 119529 w 12193149"/>
              <a:gd name="connsiteY212" fmla="*/ 1761047 h 2344739"/>
              <a:gd name="connsiteX213" fmla="*/ 16674 w 12193149"/>
              <a:gd name="connsiteY213" fmla="*/ 1758191 h 2344739"/>
              <a:gd name="connsiteX214" fmla="*/ 1150 w 12193149"/>
              <a:gd name="connsiteY214" fmla="*/ 1752722 h 2344739"/>
              <a:gd name="connsiteX215" fmla="*/ 1148 w 12193149"/>
              <a:gd name="connsiteY215" fmla="*/ 222213 h 2344739"/>
              <a:gd name="connsiteX216" fmla="*/ 1148 w 12193149"/>
              <a:gd name="connsiteY216" fmla="*/ 0 h 2344739"/>
              <a:gd name="connsiteX0" fmla="*/ 1148 w 12193149"/>
              <a:gd name="connsiteY0" fmla="*/ 818782 h 3163521"/>
              <a:gd name="connsiteX1" fmla="*/ 12181789 w 12193149"/>
              <a:gd name="connsiteY1" fmla="*/ 0 h 3163521"/>
              <a:gd name="connsiteX2" fmla="*/ 12193149 w 12193149"/>
              <a:gd name="connsiteY2" fmla="*/ 1398521 h 3163521"/>
              <a:gd name="connsiteX3" fmla="*/ 12185986 w 12193149"/>
              <a:gd name="connsiteY3" fmla="*/ 1402971 h 3163521"/>
              <a:gd name="connsiteX4" fmla="*/ 12156363 w 12193149"/>
              <a:gd name="connsiteY4" fmla="*/ 1416148 h 3163521"/>
              <a:gd name="connsiteX5" fmla="*/ 12139215 w 12193149"/>
              <a:gd name="connsiteY5" fmla="*/ 1441961 h 3163521"/>
              <a:gd name="connsiteX6" fmla="*/ 12126327 w 12193149"/>
              <a:gd name="connsiteY6" fmla="*/ 1443472 h 3163521"/>
              <a:gd name="connsiteX7" fmla="*/ 12124007 w 12193149"/>
              <a:gd name="connsiteY7" fmla="*/ 1443576 h 3163521"/>
              <a:gd name="connsiteX8" fmla="*/ 12116854 w 12193149"/>
              <a:gd name="connsiteY8" fmla="*/ 1447390 h 3163521"/>
              <a:gd name="connsiteX9" fmla="*/ 12099497 w 12193149"/>
              <a:gd name="connsiteY9" fmla="*/ 1446921 h 3163521"/>
              <a:gd name="connsiteX10" fmla="*/ 12087073 w 12193149"/>
              <a:gd name="connsiteY10" fmla="*/ 1455123 h 3163521"/>
              <a:gd name="connsiteX11" fmla="*/ 12031073 w 12193149"/>
              <a:gd name="connsiteY11" fmla="*/ 1498791 h 3163521"/>
              <a:gd name="connsiteX12" fmla="*/ 11995833 w 12193149"/>
              <a:gd name="connsiteY12" fmla="*/ 1522240 h 3163521"/>
              <a:gd name="connsiteX13" fmla="*/ 11979717 w 12193149"/>
              <a:gd name="connsiteY13" fmla="*/ 1526943 h 3163521"/>
              <a:gd name="connsiteX14" fmla="*/ 11959046 w 12193149"/>
              <a:gd name="connsiteY14" fmla="*/ 1536340 h 3163521"/>
              <a:gd name="connsiteX15" fmla="*/ 11920454 w 12193149"/>
              <a:gd name="connsiteY15" fmla="*/ 1549665 h 3163521"/>
              <a:gd name="connsiteX16" fmla="*/ 11903656 w 12193149"/>
              <a:gd name="connsiteY16" fmla="*/ 1561208 h 3163521"/>
              <a:gd name="connsiteX17" fmla="*/ 11895048 w 12193149"/>
              <a:gd name="connsiteY17" fmla="*/ 1563573 h 3163521"/>
              <a:gd name="connsiteX18" fmla="*/ 11891968 w 12193149"/>
              <a:gd name="connsiteY18" fmla="*/ 1574511 h 3163521"/>
              <a:gd name="connsiteX19" fmla="*/ 11870776 w 12193149"/>
              <a:gd name="connsiteY19" fmla="*/ 1596598 h 3163521"/>
              <a:gd name="connsiteX20" fmla="*/ 11813376 w 12193149"/>
              <a:gd name="connsiteY20" fmla="*/ 1616441 h 3163521"/>
              <a:gd name="connsiteX21" fmla="*/ 11590693 w 12193149"/>
              <a:gd name="connsiteY21" fmla="*/ 1782559 h 3163521"/>
              <a:gd name="connsiteX22" fmla="*/ 11506817 w 12193149"/>
              <a:gd name="connsiteY22" fmla="*/ 1852405 h 3163521"/>
              <a:gd name="connsiteX23" fmla="*/ 11280332 w 12193149"/>
              <a:gd name="connsiteY23" fmla="*/ 2042353 h 3163521"/>
              <a:gd name="connsiteX24" fmla="*/ 11228309 w 12193149"/>
              <a:gd name="connsiteY24" fmla="*/ 2095018 h 3163521"/>
              <a:gd name="connsiteX25" fmla="*/ 11218087 w 12193149"/>
              <a:gd name="connsiteY25" fmla="*/ 2094743 h 3163521"/>
              <a:gd name="connsiteX26" fmla="*/ 11217184 w 12193149"/>
              <a:gd name="connsiteY26" fmla="*/ 2093800 h 3163521"/>
              <a:gd name="connsiteX27" fmla="*/ 11188885 w 12193149"/>
              <a:gd name="connsiteY27" fmla="*/ 2111165 h 3163521"/>
              <a:gd name="connsiteX28" fmla="*/ 11184501 w 12193149"/>
              <a:gd name="connsiteY28" fmla="*/ 2111307 h 3163521"/>
              <a:gd name="connsiteX29" fmla="*/ 11166854 w 12193149"/>
              <a:gd name="connsiteY29" fmla="*/ 2125394 h 3163521"/>
              <a:gd name="connsiteX30" fmla="*/ 11157311 w 12193149"/>
              <a:gd name="connsiteY30" fmla="*/ 2131196 h 3163521"/>
              <a:gd name="connsiteX31" fmla="*/ 11155496 w 12193149"/>
              <a:gd name="connsiteY31" fmla="*/ 2135879 h 3163521"/>
              <a:gd name="connsiteX32" fmla="*/ 11140961 w 12193149"/>
              <a:gd name="connsiteY32" fmla="*/ 2142897 h 3163521"/>
              <a:gd name="connsiteX33" fmla="*/ 11138961 w 12193149"/>
              <a:gd name="connsiteY33" fmla="*/ 2142554 h 3163521"/>
              <a:gd name="connsiteX34" fmla="*/ 11128208 w 12193149"/>
              <a:gd name="connsiteY34" fmla="*/ 2152614 h 3163521"/>
              <a:gd name="connsiteX35" fmla="*/ 11120691 w 12193149"/>
              <a:gd name="connsiteY35" fmla="*/ 2166206 h 3163521"/>
              <a:gd name="connsiteX36" fmla="*/ 10894683 w 12193149"/>
              <a:gd name="connsiteY36" fmla="*/ 2292181 h 3163521"/>
              <a:gd name="connsiteX37" fmla="*/ 10773300 w 12193149"/>
              <a:gd name="connsiteY37" fmla="*/ 2341973 h 3163521"/>
              <a:gd name="connsiteX38" fmla="*/ 10627668 w 12193149"/>
              <a:gd name="connsiteY38" fmla="*/ 2378011 h 3163521"/>
              <a:gd name="connsiteX39" fmla="*/ 10581895 w 12193149"/>
              <a:gd name="connsiteY39" fmla="*/ 2387471 h 3163521"/>
              <a:gd name="connsiteX40" fmla="*/ 10547790 w 12193149"/>
              <a:gd name="connsiteY40" fmla="*/ 2417205 h 3163521"/>
              <a:gd name="connsiteX41" fmla="*/ 10529643 w 12193149"/>
              <a:gd name="connsiteY41" fmla="*/ 2415689 h 3163521"/>
              <a:gd name="connsiteX42" fmla="*/ 10526446 w 12193149"/>
              <a:gd name="connsiteY42" fmla="*/ 2415193 h 3163521"/>
              <a:gd name="connsiteX43" fmla="*/ 10515129 w 12193149"/>
              <a:gd name="connsiteY43" fmla="*/ 2418319 h 3163521"/>
              <a:gd name="connsiteX44" fmla="*/ 10491735 w 12193149"/>
              <a:gd name="connsiteY44" fmla="*/ 2412938 h 3163521"/>
              <a:gd name="connsiteX45" fmla="*/ 10471418 w 12193149"/>
              <a:gd name="connsiteY45" fmla="*/ 2420475 h 3163521"/>
              <a:gd name="connsiteX46" fmla="*/ 10377042 w 12193149"/>
              <a:gd name="connsiteY46" fmla="*/ 2463380 h 3163521"/>
              <a:gd name="connsiteX47" fmla="*/ 10319338 w 12193149"/>
              <a:gd name="connsiteY47" fmla="*/ 2485003 h 3163521"/>
              <a:gd name="connsiteX48" fmla="*/ 10295467 w 12193149"/>
              <a:gd name="connsiteY48" fmla="*/ 2486861 h 3163521"/>
              <a:gd name="connsiteX49" fmla="*/ 10263443 w 12193149"/>
              <a:gd name="connsiteY49" fmla="*/ 2493730 h 3163521"/>
              <a:gd name="connsiteX50" fmla="*/ 10205418 w 12193149"/>
              <a:gd name="connsiteY50" fmla="*/ 2500931 h 3163521"/>
              <a:gd name="connsiteX51" fmla="*/ 10177759 w 12193149"/>
              <a:gd name="connsiteY51" fmla="*/ 2511725 h 3163521"/>
              <a:gd name="connsiteX52" fmla="*/ 10165070 w 12193149"/>
              <a:gd name="connsiteY52" fmla="*/ 2512521 h 3163521"/>
              <a:gd name="connsiteX53" fmla="*/ 10156308 w 12193149"/>
              <a:gd name="connsiteY53" fmla="*/ 2526269 h 3163521"/>
              <a:gd name="connsiteX54" fmla="*/ 10118267 w 12193149"/>
              <a:gd name="connsiteY54" fmla="*/ 2549924 h 3163521"/>
              <a:gd name="connsiteX55" fmla="*/ 10083317 w 12193149"/>
              <a:gd name="connsiteY55" fmla="*/ 2562078 h 3163521"/>
              <a:gd name="connsiteX56" fmla="*/ 10040388 w 12193149"/>
              <a:gd name="connsiteY56" fmla="*/ 2560414 h 3163521"/>
              <a:gd name="connsiteX57" fmla="*/ 9961167 w 12193149"/>
              <a:gd name="connsiteY57" fmla="*/ 2575929 h 3163521"/>
              <a:gd name="connsiteX58" fmla="*/ 9848940 w 12193149"/>
              <a:gd name="connsiteY58" fmla="*/ 2582697 h 3163521"/>
              <a:gd name="connsiteX59" fmla="*/ 9729457 w 12193149"/>
              <a:gd name="connsiteY59" fmla="*/ 2602904 h 3163521"/>
              <a:gd name="connsiteX60" fmla="*/ 9613704 w 12193149"/>
              <a:gd name="connsiteY60" fmla="*/ 2631153 h 3163521"/>
              <a:gd name="connsiteX61" fmla="*/ 9338590 w 12193149"/>
              <a:gd name="connsiteY61" fmla="*/ 2688075 h 3163521"/>
              <a:gd name="connsiteX62" fmla="*/ 9232518 w 12193149"/>
              <a:gd name="connsiteY62" fmla="*/ 2711931 h 3163521"/>
              <a:gd name="connsiteX63" fmla="*/ 9156690 w 12193149"/>
              <a:gd name="connsiteY63" fmla="*/ 2722010 h 3163521"/>
              <a:gd name="connsiteX64" fmla="*/ 9054601 w 12193149"/>
              <a:gd name="connsiteY64" fmla="*/ 2729537 h 3163521"/>
              <a:gd name="connsiteX65" fmla="*/ 9006634 w 12193149"/>
              <a:gd name="connsiteY65" fmla="*/ 2732822 h 3163521"/>
              <a:gd name="connsiteX66" fmla="*/ 9006349 w 12193149"/>
              <a:gd name="connsiteY66" fmla="*/ 2732582 h 3163521"/>
              <a:gd name="connsiteX67" fmla="*/ 8997380 w 12193149"/>
              <a:gd name="connsiteY67" fmla="*/ 2733793 h 3163521"/>
              <a:gd name="connsiteX68" fmla="*/ 8991542 w 12193149"/>
              <a:gd name="connsiteY68" fmla="*/ 2735854 h 3163521"/>
              <a:gd name="connsiteX69" fmla="*/ 8975485 w 12193149"/>
              <a:gd name="connsiteY69" fmla="*/ 2739080 h 3163521"/>
              <a:gd name="connsiteX70" fmla="*/ 8969159 w 12193149"/>
              <a:gd name="connsiteY70" fmla="*/ 2738380 h 3163521"/>
              <a:gd name="connsiteX71" fmla="*/ 8964196 w 12193149"/>
              <a:gd name="connsiteY71" fmla="*/ 2736155 h 3163521"/>
              <a:gd name="connsiteX72" fmla="*/ 8930136 w 12193149"/>
              <a:gd name="connsiteY72" fmla="*/ 2732967 h 3163521"/>
              <a:gd name="connsiteX73" fmla="*/ 8753592 w 12193149"/>
              <a:gd name="connsiteY73" fmla="*/ 2752199 h 3163521"/>
              <a:gd name="connsiteX74" fmla="*/ 8708995 w 12193149"/>
              <a:gd name="connsiteY74" fmla="*/ 2754300 h 3163521"/>
              <a:gd name="connsiteX75" fmla="*/ 8597219 w 12193149"/>
              <a:gd name="connsiteY75" fmla="*/ 2762872 h 3163521"/>
              <a:gd name="connsiteX76" fmla="*/ 8526378 w 12193149"/>
              <a:gd name="connsiteY76" fmla="*/ 2748030 h 3163521"/>
              <a:gd name="connsiteX77" fmla="*/ 8512131 w 12193149"/>
              <a:gd name="connsiteY77" fmla="*/ 2753945 h 3163521"/>
              <a:gd name="connsiteX78" fmla="*/ 8507315 w 12193149"/>
              <a:gd name="connsiteY78" fmla="*/ 2756946 h 3163521"/>
              <a:gd name="connsiteX79" fmla="*/ 8499116 w 12193149"/>
              <a:gd name="connsiteY79" fmla="*/ 2759684 h 3163521"/>
              <a:gd name="connsiteX80" fmla="*/ 8498742 w 12193149"/>
              <a:gd name="connsiteY80" fmla="*/ 2759505 h 3163521"/>
              <a:gd name="connsiteX81" fmla="*/ 8491397 w 12193149"/>
              <a:gd name="connsiteY81" fmla="*/ 2762555 h 3163521"/>
              <a:gd name="connsiteX82" fmla="*/ 8368330 w 12193149"/>
              <a:gd name="connsiteY82" fmla="*/ 2776597 h 3163521"/>
              <a:gd name="connsiteX83" fmla="*/ 8354947 w 12193149"/>
              <a:gd name="connsiteY83" fmla="*/ 2776791 h 3163521"/>
              <a:gd name="connsiteX84" fmla="*/ 8321252 w 12193149"/>
              <a:gd name="connsiteY84" fmla="*/ 2793369 h 3163521"/>
              <a:gd name="connsiteX85" fmla="*/ 8315581 w 12193149"/>
              <a:gd name="connsiteY85" fmla="*/ 2793695 h 3163521"/>
              <a:gd name="connsiteX86" fmla="*/ 8296322 w 12193149"/>
              <a:gd name="connsiteY86" fmla="*/ 2807590 h 3163521"/>
              <a:gd name="connsiteX87" fmla="*/ 8285424 w 12193149"/>
              <a:gd name="connsiteY87" fmla="*/ 2813413 h 3163521"/>
              <a:gd name="connsiteX88" fmla="*/ 8284298 w 12193149"/>
              <a:gd name="connsiteY88" fmla="*/ 2817856 h 3163521"/>
              <a:gd name="connsiteX89" fmla="*/ 8267224 w 12193149"/>
              <a:gd name="connsiteY89" fmla="*/ 2825031 h 3163521"/>
              <a:gd name="connsiteX90" fmla="*/ 8264525 w 12193149"/>
              <a:gd name="connsiteY90" fmla="*/ 2824801 h 3163521"/>
              <a:gd name="connsiteX91" fmla="*/ 8253181 w 12193149"/>
              <a:gd name="connsiteY91" fmla="*/ 2834644 h 3163521"/>
              <a:gd name="connsiteX92" fmla="*/ 8246982 w 12193149"/>
              <a:gd name="connsiteY92" fmla="*/ 2847636 h 3163521"/>
              <a:gd name="connsiteX93" fmla="*/ 8091420 w 12193149"/>
              <a:gd name="connsiteY93" fmla="*/ 2893797 h 3163521"/>
              <a:gd name="connsiteX94" fmla="*/ 7906555 w 12193149"/>
              <a:gd name="connsiteY94" fmla="*/ 2935770 h 3163521"/>
              <a:gd name="connsiteX95" fmla="*/ 7719893 w 12193149"/>
              <a:gd name="connsiteY95" fmla="*/ 2961485 h 3163521"/>
              <a:gd name="connsiteX96" fmla="*/ 7615495 w 12193149"/>
              <a:gd name="connsiteY96" fmla="*/ 2958014 h 3163521"/>
              <a:gd name="connsiteX97" fmla="*/ 7528691 w 12193149"/>
              <a:gd name="connsiteY97" fmla="*/ 2963842 h 3163521"/>
              <a:gd name="connsiteX98" fmla="*/ 7520719 w 12193149"/>
              <a:gd name="connsiteY98" fmla="*/ 2966395 h 3163521"/>
              <a:gd name="connsiteX99" fmla="*/ 7508559 w 12193149"/>
              <a:gd name="connsiteY99" fmla="*/ 2967730 h 3163521"/>
              <a:gd name="connsiteX100" fmla="*/ 7508188 w 12193149"/>
              <a:gd name="connsiteY100" fmla="*/ 2967403 h 3163521"/>
              <a:gd name="connsiteX101" fmla="*/ 7496943 w 12193149"/>
              <a:gd name="connsiteY101" fmla="*/ 2969355 h 3163521"/>
              <a:gd name="connsiteX102" fmla="*/ 7219707 w 12193149"/>
              <a:gd name="connsiteY102" fmla="*/ 2975462 h 3163521"/>
              <a:gd name="connsiteX103" fmla="*/ 7202249 w 12193149"/>
              <a:gd name="connsiteY103" fmla="*/ 2980012 h 3163521"/>
              <a:gd name="connsiteX104" fmla="*/ 7198152 w 12193149"/>
              <a:gd name="connsiteY104" fmla="*/ 2985370 h 3163521"/>
              <a:gd name="connsiteX105" fmla="*/ 7171956 w 12193149"/>
              <a:gd name="connsiteY105" fmla="*/ 2990018 h 3163521"/>
              <a:gd name="connsiteX106" fmla="*/ 7098136 w 12193149"/>
              <a:gd name="connsiteY106" fmla="*/ 3002246 h 3163521"/>
              <a:gd name="connsiteX107" fmla="*/ 7019644 w 12193149"/>
              <a:gd name="connsiteY107" fmla="*/ 3001872 h 3163521"/>
              <a:gd name="connsiteX108" fmla="*/ 6905294 w 12193149"/>
              <a:gd name="connsiteY108" fmla="*/ 3031378 h 3163521"/>
              <a:gd name="connsiteX109" fmla="*/ 6709370 w 12193149"/>
              <a:gd name="connsiteY109" fmla="*/ 3059333 h 3163521"/>
              <a:gd name="connsiteX110" fmla="*/ 6550602 w 12193149"/>
              <a:gd name="connsiteY110" fmla="*/ 3088109 h 3163521"/>
              <a:gd name="connsiteX111" fmla="*/ 6318708 w 12193149"/>
              <a:gd name="connsiteY111" fmla="*/ 3134909 h 3163521"/>
              <a:gd name="connsiteX112" fmla="*/ 6169822 w 12193149"/>
              <a:gd name="connsiteY112" fmla="*/ 3136996 h 3163521"/>
              <a:gd name="connsiteX113" fmla="*/ 6074996 w 12193149"/>
              <a:gd name="connsiteY113" fmla="*/ 3157458 h 3163521"/>
              <a:gd name="connsiteX114" fmla="*/ 6069677 w 12193149"/>
              <a:gd name="connsiteY114" fmla="*/ 3155921 h 3163521"/>
              <a:gd name="connsiteX115" fmla="*/ 6049786 w 12193149"/>
              <a:gd name="connsiteY115" fmla="*/ 3156604 h 3163521"/>
              <a:gd name="connsiteX116" fmla="*/ 6042433 w 12193149"/>
              <a:gd name="connsiteY116" fmla="*/ 3148255 h 3163521"/>
              <a:gd name="connsiteX117" fmla="*/ 6011238 w 12193149"/>
              <a:gd name="connsiteY117" fmla="*/ 3143162 h 3163521"/>
              <a:gd name="connsiteX118" fmla="*/ 5958523 w 12193149"/>
              <a:gd name="connsiteY118" fmla="*/ 3146806 h 3163521"/>
              <a:gd name="connsiteX119" fmla="*/ 5760067 w 12193149"/>
              <a:gd name="connsiteY119" fmla="*/ 3162498 h 3163521"/>
              <a:gd name="connsiteX120" fmla="*/ 5628108 w 12193149"/>
              <a:gd name="connsiteY120" fmla="*/ 3163521 h 3163521"/>
              <a:gd name="connsiteX121" fmla="*/ 5472054 w 12193149"/>
              <a:gd name="connsiteY121" fmla="*/ 3149501 h 3163521"/>
              <a:gd name="connsiteX122" fmla="*/ 5433909 w 12193149"/>
              <a:gd name="connsiteY122" fmla="*/ 3138248 h 3163521"/>
              <a:gd name="connsiteX123" fmla="*/ 5382817 w 12193149"/>
              <a:gd name="connsiteY123" fmla="*/ 3120546 h 3163521"/>
              <a:gd name="connsiteX124" fmla="*/ 5262912 w 12193149"/>
              <a:gd name="connsiteY124" fmla="*/ 3100129 h 3163521"/>
              <a:gd name="connsiteX125" fmla="*/ 5224109 w 12193149"/>
              <a:gd name="connsiteY125" fmla="*/ 3089005 h 3163521"/>
              <a:gd name="connsiteX126" fmla="*/ 5175808 w 12193149"/>
              <a:gd name="connsiteY126" fmla="*/ 3086015 h 3163521"/>
              <a:gd name="connsiteX127" fmla="*/ 5157702 w 12193149"/>
              <a:gd name="connsiteY127" fmla="*/ 3078792 h 3163521"/>
              <a:gd name="connsiteX128" fmla="*/ 5143747 w 12193149"/>
              <a:gd name="connsiteY128" fmla="*/ 3075392 h 3163521"/>
              <a:gd name="connsiteX129" fmla="*/ 5140744 w 12193149"/>
              <a:gd name="connsiteY129" fmla="*/ 3073291 h 3163521"/>
              <a:gd name="connsiteX130" fmla="*/ 5122807 w 12193149"/>
              <a:gd name="connsiteY130" fmla="*/ 3062438 h 3163521"/>
              <a:gd name="connsiteX131" fmla="*/ 5066938 w 12193149"/>
              <a:gd name="connsiteY131" fmla="*/ 3069009 h 3163521"/>
              <a:gd name="connsiteX132" fmla="*/ 5012662 w 12193149"/>
              <a:gd name="connsiteY132" fmla="*/ 3052628 h 3163521"/>
              <a:gd name="connsiteX133" fmla="*/ 4841589 w 12193149"/>
              <a:gd name="connsiteY133" fmla="*/ 3028611 h 3163521"/>
              <a:gd name="connsiteX134" fmla="*/ 4763595 w 12193149"/>
              <a:gd name="connsiteY134" fmla="*/ 3000843 h 3163521"/>
              <a:gd name="connsiteX135" fmla="*/ 4724334 w 12193149"/>
              <a:gd name="connsiteY135" fmla="*/ 2991829 h 3163521"/>
              <a:gd name="connsiteX136" fmla="*/ 4722324 w 12193149"/>
              <a:gd name="connsiteY136" fmla="*/ 2991080 h 3163521"/>
              <a:gd name="connsiteX137" fmla="*/ 4723259 w 12193149"/>
              <a:gd name="connsiteY137" fmla="*/ 2990869 h 3163521"/>
              <a:gd name="connsiteX138" fmla="*/ 4718350 w 12193149"/>
              <a:gd name="connsiteY138" fmla="*/ 2989599 h 3163521"/>
              <a:gd name="connsiteX139" fmla="*/ 4722324 w 12193149"/>
              <a:gd name="connsiteY139" fmla="*/ 2991080 h 3163521"/>
              <a:gd name="connsiteX140" fmla="*/ 4716674 w 12193149"/>
              <a:gd name="connsiteY140" fmla="*/ 2992355 h 3163521"/>
              <a:gd name="connsiteX141" fmla="*/ 4516962 w 12193149"/>
              <a:gd name="connsiteY141" fmla="*/ 2982453 h 3163521"/>
              <a:gd name="connsiteX142" fmla="*/ 4429691 w 12193149"/>
              <a:gd name="connsiteY142" fmla="*/ 2971802 h 3163521"/>
              <a:gd name="connsiteX143" fmla="*/ 4364023 w 12193149"/>
              <a:gd name="connsiteY143" fmla="*/ 2970456 h 3163521"/>
              <a:gd name="connsiteX144" fmla="*/ 4318114 w 12193149"/>
              <a:gd name="connsiteY144" fmla="*/ 2977071 h 3163521"/>
              <a:gd name="connsiteX145" fmla="*/ 4316258 w 12193149"/>
              <a:gd name="connsiteY145" fmla="*/ 2975730 h 3163521"/>
              <a:gd name="connsiteX146" fmla="*/ 4296292 w 12193149"/>
              <a:gd name="connsiteY146" fmla="*/ 2973851 h 3163521"/>
              <a:gd name="connsiteX147" fmla="*/ 4291212 w 12193149"/>
              <a:gd name="connsiteY147" fmla="*/ 2976768 h 3163521"/>
              <a:gd name="connsiteX148" fmla="*/ 4277290 w 12193149"/>
              <a:gd name="connsiteY148" fmla="*/ 2976522 h 3163521"/>
              <a:gd name="connsiteX149" fmla="*/ 4249265 w 12193149"/>
              <a:gd name="connsiteY149" fmla="*/ 2978846 h 3163521"/>
              <a:gd name="connsiteX150" fmla="*/ 4203199 w 12193149"/>
              <a:gd name="connsiteY150" fmla="*/ 2976051 h 3163521"/>
              <a:gd name="connsiteX151" fmla="*/ 4202893 w 12193149"/>
              <a:gd name="connsiteY151" fmla="*/ 2974792 h 3163521"/>
              <a:gd name="connsiteX152" fmla="*/ 4192396 w 12193149"/>
              <a:gd name="connsiteY152" fmla="*/ 2969158 h 3163521"/>
              <a:gd name="connsiteX153" fmla="*/ 4143893 w 12193149"/>
              <a:gd name="connsiteY153" fmla="*/ 2953293 h 3163521"/>
              <a:gd name="connsiteX154" fmla="*/ 4084245 w 12193149"/>
              <a:gd name="connsiteY154" fmla="*/ 2926760 h 3163521"/>
              <a:gd name="connsiteX155" fmla="*/ 4075694 w 12193149"/>
              <a:gd name="connsiteY155" fmla="*/ 2925925 h 3163521"/>
              <a:gd name="connsiteX156" fmla="*/ 4075575 w 12193149"/>
              <a:gd name="connsiteY156" fmla="*/ 2925626 h 3163521"/>
              <a:gd name="connsiteX157" fmla="*/ 4066658 w 12193149"/>
              <a:gd name="connsiteY157" fmla="*/ 2924182 h 3163521"/>
              <a:gd name="connsiteX158" fmla="*/ 4060102 w 12193149"/>
              <a:gd name="connsiteY158" fmla="*/ 2924400 h 3163521"/>
              <a:gd name="connsiteX159" fmla="*/ 4043512 w 12193149"/>
              <a:gd name="connsiteY159" fmla="*/ 2922779 h 3163521"/>
              <a:gd name="connsiteX160" fmla="*/ 4038145 w 12193149"/>
              <a:gd name="connsiteY160" fmla="*/ 2920345 h 3163521"/>
              <a:gd name="connsiteX161" fmla="*/ 4036511 w 12193149"/>
              <a:gd name="connsiteY161" fmla="*/ 2916678 h 3163521"/>
              <a:gd name="connsiteX162" fmla="*/ 4034926 w 12193149"/>
              <a:gd name="connsiteY162" fmla="*/ 2916913 h 3163521"/>
              <a:gd name="connsiteX163" fmla="*/ 4005686 w 12193149"/>
              <a:gd name="connsiteY163" fmla="*/ 2904345 h 3163521"/>
              <a:gd name="connsiteX164" fmla="*/ 3937994 w 12193149"/>
              <a:gd name="connsiteY164" fmla="*/ 2886888 h 3163521"/>
              <a:gd name="connsiteX165" fmla="*/ 3898423 w 12193149"/>
              <a:gd name="connsiteY165" fmla="*/ 2881233 h 3163521"/>
              <a:gd name="connsiteX166" fmla="*/ 3790908 w 12193149"/>
              <a:gd name="connsiteY166" fmla="*/ 2860995 h 3163521"/>
              <a:gd name="connsiteX167" fmla="*/ 3683661 w 12193149"/>
              <a:gd name="connsiteY167" fmla="*/ 2837072 h 3163521"/>
              <a:gd name="connsiteX168" fmla="*/ 3611183 w 12193149"/>
              <a:gd name="connsiteY168" fmla="*/ 2804801 h 3163521"/>
              <a:gd name="connsiteX169" fmla="*/ 3605003 w 12193149"/>
              <a:gd name="connsiteY169" fmla="*/ 2806163 h 3163521"/>
              <a:gd name="connsiteX170" fmla="*/ 3595884 w 12193149"/>
              <a:gd name="connsiteY170" fmla="*/ 2806327 h 3163521"/>
              <a:gd name="connsiteX171" fmla="*/ 3595649 w 12193149"/>
              <a:gd name="connsiteY171" fmla="*/ 2806058 h 3163521"/>
              <a:gd name="connsiteX172" fmla="*/ 3587126 w 12193149"/>
              <a:gd name="connsiteY172" fmla="*/ 2806748 h 3163521"/>
              <a:gd name="connsiteX173" fmla="*/ 3537283 w 12193149"/>
              <a:gd name="connsiteY173" fmla="*/ 2797049 h 3163521"/>
              <a:gd name="connsiteX174" fmla="*/ 3474371 w 12193149"/>
              <a:gd name="connsiteY174" fmla="*/ 2793388 h 3163521"/>
              <a:gd name="connsiteX175" fmla="*/ 3401876 w 12193149"/>
              <a:gd name="connsiteY175" fmla="*/ 2781340 h 3163521"/>
              <a:gd name="connsiteX176" fmla="*/ 3365036 w 12193149"/>
              <a:gd name="connsiteY176" fmla="*/ 2798292 h 3163521"/>
              <a:gd name="connsiteX177" fmla="*/ 3345174 w 12193149"/>
              <a:gd name="connsiteY177" fmla="*/ 2799974 h 3163521"/>
              <a:gd name="connsiteX178" fmla="*/ 3342846 w 12193149"/>
              <a:gd name="connsiteY178" fmla="*/ 2798999 h 3163521"/>
              <a:gd name="connsiteX179" fmla="*/ 3263504 w 12193149"/>
              <a:gd name="connsiteY179" fmla="*/ 2804876 h 3163521"/>
              <a:gd name="connsiteX180" fmla="*/ 3143704 w 12193149"/>
              <a:gd name="connsiteY180" fmla="*/ 2812651 h 3163521"/>
              <a:gd name="connsiteX181" fmla="*/ 3031439 w 12193149"/>
              <a:gd name="connsiteY181" fmla="*/ 2815294 h 3163521"/>
              <a:gd name="connsiteX182" fmla="*/ 2782717 w 12193149"/>
              <a:gd name="connsiteY182" fmla="*/ 2837115 h 3163521"/>
              <a:gd name="connsiteX183" fmla="*/ 2647675 w 12193149"/>
              <a:gd name="connsiteY183" fmla="*/ 2847651 h 3163521"/>
              <a:gd name="connsiteX184" fmla="*/ 2569176 w 12193149"/>
              <a:gd name="connsiteY184" fmla="*/ 2821410 h 3163521"/>
              <a:gd name="connsiteX185" fmla="*/ 2444403 w 12193149"/>
              <a:gd name="connsiteY185" fmla="*/ 2835311 h 3163521"/>
              <a:gd name="connsiteX186" fmla="*/ 2316260 w 12193149"/>
              <a:gd name="connsiteY186" fmla="*/ 2843778 h 3163521"/>
              <a:gd name="connsiteX187" fmla="*/ 2209726 w 12193149"/>
              <a:gd name="connsiteY187" fmla="*/ 2838545 h 3163521"/>
              <a:gd name="connsiteX188" fmla="*/ 2095813 w 12193149"/>
              <a:gd name="connsiteY188" fmla="*/ 2821834 h 3163521"/>
              <a:gd name="connsiteX189" fmla="*/ 1998504 w 12193149"/>
              <a:gd name="connsiteY189" fmla="*/ 2813814 h 3163521"/>
              <a:gd name="connsiteX190" fmla="*/ 1929320 w 12193149"/>
              <a:gd name="connsiteY190" fmla="*/ 2835759 h 3163521"/>
              <a:gd name="connsiteX191" fmla="*/ 1922798 w 12193149"/>
              <a:gd name="connsiteY191" fmla="*/ 2830928 h 3163521"/>
              <a:gd name="connsiteX192" fmla="*/ 1874228 w 12193149"/>
              <a:gd name="connsiteY192" fmla="*/ 2832523 h 3163521"/>
              <a:gd name="connsiteX193" fmla="*/ 1787803 w 12193149"/>
              <a:gd name="connsiteY193" fmla="*/ 2860145 h 3163521"/>
              <a:gd name="connsiteX194" fmla="*/ 1739352 w 12193149"/>
              <a:gd name="connsiteY194" fmla="*/ 2855094 h 3163521"/>
              <a:gd name="connsiteX195" fmla="*/ 1676219 w 12193149"/>
              <a:gd name="connsiteY195" fmla="*/ 2838745 h 3163521"/>
              <a:gd name="connsiteX196" fmla="*/ 1609817 w 12193149"/>
              <a:gd name="connsiteY196" fmla="*/ 2831848 h 3163521"/>
              <a:gd name="connsiteX197" fmla="*/ 1497258 w 12193149"/>
              <a:gd name="connsiteY197" fmla="*/ 2806258 h 3163521"/>
              <a:gd name="connsiteX198" fmla="*/ 1151127 w 12193149"/>
              <a:gd name="connsiteY198" fmla="*/ 2756823 h 3163521"/>
              <a:gd name="connsiteX199" fmla="*/ 859417 w 12193149"/>
              <a:gd name="connsiteY199" fmla="*/ 2747390 h 3163521"/>
              <a:gd name="connsiteX200" fmla="*/ 838688 w 12193149"/>
              <a:gd name="connsiteY200" fmla="*/ 2748603 h 3163521"/>
              <a:gd name="connsiteX201" fmla="*/ 817957 w 12193149"/>
              <a:gd name="connsiteY201" fmla="*/ 2746639 h 3163521"/>
              <a:gd name="connsiteX202" fmla="*/ 812654 w 12193149"/>
              <a:gd name="connsiteY202" fmla="*/ 2749533 h 3163521"/>
              <a:gd name="connsiteX203" fmla="*/ 721195 w 12193149"/>
              <a:gd name="connsiteY203" fmla="*/ 2748443 h 3163521"/>
              <a:gd name="connsiteX204" fmla="*/ 720890 w 12193149"/>
              <a:gd name="connsiteY204" fmla="*/ 2747181 h 3163521"/>
              <a:gd name="connsiteX205" fmla="*/ 710023 w 12193149"/>
              <a:gd name="connsiteY205" fmla="*/ 2741504 h 3163521"/>
              <a:gd name="connsiteX206" fmla="*/ 597940 w 12193149"/>
              <a:gd name="connsiteY206" fmla="*/ 2698646 h 3163521"/>
              <a:gd name="connsiteX207" fmla="*/ 579683 w 12193149"/>
              <a:gd name="connsiteY207" fmla="*/ 2695994 h 3163521"/>
              <a:gd name="connsiteX208" fmla="*/ 572865 w 12193149"/>
              <a:gd name="connsiteY208" fmla="*/ 2696183 h 3163521"/>
              <a:gd name="connsiteX209" fmla="*/ 446247 w 12193149"/>
              <a:gd name="connsiteY209" fmla="*/ 2658153 h 3163521"/>
              <a:gd name="connsiteX210" fmla="*/ 405163 w 12193149"/>
              <a:gd name="connsiteY210" fmla="*/ 2652330 h 3163521"/>
              <a:gd name="connsiteX211" fmla="*/ 293583 w 12193149"/>
              <a:gd name="connsiteY211" fmla="*/ 2631634 h 3163521"/>
              <a:gd name="connsiteX212" fmla="*/ 119529 w 12193149"/>
              <a:gd name="connsiteY212" fmla="*/ 2579829 h 3163521"/>
              <a:gd name="connsiteX213" fmla="*/ 16674 w 12193149"/>
              <a:gd name="connsiteY213" fmla="*/ 2576973 h 3163521"/>
              <a:gd name="connsiteX214" fmla="*/ 1150 w 12193149"/>
              <a:gd name="connsiteY214" fmla="*/ 2571504 h 3163521"/>
              <a:gd name="connsiteX215" fmla="*/ 1148 w 12193149"/>
              <a:gd name="connsiteY215" fmla="*/ 1040995 h 3163521"/>
              <a:gd name="connsiteX216" fmla="*/ 1148 w 12193149"/>
              <a:gd name="connsiteY216" fmla="*/ 818782 h 3163521"/>
              <a:gd name="connsiteX0" fmla="*/ 1148 w 12193149"/>
              <a:gd name="connsiteY0" fmla="*/ 0 h 3171710"/>
              <a:gd name="connsiteX1" fmla="*/ 12181789 w 12193149"/>
              <a:gd name="connsiteY1" fmla="*/ 8189 h 3171710"/>
              <a:gd name="connsiteX2" fmla="*/ 12193149 w 12193149"/>
              <a:gd name="connsiteY2" fmla="*/ 1406710 h 3171710"/>
              <a:gd name="connsiteX3" fmla="*/ 12185986 w 12193149"/>
              <a:gd name="connsiteY3" fmla="*/ 1411160 h 3171710"/>
              <a:gd name="connsiteX4" fmla="*/ 12156363 w 12193149"/>
              <a:gd name="connsiteY4" fmla="*/ 1424337 h 3171710"/>
              <a:gd name="connsiteX5" fmla="*/ 12139215 w 12193149"/>
              <a:gd name="connsiteY5" fmla="*/ 1450150 h 3171710"/>
              <a:gd name="connsiteX6" fmla="*/ 12126327 w 12193149"/>
              <a:gd name="connsiteY6" fmla="*/ 1451661 h 3171710"/>
              <a:gd name="connsiteX7" fmla="*/ 12124007 w 12193149"/>
              <a:gd name="connsiteY7" fmla="*/ 1451765 h 3171710"/>
              <a:gd name="connsiteX8" fmla="*/ 12116854 w 12193149"/>
              <a:gd name="connsiteY8" fmla="*/ 1455579 h 3171710"/>
              <a:gd name="connsiteX9" fmla="*/ 12099497 w 12193149"/>
              <a:gd name="connsiteY9" fmla="*/ 1455110 h 3171710"/>
              <a:gd name="connsiteX10" fmla="*/ 12087073 w 12193149"/>
              <a:gd name="connsiteY10" fmla="*/ 1463312 h 3171710"/>
              <a:gd name="connsiteX11" fmla="*/ 12031073 w 12193149"/>
              <a:gd name="connsiteY11" fmla="*/ 1506980 h 3171710"/>
              <a:gd name="connsiteX12" fmla="*/ 11995833 w 12193149"/>
              <a:gd name="connsiteY12" fmla="*/ 1530429 h 3171710"/>
              <a:gd name="connsiteX13" fmla="*/ 11979717 w 12193149"/>
              <a:gd name="connsiteY13" fmla="*/ 1535132 h 3171710"/>
              <a:gd name="connsiteX14" fmla="*/ 11959046 w 12193149"/>
              <a:gd name="connsiteY14" fmla="*/ 1544529 h 3171710"/>
              <a:gd name="connsiteX15" fmla="*/ 11920454 w 12193149"/>
              <a:gd name="connsiteY15" fmla="*/ 1557854 h 3171710"/>
              <a:gd name="connsiteX16" fmla="*/ 11903656 w 12193149"/>
              <a:gd name="connsiteY16" fmla="*/ 1569397 h 3171710"/>
              <a:gd name="connsiteX17" fmla="*/ 11895048 w 12193149"/>
              <a:gd name="connsiteY17" fmla="*/ 1571762 h 3171710"/>
              <a:gd name="connsiteX18" fmla="*/ 11891968 w 12193149"/>
              <a:gd name="connsiteY18" fmla="*/ 1582700 h 3171710"/>
              <a:gd name="connsiteX19" fmla="*/ 11870776 w 12193149"/>
              <a:gd name="connsiteY19" fmla="*/ 1604787 h 3171710"/>
              <a:gd name="connsiteX20" fmla="*/ 11813376 w 12193149"/>
              <a:gd name="connsiteY20" fmla="*/ 1624630 h 3171710"/>
              <a:gd name="connsiteX21" fmla="*/ 11590693 w 12193149"/>
              <a:gd name="connsiteY21" fmla="*/ 1790748 h 3171710"/>
              <a:gd name="connsiteX22" fmla="*/ 11506817 w 12193149"/>
              <a:gd name="connsiteY22" fmla="*/ 1860594 h 3171710"/>
              <a:gd name="connsiteX23" fmla="*/ 11280332 w 12193149"/>
              <a:gd name="connsiteY23" fmla="*/ 2050542 h 3171710"/>
              <a:gd name="connsiteX24" fmla="*/ 11228309 w 12193149"/>
              <a:gd name="connsiteY24" fmla="*/ 2103207 h 3171710"/>
              <a:gd name="connsiteX25" fmla="*/ 11218087 w 12193149"/>
              <a:gd name="connsiteY25" fmla="*/ 2102932 h 3171710"/>
              <a:gd name="connsiteX26" fmla="*/ 11217184 w 12193149"/>
              <a:gd name="connsiteY26" fmla="*/ 2101989 h 3171710"/>
              <a:gd name="connsiteX27" fmla="*/ 11188885 w 12193149"/>
              <a:gd name="connsiteY27" fmla="*/ 2119354 h 3171710"/>
              <a:gd name="connsiteX28" fmla="*/ 11184501 w 12193149"/>
              <a:gd name="connsiteY28" fmla="*/ 2119496 h 3171710"/>
              <a:gd name="connsiteX29" fmla="*/ 11166854 w 12193149"/>
              <a:gd name="connsiteY29" fmla="*/ 2133583 h 3171710"/>
              <a:gd name="connsiteX30" fmla="*/ 11157311 w 12193149"/>
              <a:gd name="connsiteY30" fmla="*/ 2139385 h 3171710"/>
              <a:gd name="connsiteX31" fmla="*/ 11155496 w 12193149"/>
              <a:gd name="connsiteY31" fmla="*/ 2144068 h 3171710"/>
              <a:gd name="connsiteX32" fmla="*/ 11140961 w 12193149"/>
              <a:gd name="connsiteY32" fmla="*/ 2151086 h 3171710"/>
              <a:gd name="connsiteX33" fmla="*/ 11138961 w 12193149"/>
              <a:gd name="connsiteY33" fmla="*/ 2150743 h 3171710"/>
              <a:gd name="connsiteX34" fmla="*/ 11128208 w 12193149"/>
              <a:gd name="connsiteY34" fmla="*/ 2160803 h 3171710"/>
              <a:gd name="connsiteX35" fmla="*/ 11120691 w 12193149"/>
              <a:gd name="connsiteY35" fmla="*/ 2174395 h 3171710"/>
              <a:gd name="connsiteX36" fmla="*/ 10894683 w 12193149"/>
              <a:gd name="connsiteY36" fmla="*/ 2300370 h 3171710"/>
              <a:gd name="connsiteX37" fmla="*/ 10773300 w 12193149"/>
              <a:gd name="connsiteY37" fmla="*/ 2350162 h 3171710"/>
              <a:gd name="connsiteX38" fmla="*/ 10627668 w 12193149"/>
              <a:gd name="connsiteY38" fmla="*/ 2386200 h 3171710"/>
              <a:gd name="connsiteX39" fmla="*/ 10581895 w 12193149"/>
              <a:gd name="connsiteY39" fmla="*/ 2395660 h 3171710"/>
              <a:gd name="connsiteX40" fmla="*/ 10547790 w 12193149"/>
              <a:gd name="connsiteY40" fmla="*/ 2425394 h 3171710"/>
              <a:gd name="connsiteX41" fmla="*/ 10529643 w 12193149"/>
              <a:gd name="connsiteY41" fmla="*/ 2423878 h 3171710"/>
              <a:gd name="connsiteX42" fmla="*/ 10526446 w 12193149"/>
              <a:gd name="connsiteY42" fmla="*/ 2423382 h 3171710"/>
              <a:gd name="connsiteX43" fmla="*/ 10515129 w 12193149"/>
              <a:gd name="connsiteY43" fmla="*/ 2426508 h 3171710"/>
              <a:gd name="connsiteX44" fmla="*/ 10491735 w 12193149"/>
              <a:gd name="connsiteY44" fmla="*/ 2421127 h 3171710"/>
              <a:gd name="connsiteX45" fmla="*/ 10471418 w 12193149"/>
              <a:gd name="connsiteY45" fmla="*/ 2428664 h 3171710"/>
              <a:gd name="connsiteX46" fmla="*/ 10377042 w 12193149"/>
              <a:gd name="connsiteY46" fmla="*/ 2471569 h 3171710"/>
              <a:gd name="connsiteX47" fmla="*/ 10319338 w 12193149"/>
              <a:gd name="connsiteY47" fmla="*/ 2493192 h 3171710"/>
              <a:gd name="connsiteX48" fmla="*/ 10295467 w 12193149"/>
              <a:gd name="connsiteY48" fmla="*/ 2495050 h 3171710"/>
              <a:gd name="connsiteX49" fmla="*/ 10263443 w 12193149"/>
              <a:gd name="connsiteY49" fmla="*/ 2501919 h 3171710"/>
              <a:gd name="connsiteX50" fmla="*/ 10205418 w 12193149"/>
              <a:gd name="connsiteY50" fmla="*/ 2509120 h 3171710"/>
              <a:gd name="connsiteX51" fmla="*/ 10177759 w 12193149"/>
              <a:gd name="connsiteY51" fmla="*/ 2519914 h 3171710"/>
              <a:gd name="connsiteX52" fmla="*/ 10165070 w 12193149"/>
              <a:gd name="connsiteY52" fmla="*/ 2520710 h 3171710"/>
              <a:gd name="connsiteX53" fmla="*/ 10156308 w 12193149"/>
              <a:gd name="connsiteY53" fmla="*/ 2534458 h 3171710"/>
              <a:gd name="connsiteX54" fmla="*/ 10118267 w 12193149"/>
              <a:gd name="connsiteY54" fmla="*/ 2558113 h 3171710"/>
              <a:gd name="connsiteX55" fmla="*/ 10083317 w 12193149"/>
              <a:gd name="connsiteY55" fmla="*/ 2570267 h 3171710"/>
              <a:gd name="connsiteX56" fmla="*/ 10040388 w 12193149"/>
              <a:gd name="connsiteY56" fmla="*/ 2568603 h 3171710"/>
              <a:gd name="connsiteX57" fmla="*/ 9961167 w 12193149"/>
              <a:gd name="connsiteY57" fmla="*/ 2584118 h 3171710"/>
              <a:gd name="connsiteX58" fmla="*/ 9848940 w 12193149"/>
              <a:gd name="connsiteY58" fmla="*/ 2590886 h 3171710"/>
              <a:gd name="connsiteX59" fmla="*/ 9729457 w 12193149"/>
              <a:gd name="connsiteY59" fmla="*/ 2611093 h 3171710"/>
              <a:gd name="connsiteX60" fmla="*/ 9613704 w 12193149"/>
              <a:gd name="connsiteY60" fmla="*/ 2639342 h 3171710"/>
              <a:gd name="connsiteX61" fmla="*/ 9338590 w 12193149"/>
              <a:gd name="connsiteY61" fmla="*/ 2696264 h 3171710"/>
              <a:gd name="connsiteX62" fmla="*/ 9232518 w 12193149"/>
              <a:gd name="connsiteY62" fmla="*/ 2720120 h 3171710"/>
              <a:gd name="connsiteX63" fmla="*/ 9156690 w 12193149"/>
              <a:gd name="connsiteY63" fmla="*/ 2730199 h 3171710"/>
              <a:gd name="connsiteX64" fmla="*/ 9054601 w 12193149"/>
              <a:gd name="connsiteY64" fmla="*/ 2737726 h 3171710"/>
              <a:gd name="connsiteX65" fmla="*/ 9006634 w 12193149"/>
              <a:gd name="connsiteY65" fmla="*/ 2741011 h 3171710"/>
              <a:gd name="connsiteX66" fmla="*/ 9006349 w 12193149"/>
              <a:gd name="connsiteY66" fmla="*/ 2740771 h 3171710"/>
              <a:gd name="connsiteX67" fmla="*/ 8997380 w 12193149"/>
              <a:gd name="connsiteY67" fmla="*/ 2741982 h 3171710"/>
              <a:gd name="connsiteX68" fmla="*/ 8991542 w 12193149"/>
              <a:gd name="connsiteY68" fmla="*/ 2744043 h 3171710"/>
              <a:gd name="connsiteX69" fmla="*/ 8975485 w 12193149"/>
              <a:gd name="connsiteY69" fmla="*/ 2747269 h 3171710"/>
              <a:gd name="connsiteX70" fmla="*/ 8969159 w 12193149"/>
              <a:gd name="connsiteY70" fmla="*/ 2746569 h 3171710"/>
              <a:gd name="connsiteX71" fmla="*/ 8964196 w 12193149"/>
              <a:gd name="connsiteY71" fmla="*/ 2744344 h 3171710"/>
              <a:gd name="connsiteX72" fmla="*/ 8930136 w 12193149"/>
              <a:gd name="connsiteY72" fmla="*/ 2741156 h 3171710"/>
              <a:gd name="connsiteX73" fmla="*/ 8753592 w 12193149"/>
              <a:gd name="connsiteY73" fmla="*/ 2760388 h 3171710"/>
              <a:gd name="connsiteX74" fmla="*/ 8708995 w 12193149"/>
              <a:gd name="connsiteY74" fmla="*/ 2762489 h 3171710"/>
              <a:gd name="connsiteX75" fmla="*/ 8597219 w 12193149"/>
              <a:gd name="connsiteY75" fmla="*/ 2771061 h 3171710"/>
              <a:gd name="connsiteX76" fmla="*/ 8526378 w 12193149"/>
              <a:gd name="connsiteY76" fmla="*/ 2756219 h 3171710"/>
              <a:gd name="connsiteX77" fmla="*/ 8512131 w 12193149"/>
              <a:gd name="connsiteY77" fmla="*/ 2762134 h 3171710"/>
              <a:gd name="connsiteX78" fmla="*/ 8507315 w 12193149"/>
              <a:gd name="connsiteY78" fmla="*/ 2765135 h 3171710"/>
              <a:gd name="connsiteX79" fmla="*/ 8499116 w 12193149"/>
              <a:gd name="connsiteY79" fmla="*/ 2767873 h 3171710"/>
              <a:gd name="connsiteX80" fmla="*/ 8498742 w 12193149"/>
              <a:gd name="connsiteY80" fmla="*/ 2767694 h 3171710"/>
              <a:gd name="connsiteX81" fmla="*/ 8491397 w 12193149"/>
              <a:gd name="connsiteY81" fmla="*/ 2770744 h 3171710"/>
              <a:gd name="connsiteX82" fmla="*/ 8368330 w 12193149"/>
              <a:gd name="connsiteY82" fmla="*/ 2784786 h 3171710"/>
              <a:gd name="connsiteX83" fmla="*/ 8354947 w 12193149"/>
              <a:gd name="connsiteY83" fmla="*/ 2784980 h 3171710"/>
              <a:gd name="connsiteX84" fmla="*/ 8321252 w 12193149"/>
              <a:gd name="connsiteY84" fmla="*/ 2801558 h 3171710"/>
              <a:gd name="connsiteX85" fmla="*/ 8315581 w 12193149"/>
              <a:gd name="connsiteY85" fmla="*/ 2801884 h 3171710"/>
              <a:gd name="connsiteX86" fmla="*/ 8296322 w 12193149"/>
              <a:gd name="connsiteY86" fmla="*/ 2815779 h 3171710"/>
              <a:gd name="connsiteX87" fmla="*/ 8285424 w 12193149"/>
              <a:gd name="connsiteY87" fmla="*/ 2821602 h 3171710"/>
              <a:gd name="connsiteX88" fmla="*/ 8284298 w 12193149"/>
              <a:gd name="connsiteY88" fmla="*/ 2826045 h 3171710"/>
              <a:gd name="connsiteX89" fmla="*/ 8267224 w 12193149"/>
              <a:gd name="connsiteY89" fmla="*/ 2833220 h 3171710"/>
              <a:gd name="connsiteX90" fmla="*/ 8264525 w 12193149"/>
              <a:gd name="connsiteY90" fmla="*/ 2832990 h 3171710"/>
              <a:gd name="connsiteX91" fmla="*/ 8253181 w 12193149"/>
              <a:gd name="connsiteY91" fmla="*/ 2842833 h 3171710"/>
              <a:gd name="connsiteX92" fmla="*/ 8246982 w 12193149"/>
              <a:gd name="connsiteY92" fmla="*/ 2855825 h 3171710"/>
              <a:gd name="connsiteX93" fmla="*/ 8091420 w 12193149"/>
              <a:gd name="connsiteY93" fmla="*/ 2901986 h 3171710"/>
              <a:gd name="connsiteX94" fmla="*/ 7906555 w 12193149"/>
              <a:gd name="connsiteY94" fmla="*/ 2943959 h 3171710"/>
              <a:gd name="connsiteX95" fmla="*/ 7719893 w 12193149"/>
              <a:gd name="connsiteY95" fmla="*/ 2969674 h 3171710"/>
              <a:gd name="connsiteX96" fmla="*/ 7615495 w 12193149"/>
              <a:gd name="connsiteY96" fmla="*/ 2966203 h 3171710"/>
              <a:gd name="connsiteX97" fmla="*/ 7528691 w 12193149"/>
              <a:gd name="connsiteY97" fmla="*/ 2972031 h 3171710"/>
              <a:gd name="connsiteX98" fmla="*/ 7520719 w 12193149"/>
              <a:gd name="connsiteY98" fmla="*/ 2974584 h 3171710"/>
              <a:gd name="connsiteX99" fmla="*/ 7508559 w 12193149"/>
              <a:gd name="connsiteY99" fmla="*/ 2975919 h 3171710"/>
              <a:gd name="connsiteX100" fmla="*/ 7508188 w 12193149"/>
              <a:gd name="connsiteY100" fmla="*/ 2975592 h 3171710"/>
              <a:gd name="connsiteX101" fmla="*/ 7496943 w 12193149"/>
              <a:gd name="connsiteY101" fmla="*/ 2977544 h 3171710"/>
              <a:gd name="connsiteX102" fmla="*/ 7219707 w 12193149"/>
              <a:gd name="connsiteY102" fmla="*/ 2983651 h 3171710"/>
              <a:gd name="connsiteX103" fmla="*/ 7202249 w 12193149"/>
              <a:gd name="connsiteY103" fmla="*/ 2988201 h 3171710"/>
              <a:gd name="connsiteX104" fmla="*/ 7198152 w 12193149"/>
              <a:gd name="connsiteY104" fmla="*/ 2993559 h 3171710"/>
              <a:gd name="connsiteX105" fmla="*/ 7171956 w 12193149"/>
              <a:gd name="connsiteY105" fmla="*/ 2998207 h 3171710"/>
              <a:gd name="connsiteX106" fmla="*/ 7098136 w 12193149"/>
              <a:gd name="connsiteY106" fmla="*/ 3010435 h 3171710"/>
              <a:gd name="connsiteX107" fmla="*/ 7019644 w 12193149"/>
              <a:gd name="connsiteY107" fmla="*/ 3010061 h 3171710"/>
              <a:gd name="connsiteX108" fmla="*/ 6905294 w 12193149"/>
              <a:gd name="connsiteY108" fmla="*/ 3039567 h 3171710"/>
              <a:gd name="connsiteX109" fmla="*/ 6709370 w 12193149"/>
              <a:gd name="connsiteY109" fmla="*/ 3067522 h 3171710"/>
              <a:gd name="connsiteX110" fmla="*/ 6550602 w 12193149"/>
              <a:gd name="connsiteY110" fmla="*/ 3096298 h 3171710"/>
              <a:gd name="connsiteX111" fmla="*/ 6318708 w 12193149"/>
              <a:gd name="connsiteY111" fmla="*/ 3143098 h 3171710"/>
              <a:gd name="connsiteX112" fmla="*/ 6169822 w 12193149"/>
              <a:gd name="connsiteY112" fmla="*/ 3145185 h 3171710"/>
              <a:gd name="connsiteX113" fmla="*/ 6074996 w 12193149"/>
              <a:gd name="connsiteY113" fmla="*/ 3165647 h 3171710"/>
              <a:gd name="connsiteX114" fmla="*/ 6069677 w 12193149"/>
              <a:gd name="connsiteY114" fmla="*/ 3164110 h 3171710"/>
              <a:gd name="connsiteX115" fmla="*/ 6049786 w 12193149"/>
              <a:gd name="connsiteY115" fmla="*/ 3164793 h 3171710"/>
              <a:gd name="connsiteX116" fmla="*/ 6042433 w 12193149"/>
              <a:gd name="connsiteY116" fmla="*/ 3156444 h 3171710"/>
              <a:gd name="connsiteX117" fmla="*/ 6011238 w 12193149"/>
              <a:gd name="connsiteY117" fmla="*/ 3151351 h 3171710"/>
              <a:gd name="connsiteX118" fmla="*/ 5958523 w 12193149"/>
              <a:gd name="connsiteY118" fmla="*/ 3154995 h 3171710"/>
              <a:gd name="connsiteX119" fmla="*/ 5760067 w 12193149"/>
              <a:gd name="connsiteY119" fmla="*/ 3170687 h 3171710"/>
              <a:gd name="connsiteX120" fmla="*/ 5628108 w 12193149"/>
              <a:gd name="connsiteY120" fmla="*/ 3171710 h 3171710"/>
              <a:gd name="connsiteX121" fmla="*/ 5472054 w 12193149"/>
              <a:gd name="connsiteY121" fmla="*/ 3157690 h 3171710"/>
              <a:gd name="connsiteX122" fmla="*/ 5433909 w 12193149"/>
              <a:gd name="connsiteY122" fmla="*/ 3146437 h 3171710"/>
              <a:gd name="connsiteX123" fmla="*/ 5382817 w 12193149"/>
              <a:gd name="connsiteY123" fmla="*/ 3128735 h 3171710"/>
              <a:gd name="connsiteX124" fmla="*/ 5262912 w 12193149"/>
              <a:gd name="connsiteY124" fmla="*/ 3108318 h 3171710"/>
              <a:gd name="connsiteX125" fmla="*/ 5224109 w 12193149"/>
              <a:gd name="connsiteY125" fmla="*/ 3097194 h 3171710"/>
              <a:gd name="connsiteX126" fmla="*/ 5175808 w 12193149"/>
              <a:gd name="connsiteY126" fmla="*/ 3094204 h 3171710"/>
              <a:gd name="connsiteX127" fmla="*/ 5157702 w 12193149"/>
              <a:gd name="connsiteY127" fmla="*/ 3086981 h 3171710"/>
              <a:gd name="connsiteX128" fmla="*/ 5143747 w 12193149"/>
              <a:gd name="connsiteY128" fmla="*/ 3083581 h 3171710"/>
              <a:gd name="connsiteX129" fmla="*/ 5140744 w 12193149"/>
              <a:gd name="connsiteY129" fmla="*/ 3081480 h 3171710"/>
              <a:gd name="connsiteX130" fmla="*/ 5122807 w 12193149"/>
              <a:gd name="connsiteY130" fmla="*/ 3070627 h 3171710"/>
              <a:gd name="connsiteX131" fmla="*/ 5066938 w 12193149"/>
              <a:gd name="connsiteY131" fmla="*/ 3077198 h 3171710"/>
              <a:gd name="connsiteX132" fmla="*/ 5012662 w 12193149"/>
              <a:gd name="connsiteY132" fmla="*/ 3060817 h 3171710"/>
              <a:gd name="connsiteX133" fmla="*/ 4841589 w 12193149"/>
              <a:gd name="connsiteY133" fmla="*/ 3036800 h 3171710"/>
              <a:gd name="connsiteX134" fmla="*/ 4763595 w 12193149"/>
              <a:gd name="connsiteY134" fmla="*/ 3009032 h 3171710"/>
              <a:gd name="connsiteX135" fmla="*/ 4724334 w 12193149"/>
              <a:gd name="connsiteY135" fmla="*/ 3000018 h 3171710"/>
              <a:gd name="connsiteX136" fmla="*/ 4722324 w 12193149"/>
              <a:gd name="connsiteY136" fmla="*/ 2999269 h 3171710"/>
              <a:gd name="connsiteX137" fmla="*/ 4723259 w 12193149"/>
              <a:gd name="connsiteY137" fmla="*/ 2999058 h 3171710"/>
              <a:gd name="connsiteX138" fmla="*/ 4718350 w 12193149"/>
              <a:gd name="connsiteY138" fmla="*/ 2997788 h 3171710"/>
              <a:gd name="connsiteX139" fmla="*/ 4722324 w 12193149"/>
              <a:gd name="connsiteY139" fmla="*/ 2999269 h 3171710"/>
              <a:gd name="connsiteX140" fmla="*/ 4716674 w 12193149"/>
              <a:gd name="connsiteY140" fmla="*/ 3000544 h 3171710"/>
              <a:gd name="connsiteX141" fmla="*/ 4516962 w 12193149"/>
              <a:gd name="connsiteY141" fmla="*/ 2990642 h 3171710"/>
              <a:gd name="connsiteX142" fmla="*/ 4429691 w 12193149"/>
              <a:gd name="connsiteY142" fmla="*/ 2979991 h 3171710"/>
              <a:gd name="connsiteX143" fmla="*/ 4364023 w 12193149"/>
              <a:gd name="connsiteY143" fmla="*/ 2978645 h 3171710"/>
              <a:gd name="connsiteX144" fmla="*/ 4318114 w 12193149"/>
              <a:gd name="connsiteY144" fmla="*/ 2985260 h 3171710"/>
              <a:gd name="connsiteX145" fmla="*/ 4316258 w 12193149"/>
              <a:gd name="connsiteY145" fmla="*/ 2983919 h 3171710"/>
              <a:gd name="connsiteX146" fmla="*/ 4296292 w 12193149"/>
              <a:gd name="connsiteY146" fmla="*/ 2982040 h 3171710"/>
              <a:gd name="connsiteX147" fmla="*/ 4291212 w 12193149"/>
              <a:gd name="connsiteY147" fmla="*/ 2984957 h 3171710"/>
              <a:gd name="connsiteX148" fmla="*/ 4277290 w 12193149"/>
              <a:gd name="connsiteY148" fmla="*/ 2984711 h 3171710"/>
              <a:gd name="connsiteX149" fmla="*/ 4249265 w 12193149"/>
              <a:gd name="connsiteY149" fmla="*/ 2987035 h 3171710"/>
              <a:gd name="connsiteX150" fmla="*/ 4203199 w 12193149"/>
              <a:gd name="connsiteY150" fmla="*/ 2984240 h 3171710"/>
              <a:gd name="connsiteX151" fmla="*/ 4202893 w 12193149"/>
              <a:gd name="connsiteY151" fmla="*/ 2982981 h 3171710"/>
              <a:gd name="connsiteX152" fmla="*/ 4192396 w 12193149"/>
              <a:gd name="connsiteY152" fmla="*/ 2977347 h 3171710"/>
              <a:gd name="connsiteX153" fmla="*/ 4143893 w 12193149"/>
              <a:gd name="connsiteY153" fmla="*/ 2961482 h 3171710"/>
              <a:gd name="connsiteX154" fmla="*/ 4084245 w 12193149"/>
              <a:gd name="connsiteY154" fmla="*/ 2934949 h 3171710"/>
              <a:gd name="connsiteX155" fmla="*/ 4075694 w 12193149"/>
              <a:gd name="connsiteY155" fmla="*/ 2934114 h 3171710"/>
              <a:gd name="connsiteX156" fmla="*/ 4075575 w 12193149"/>
              <a:gd name="connsiteY156" fmla="*/ 2933815 h 3171710"/>
              <a:gd name="connsiteX157" fmla="*/ 4066658 w 12193149"/>
              <a:gd name="connsiteY157" fmla="*/ 2932371 h 3171710"/>
              <a:gd name="connsiteX158" fmla="*/ 4060102 w 12193149"/>
              <a:gd name="connsiteY158" fmla="*/ 2932589 h 3171710"/>
              <a:gd name="connsiteX159" fmla="*/ 4043512 w 12193149"/>
              <a:gd name="connsiteY159" fmla="*/ 2930968 h 3171710"/>
              <a:gd name="connsiteX160" fmla="*/ 4038145 w 12193149"/>
              <a:gd name="connsiteY160" fmla="*/ 2928534 h 3171710"/>
              <a:gd name="connsiteX161" fmla="*/ 4036511 w 12193149"/>
              <a:gd name="connsiteY161" fmla="*/ 2924867 h 3171710"/>
              <a:gd name="connsiteX162" fmla="*/ 4034926 w 12193149"/>
              <a:gd name="connsiteY162" fmla="*/ 2925102 h 3171710"/>
              <a:gd name="connsiteX163" fmla="*/ 4005686 w 12193149"/>
              <a:gd name="connsiteY163" fmla="*/ 2912534 h 3171710"/>
              <a:gd name="connsiteX164" fmla="*/ 3937994 w 12193149"/>
              <a:gd name="connsiteY164" fmla="*/ 2895077 h 3171710"/>
              <a:gd name="connsiteX165" fmla="*/ 3898423 w 12193149"/>
              <a:gd name="connsiteY165" fmla="*/ 2889422 h 3171710"/>
              <a:gd name="connsiteX166" fmla="*/ 3790908 w 12193149"/>
              <a:gd name="connsiteY166" fmla="*/ 2869184 h 3171710"/>
              <a:gd name="connsiteX167" fmla="*/ 3683661 w 12193149"/>
              <a:gd name="connsiteY167" fmla="*/ 2845261 h 3171710"/>
              <a:gd name="connsiteX168" fmla="*/ 3611183 w 12193149"/>
              <a:gd name="connsiteY168" fmla="*/ 2812990 h 3171710"/>
              <a:gd name="connsiteX169" fmla="*/ 3605003 w 12193149"/>
              <a:gd name="connsiteY169" fmla="*/ 2814352 h 3171710"/>
              <a:gd name="connsiteX170" fmla="*/ 3595884 w 12193149"/>
              <a:gd name="connsiteY170" fmla="*/ 2814516 h 3171710"/>
              <a:gd name="connsiteX171" fmla="*/ 3595649 w 12193149"/>
              <a:gd name="connsiteY171" fmla="*/ 2814247 h 3171710"/>
              <a:gd name="connsiteX172" fmla="*/ 3587126 w 12193149"/>
              <a:gd name="connsiteY172" fmla="*/ 2814937 h 3171710"/>
              <a:gd name="connsiteX173" fmla="*/ 3537283 w 12193149"/>
              <a:gd name="connsiteY173" fmla="*/ 2805238 h 3171710"/>
              <a:gd name="connsiteX174" fmla="*/ 3474371 w 12193149"/>
              <a:gd name="connsiteY174" fmla="*/ 2801577 h 3171710"/>
              <a:gd name="connsiteX175" fmla="*/ 3401876 w 12193149"/>
              <a:gd name="connsiteY175" fmla="*/ 2789529 h 3171710"/>
              <a:gd name="connsiteX176" fmla="*/ 3365036 w 12193149"/>
              <a:gd name="connsiteY176" fmla="*/ 2806481 h 3171710"/>
              <a:gd name="connsiteX177" fmla="*/ 3345174 w 12193149"/>
              <a:gd name="connsiteY177" fmla="*/ 2808163 h 3171710"/>
              <a:gd name="connsiteX178" fmla="*/ 3342846 w 12193149"/>
              <a:gd name="connsiteY178" fmla="*/ 2807188 h 3171710"/>
              <a:gd name="connsiteX179" fmla="*/ 3263504 w 12193149"/>
              <a:gd name="connsiteY179" fmla="*/ 2813065 h 3171710"/>
              <a:gd name="connsiteX180" fmla="*/ 3143704 w 12193149"/>
              <a:gd name="connsiteY180" fmla="*/ 2820840 h 3171710"/>
              <a:gd name="connsiteX181" fmla="*/ 3031439 w 12193149"/>
              <a:gd name="connsiteY181" fmla="*/ 2823483 h 3171710"/>
              <a:gd name="connsiteX182" fmla="*/ 2782717 w 12193149"/>
              <a:gd name="connsiteY182" fmla="*/ 2845304 h 3171710"/>
              <a:gd name="connsiteX183" fmla="*/ 2647675 w 12193149"/>
              <a:gd name="connsiteY183" fmla="*/ 2855840 h 3171710"/>
              <a:gd name="connsiteX184" fmla="*/ 2569176 w 12193149"/>
              <a:gd name="connsiteY184" fmla="*/ 2829599 h 3171710"/>
              <a:gd name="connsiteX185" fmla="*/ 2444403 w 12193149"/>
              <a:gd name="connsiteY185" fmla="*/ 2843500 h 3171710"/>
              <a:gd name="connsiteX186" fmla="*/ 2316260 w 12193149"/>
              <a:gd name="connsiteY186" fmla="*/ 2851967 h 3171710"/>
              <a:gd name="connsiteX187" fmla="*/ 2209726 w 12193149"/>
              <a:gd name="connsiteY187" fmla="*/ 2846734 h 3171710"/>
              <a:gd name="connsiteX188" fmla="*/ 2095813 w 12193149"/>
              <a:gd name="connsiteY188" fmla="*/ 2830023 h 3171710"/>
              <a:gd name="connsiteX189" fmla="*/ 1998504 w 12193149"/>
              <a:gd name="connsiteY189" fmla="*/ 2822003 h 3171710"/>
              <a:gd name="connsiteX190" fmla="*/ 1929320 w 12193149"/>
              <a:gd name="connsiteY190" fmla="*/ 2843948 h 3171710"/>
              <a:gd name="connsiteX191" fmla="*/ 1922798 w 12193149"/>
              <a:gd name="connsiteY191" fmla="*/ 2839117 h 3171710"/>
              <a:gd name="connsiteX192" fmla="*/ 1874228 w 12193149"/>
              <a:gd name="connsiteY192" fmla="*/ 2840712 h 3171710"/>
              <a:gd name="connsiteX193" fmla="*/ 1787803 w 12193149"/>
              <a:gd name="connsiteY193" fmla="*/ 2868334 h 3171710"/>
              <a:gd name="connsiteX194" fmla="*/ 1739352 w 12193149"/>
              <a:gd name="connsiteY194" fmla="*/ 2863283 h 3171710"/>
              <a:gd name="connsiteX195" fmla="*/ 1676219 w 12193149"/>
              <a:gd name="connsiteY195" fmla="*/ 2846934 h 3171710"/>
              <a:gd name="connsiteX196" fmla="*/ 1609817 w 12193149"/>
              <a:gd name="connsiteY196" fmla="*/ 2840037 h 3171710"/>
              <a:gd name="connsiteX197" fmla="*/ 1497258 w 12193149"/>
              <a:gd name="connsiteY197" fmla="*/ 2814447 h 3171710"/>
              <a:gd name="connsiteX198" fmla="*/ 1151127 w 12193149"/>
              <a:gd name="connsiteY198" fmla="*/ 2765012 h 3171710"/>
              <a:gd name="connsiteX199" fmla="*/ 859417 w 12193149"/>
              <a:gd name="connsiteY199" fmla="*/ 2755579 h 3171710"/>
              <a:gd name="connsiteX200" fmla="*/ 838688 w 12193149"/>
              <a:gd name="connsiteY200" fmla="*/ 2756792 h 3171710"/>
              <a:gd name="connsiteX201" fmla="*/ 817957 w 12193149"/>
              <a:gd name="connsiteY201" fmla="*/ 2754828 h 3171710"/>
              <a:gd name="connsiteX202" fmla="*/ 812654 w 12193149"/>
              <a:gd name="connsiteY202" fmla="*/ 2757722 h 3171710"/>
              <a:gd name="connsiteX203" fmla="*/ 721195 w 12193149"/>
              <a:gd name="connsiteY203" fmla="*/ 2756632 h 3171710"/>
              <a:gd name="connsiteX204" fmla="*/ 720890 w 12193149"/>
              <a:gd name="connsiteY204" fmla="*/ 2755370 h 3171710"/>
              <a:gd name="connsiteX205" fmla="*/ 710023 w 12193149"/>
              <a:gd name="connsiteY205" fmla="*/ 2749693 h 3171710"/>
              <a:gd name="connsiteX206" fmla="*/ 597940 w 12193149"/>
              <a:gd name="connsiteY206" fmla="*/ 2706835 h 3171710"/>
              <a:gd name="connsiteX207" fmla="*/ 579683 w 12193149"/>
              <a:gd name="connsiteY207" fmla="*/ 2704183 h 3171710"/>
              <a:gd name="connsiteX208" fmla="*/ 572865 w 12193149"/>
              <a:gd name="connsiteY208" fmla="*/ 2704372 h 3171710"/>
              <a:gd name="connsiteX209" fmla="*/ 446247 w 12193149"/>
              <a:gd name="connsiteY209" fmla="*/ 2666342 h 3171710"/>
              <a:gd name="connsiteX210" fmla="*/ 405163 w 12193149"/>
              <a:gd name="connsiteY210" fmla="*/ 2660519 h 3171710"/>
              <a:gd name="connsiteX211" fmla="*/ 293583 w 12193149"/>
              <a:gd name="connsiteY211" fmla="*/ 2639823 h 3171710"/>
              <a:gd name="connsiteX212" fmla="*/ 119529 w 12193149"/>
              <a:gd name="connsiteY212" fmla="*/ 2588018 h 3171710"/>
              <a:gd name="connsiteX213" fmla="*/ 16674 w 12193149"/>
              <a:gd name="connsiteY213" fmla="*/ 2585162 h 3171710"/>
              <a:gd name="connsiteX214" fmla="*/ 1150 w 12193149"/>
              <a:gd name="connsiteY214" fmla="*/ 2579693 h 3171710"/>
              <a:gd name="connsiteX215" fmla="*/ 1148 w 12193149"/>
              <a:gd name="connsiteY215" fmla="*/ 1049184 h 3171710"/>
              <a:gd name="connsiteX216" fmla="*/ 1148 w 12193149"/>
              <a:gd name="connsiteY216" fmla="*/ 0 h 3171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</a:cxnLst>
            <a:rect l="l" t="t" r="r" b="b"/>
            <a:pathLst>
              <a:path w="12193149" h="3171710">
                <a:moveTo>
                  <a:pt x="1148" y="0"/>
                </a:moveTo>
                <a:lnTo>
                  <a:pt x="12181789" y="8189"/>
                </a:lnTo>
                <a:cubicBezTo>
                  <a:pt x="12181789" y="201435"/>
                  <a:pt x="12193149" y="1213464"/>
                  <a:pt x="12193149" y="1406710"/>
                </a:cubicBezTo>
                <a:lnTo>
                  <a:pt x="12185986" y="1411160"/>
                </a:lnTo>
                <a:cubicBezTo>
                  <a:pt x="12156393" y="1404401"/>
                  <a:pt x="12176978" y="1415299"/>
                  <a:pt x="12156363" y="1424337"/>
                </a:cubicBezTo>
                <a:cubicBezTo>
                  <a:pt x="12172308" y="1438279"/>
                  <a:pt x="12127905" y="1429847"/>
                  <a:pt x="12139215" y="1450150"/>
                </a:cubicBezTo>
                <a:cubicBezTo>
                  <a:pt x="12135103" y="1451151"/>
                  <a:pt x="12130766" y="1451483"/>
                  <a:pt x="12126327" y="1451661"/>
                </a:cubicBezTo>
                <a:lnTo>
                  <a:pt x="12124007" y="1451765"/>
                </a:lnTo>
                <a:lnTo>
                  <a:pt x="12116854" y="1455579"/>
                </a:lnTo>
                <a:lnTo>
                  <a:pt x="12099497" y="1455110"/>
                </a:lnTo>
                <a:cubicBezTo>
                  <a:pt x="12095162" y="1456775"/>
                  <a:pt x="12090978" y="1459336"/>
                  <a:pt x="12087073" y="1463312"/>
                </a:cubicBezTo>
                <a:cubicBezTo>
                  <a:pt x="12078890" y="1483714"/>
                  <a:pt x="12040481" y="1480817"/>
                  <a:pt x="12031073" y="1506980"/>
                </a:cubicBezTo>
                <a:cubicBezTo>
                  <a:pt x="12026399" y="1515225"/>
                  <a:pt x="12004497" y="1532326"/>
                  <a:pt x="11995833" y="1530429"/>
                </a:cubicBezTo>
                <a:cubicBezTo>
                  <a:pt x="11990333" y="1532938"/>
                  <a:pt x="11986699" y="1539016"/>
                  <a:pt x="11979717" y="1535132"/>
                </a:cubicBezTo>
                <a:cubicBezTo>
                  <a:pt x="11970382" y="1531211"/>
                  <a:pt x="11963763" y="1554233"/>
                  <a:pt x="11959046" y="1544529"/>
                </a:cubicBezTo>
                <a:lnTo>
                  <a:pt x="11920454" y="1557854"/>
                </a:lnTo>
                <a:cubicBezTo>
                  <a:pt x="11919152" y="1564914"/>
                  <a:pt x="11912619" y="1567116"/>
                  <a:pt x="11903656" y="1569397"/>
                </a:cubicBezTo>
                <a:lnTo>
                  <a:pt x="11895048" y="1571762"/>
                </a:lnTo>
                <a:lnTo>
                  <a:pt x="11891968" y="1582700"/>
                </a:lnTo>
                <a:cubicBezTo>
                  <a:pt x="11881074" y="1573372"/>
                  <a:pt x="11884523" y="1604713"/>
                  <a:pt x="11870776" y="1604787"/>
                </a:cubicBezTo>
                <a:lnTo>
                  <a:pt x="11813376" y="1624630"/>
                </a:lnTo>
                <a:lnTo>
                  <a:pt x="11590693" y="1790748"/>
                </a:lnTo>
                <a:cubicBezTo>
                  <a:pt x="11550201" y="1817685"/>
                  <a:pt x="11542649" y="1767741"/>
                  <a:pt x="11506817" y="1860594"/>
                </a:cubicBezTo>
                <a:cubicBezTo>
                  <a:pt x="11450023" y="1916431"/>
                  <a:pt x="11337127" y="2017145"/>
                  <a:pt x="11280332" y="2050542"/>
                </a:cubicBezTo>
                <a:cubicBezTo>
                  <a:pt x="11267547" y="2058142"/>
                  <a:pt x="11229147" y="2123560"/>
                  <a:pt x="11228309" y="2103207"/>
                </a:cubicBezTo>
                <a:cubicBezTo>
                  <a:pt x="11223950" y="2105174"/>
                  <a:pt x="11220761" y="2104651"/>
                  <a:pt x="11218087" y="2102932"/>
                </a:cubicBezTo>
                <a:lnTo>
                  <a:pt x="11217184" y="2101989"/>
                </a:lnTo>
                <a:lnTo>
                  <a:pt x="11188885" y="2119354"/>
                </a:lnTo>
                <a:lnTo>
                  <a:pt x="11184501" y="2119496"/>
                </a:lnTo>
                <a:lnTo>
                  <a:pt x="11166854" y="2133583"/>
                </a:lnTo>
                <a:lnTo>
                  <a:pt x="11157311" y="2139385"/>
                </a:lnTo>
                <a:lnTo>
                  <a:pt x="11155496" y="2144068"/>
                </a:lnTo>
                <a:cubicBezTo>
                  <a:pt x="11153045" y="2147436"/>
                  <a:pt x="11148902" y="2150083"/>
                  <a:pt x="11140961" y="2151086"/>
                </a:cubicBezTo>
                <a:lnTo>
                  <a:pt x="11138961" y="2150743"/>
                </a:lnTo>
                <a:lnTo>
                  <a:pt x="11128208" y="2160803"/>
                </a:lnTo>
                <a:cubicBezTo>
                  <a:pt x="11124962" y="2164785"/>
                  <a:pt x="11122359" y="2169258"/>
                  <a:pt x="11120691" y="2174395"/>
                </a:cubicBezTo>
                <a:cubicBezTo>
                  <a:pt x="11081770" y="2197656"/>
                  <a:pt x="10952581" y="2271077"/>
                  <a:pt x="10894683" y="2300370"/>
                </a:cubicBezTo>
                <a:cubicBezTo>
                  <a:pt x="10861781" y="2315405"/>
                  <a:pt x="10817803" y="2335857"/>
                  <a:pt x="10773300" y="2350162"/>
                </a:cubicBezTo>
                <a:cubicBezTo>
                  <a:pt x="10733414" y="2394390"/>
                  <a:pt x="10677791" y="2353706"/>
                  <a:pt x="10627668" y="2386200"/>
                </a:cubicBezTo>
                <a:cubicBezTo>
                  <a:pt x="10590276" y="2369074"/>
                  <a:pt x="10613693" y="2389253"/>
                  <a:pt x="10581895" y="2395660"/>
                </a:cubicBezTo>
                <a:cubicBezTo>
                  <a:pt x="10597733" y="2418627"/>
                  <a:pt x="10540912" y="2395212"/>
                  <a:pt x="10547790" y="2425394"/>
                </a:cubicBezTo>
                <a:cubicBezTo>
                  <a:pt x="10541784" y="2425603"/>
                  <a:pt x="10535750" y="2424857"/>
                  <a:pt x="10529643" y="2423878"/>
                </a:cubicBezTo>
                <a:lnTo>
                  <a:pt x="10526446" y="2423382"/>
                </a:lnTo>
                <a:lnTo>
                  <a:pt x="10515129" y="2426508"/>
                </a:lnTo>
                <a:lnTo>
                  <a:pt x="10491735" y="2421127"/>
                </a:lnTo>
                <a:cubicBezTo>
                  <a:pt x="10485147" y="2422161"/>
                  <a:pt x="10478389" y="2424430"/>
                  <a:pt x="10471418" y="2428664"/>
                </a:cubicBezTo>
                <a:cubicBezTo>
                  <a:pt x="10451763" y="2453636"/>
                  <a:pt x="10400774" y="2439247"/>
                  <a:pt x="10377042" y="2471569"/>
                </a:cubicBezTo>
                <a:cubicBezTo>
                  <a:pt x="10367240" y="2481286"/>
                  <a:pt x="10330319" y="2498097"/>
                  <a:pt x="10319338" y="2493192"/>
                </a:cubicBezTo>
                <a:cubicBezTo>
                  <a:pt x="10310813" y="2495031"/>
                  <a:pt x="10303331" y="2502144"/>
                  <a:pt x="10295467" y="2495050"/>
                </a:cubicBezTo>
                <a:cubicBezTo>
                  <a:pt x="10284420" y="2487261"/>
                  <a:pt x="10265794" y="2516157"/>
                  <a:pt x="10263443" y="2501919"/>
                </a:cubicBezTo>
                <a:lnTo>
                  <a:pt x="10205418" y="2509120"/>
                </a:lnTo>
                <a:cubicBezTo>
                  <a:pt x="10200696" y="2518180"/>
                  <a:pt x="10190895" y="2519327"/>
                  <a:pt x="10177759" y="2519914"/>
                </a:cubicBezTo>
                <a:lnTo>
                  <a:pt x="10165070" y="2520710"/>
                </a:lnTo>
                <a:lnTo>
                  <a:pt x="10156308" y="2534458"/>
                </a:lnTo>
                <a:cubicBezTo>
                  <a:pt x="10145406" y="2519028"/>
                  <a:pt x="10136981" y="2561781"/>
                  <a:pt x="10118267" y="2558113"/>
                </a:cubicBezTo>
                <a:lnTo>
                  <a:pt x="10083317" y="2570267"/>
                </a:lnTo>
                <a:cubicBezTo>
                  <a:pt x="10075718" y="2568198"/>
                  <a:pt x="10048011" y="2569526"/>
                  <a:pt x="10040388" y="2568603"/>
                </a:cubicBezTo>
                <a:cubicBezTo>
                  <a:pt x="9999609" y="2578704"/>
                  <a:pt x="9985545" y="2579194"/>
                  <a:pt x="9961167" y="2584118"/>
                </a:cubicBezTo>
                <a:cubicBezTo>
                  <a:pt x="9920131" y="2584260"/>
                  <a:pt x="9889892" y="2581061"/>
                  <a:pt x="9848940" y="2590886"/>
                </a:cubicBezTo>
                <a:lnTo>
                  <a:pt x="9729457" y="2611093"/>
                </a:lnTo>
                <a:cubicBezTo>
                  <a:pt x="9676207" y="2601507"/>
                  <a:pt x="9631235" y="2626730"/>
                  <a:pt x="9613704" y="2639342"/>
                </a:cubicBezTo>
                <a:cubicBezTo>
                  <a:pt x="9548152" y="2653618"/>
                  <a:pt x="9410970" y="2690964"/>
                  <a:pt x="9338590" y="2696264"/>
                </a:cubicBezTo>
                <a:lnTo>
                  <a:pt x="9232518" y="2720120"/>
                </a:lnTo>
                <a:lnTo>
                  <a:pt x="9156690" y="2730199"/>
                </a:lnTo>
                <a:lnTo>
                  <a:pt x="9054601" y="2737726"/>
                </a:lnTo>
                <a:lnTo>
                  <a:pt x="9006634" y="2741011"/>
                </a:lnTo>
                <a:lnTo>
                  <a:pt x="9006349" y="2740771"/>
                </a:lnTo>
                <a:cubicBezTo>
                  <a:pt x="9004294" y="2740551"/>
                  <a:pt x="9001475" y="2740879"/>
                  <a:pt x="8997380" y="2741982"/>
                </a:cubicBezTo>
                <a:lnTo>
                  <a:pt x="8991542" y="2744043"/>
                </a:lnTo>
                <a:lnTo>
                  <a:pt x="8975485" y="2747269"/>
                </a:lnTo>
                <a:lnTo>
                  <a:pt x="8969159" y="2746569"/>
                </a:lnTo>
                <a:lnTo>
                  <a:pt x="8964196" y="2744344"/>
                </a:lnTo>
                <a:cubicBezTo>
                  <a:pt x="8955841" y="2752295"/>
                  <a:pt x="8956668" y="2761243"/>
                  <a:pt x="8930136" y="2741156"/>
                </a:cubicBezTo>
                <a:cubicBezTo>
                  <a:pt x="8899182" y="2742176"/>
                  <a:pt x="8790451" y="2756831"/>
                  <a:pt x="8753592" y="2760388"/>
                </a:cubicBezTo>
                <a:cubicBezTo>
                  <a:pt x="8720970" y="2771108"/>
                  <a:pt x="8749345" y="2757447"/>
                  <a:pt x="8708995" y="2762489"/>
                </a:cubicBezTo>
                <a:cubicBezTo>
                  <a:pt x="8672757" y="2782024"/>
                  <a:pt x="8640293" y="2765584"/>
                  <a:pt x="8597219" y="2771061"/>
                </a:cubicBezTo>
                <a:lnTo>
                  <a:pt x="8526378" y="2756219"/>
                </a:lnTo>
                <a:lnTo>
                  <a:pt x="8512131" y="2762134"/>
                </a:lnTo>
                <a:lnTo>
                  <a:pt x="8507315" y="2765135"/>
                </a:lnTo>
                <a:cubicBezTo>
                  <a:pt x="8503797" y="2766912"/>
                  <a:pt x="8501196" y="2767723"/>
                  <a:pt x="8499116" y="2767873"/>
                </a:cubicBezTo>
                <a:lnTo>
                  <a:pt x="8498742" y="2767694"/>
                </a:lnTo>
                <a:lnTo>
                  <a:pt x="8491397" y="2770744"/>
                </a:lnTo>
                <a:lnTo>
                  <a:pt x="8368330" y="2784786"/>
                </a:lnTo>
                <a:cubicBezTo>
                  <a:pt x="8363173" y="2786811"/>
                  <a:pt x="8358881" y="2786463"/>
                  <a:pt x="8354947" y="2784980"/>
                </a:cubicBezTo>
                <a:lnTo>
                  <a:pt x="8321252" y="2801558"/>
                </a:lnTo>
                <a:lnTo>
                  <a:pt x="8315581" y="2801884"/>
                </a:lnTo>
                <a:lnTo>
                  <a:pt x="8296322" y="2815779"/>
                </a:lnTo>
                <a:lnTo>
                  <a:pt x="8285424" y="2821602"/>
                </a:lnTo>
                <a:lnTo>
                  <a:pt x="8284298" y="2826045"/>
                </a:lnTo>
                <a:cubicBezTo>
                  <a:pt x="8281994" y="2829290"/>
                  <a:pt x="8277300" y="2831938"/>
                  <a:pt x="8267224" y="2833220"/>
                </a:cubicBezTo>
                <a:lnTo>
                  <a:pt x="8264525" y="2832990"/>
                </a:lnTo>
                <a:lnTo>
                  <a:pt x="8253181" y="2842833"/>
                </a:lnTo>
                <a:cubicBezTo>
                  <a:pt x="8250007" y="2846683"/>
                  <a:pt x="8247795" y="2850965"/>
                  <a:pt x="8246982" y="2855825"/>
                </a:cubicBezTo>
                <a:cubicBezTo>
                  <a:pt x="8182975" y="2852918"/>
                  <a:pt x="8148279" y="2887040"/>
                  <a:pt x="8091420" y="2901986"/>
                </a:cubicBezTo>
                <a:cubicBezTo>
                  <a:pt x="8026616" y="2925128"/>
                  <a:pt x="7968218" y="2946364"/>
                  <a:pt x="7906555" y="2943959"/>
                </a:cubicBezTo>
                <a:cubicBezTo>
                  <a:pt x="7836267" y="2958871"/>
                  <a:pt x="7782114" y="2961102"/>
                  <a:pt x="7719893" y="2969674"/>
                </a:cubicBezTo>
                <a:lnTo>
                  <a:pt x="7615495" y="2966203"/>
                </a:lnTo>
                <a:lnTo>
                  <a:pt x="7528691" y="2972031"/>
                </a:lnTo>
                <a:lnTo>
                  <a:pt x="7520719" y="2974584"/>
                </a:lnTo>
                <a:cubicBezTo>
                  <a:pt x="7515141" y="2975923"/>
                  <a:pt x="7511320" y="2976273"/>
                  <a:pt x="7508559" y="2975919"/>
                </a:cubicBezTo>
                <a:lnTo>
                  <a:pt x="7508188" y="2975592"/>
                </a:lnTo>
                <a:lnTo>
                  <a:pt x="7496943" y="2977544"/>
                </a:lnTo>
                <a:lnTo>
                  <a:pt x="7219707" y="2983651"/>
                </a:lnTo>
                <a:lnTo>
                  <a:pt x="7202249" y="2988201"/>
                </a:lnTo>
                <a:lnTo>
                  <a:pt x="7198152" y="2993559"/>
                </a:lnTo>
                <a:cubicBezTo>
                  <a:pt x="7193259" y="2997082"/>
                  <a:pt x="7185654" y="2999221"/>
                  <a:pt x="7171956" y="2998207"/>
                </a:cubicBezTo>
                <a:lnTo>
                  <a:pt x="7098136" y="3010435"/>
                </a:lnTo>
                <a:cubicBezTo>
                  <a:pt x="7062296" y="3011413"/>
                  <a:pt x="7051336" y="3012390"/>
                  <a:pt x="7019644" y="3010061"/>
                </a:cubicBezTo>
                <a:cubicBezTo>
                  <a:pt x="6938675" y="3020999"/>
                  <a:pt x="6944793" y="3045165"/>
                  <a:pt x="6905294" y="3039567"/>
                </a:cubicBezTo>
                <a:cubicBezTo>
                  <a:pt x="6873070" y="3034359"/>
                  <a:pt x="6789137" y="3053433"/>
                  <a:pt x="6709370" y="3067522"/>
                </a:cubicBezTo>
                <a:cubicBezTo>
                  <a:pt x="6650254" y="3076977"/>
                  <a:pt x="6629253" y="3091078"/>
                  <a:pt x="6550602" y="3096298"/>
                </a:cubicBezTo>
                <a:cubicBezTo>
                  <a:pt x="6473302" y="3140388"/>
                  <a:pt x="6410843" y="3116665"/>
                  <a:pt x="6318708" y="3143098"/>
                </a:cubicBezTo>
                <a:cubicBezTo>
                  <a:pt x="6298698" y="3158620"/>
                  <a:pt x="6210439" y="3141427"/>
                  <a:pt x="6169822" y="3145185"/>
                </a:cubicBezTo>
                <a:cubicBezTo>
                  <a:pt x="6129203" y="3148943"/>
                  <a:pt x="6091688" y="3162491"/>
                  <a:pt x="6074996" y="3165647"/>
                </a:cubicBezTo>
                <a:lnTo>
                  <a:pt x="6069677" y="3164110"/>
                </a:lnTo>
                <a:lnTo>
                  <a:pt x="6049786" y="3164793"/>
                </a:lnTo>
                <a:lnTo>
                  <a:pt x="6042433" y="3156444"/>
                </a:lnTo>
                <a:lnTo>
                  <a:pt x="6011238" y="3151351"/>
                </a:lnTo>
                <a:cubicBezTo>
                  <a:pt x="5999830" y="3150764"/>
                  <a:pt x="5971276" y="3151677"/>
                  <a:pt x="5958523" y="3154995"/>
                </a:cubicBezTo>
                <a:lnTo>
                  <a:pt x="5760067" y="3170687"/>
                </a:lnTo>
                <a:lnTo>
                  <a:pt x="5628108" y="3171710"/>
                </a:lnTo>
                <a:lnTo>
                  <a:pt x="5472054" y="3157690"/>
                </a:lnTo>
                <a:cubicBezTo>
                  <a:pt x="5479284" y="3144662"/>
                  <a:pt x="5440157" y="3158728"/>
                  <a:pt x="5433909" y="3146437"/>
                </a:cubicBezTo>
                <a:cubicBezTo>
                  <a:pt x="5430517" y="3136405"/>
                  <a:pt x="5392976" y="3131721"/>
                  <a:pt x="5382817" y="3128735"/>
                </a:cubicBezTo>
                <a:lnTo>
                  <a:pt x="5262912" y="3108318"/>
                </a:lnTo>
                <a:cubicBezTo>
                  <a:pt x="5252746" y="3108134"/>
                  <a:pt x="5231699" y="3099824"/>
                  <a:pt x="5224109" y="3097194"/>
                </a:cubicBezTo>
                <a:lnTo>
                  <a:pt x="5175808" y="3094204"/>
                </a:lnTo>
                <a:lnTo>
                  <a:pt x="5157702" y="3086981"/>
                </a:lnTo>
                <a:lnTo>
                  <a:pt x="5143747" y="3083581"/>
                </a:lnTo>
                <a:lnTo>
                  <a:pt x="5140744" y="3081480"/>
                </a:lnTo>
                <a:cubicBezTo>
                  <a:pt x="5135026" y="3077440"/>
                  <a:pt x="5129229" y="3073629"/>
                  <a:pt x="5122807" y="3070627"/>
                </a:cubicBezTo>
                <a:cubicBezTo>
                  <a:pt x="5109467" y="3099246"/>
                  <a:pt x="5066004" y="3049810"/>
                  <a:pt x="5066938" y="3077198"/>
                </a:cubicBezTo>
                <a:cubicBezTo>
                  <a:pt x="5029345" y="3065682"/>
                  <a:pt x="5040096" y="3094771"/>
                  <a:pt x="5012662" y="3060817"/>
                </a:cubicBezTo>
                <a:cubicBezTo>
                  <a:pt x="4938174" y="3061200"/>
                  <a:pt x="4917504" y="3074207"/>
                  <a:pt x="4841589" y="3036800"/>
                </a:cubicBezTo>
                <a:cubicBezTo>
                  <a:pt x="4807890" y="3020158"/>
                  <a:pt x="4785258" y="3009012"/>
                  <a:pt x="4763595" y="3009032"/>
                </a:cubicBezTo>
                <a:cubicBezTo>
                  <a:pt x="4742475" y="3004532"/>
                  <a:pt x="4730631" y="3001709"/>
                  <a:pt x="4724334" y="3000018"/>
                </a:cubicBezTo>
                <a:lnTo>
                  <a:pt x="4722324" y="2999269"/>
                </a:lnTo>
                <a:lnTo>
                  <a:pt x="4723259" y="2999058"/>
                </a:lnTo>
                <a:cubicBezTo>
                  <a:pt x="4722296" y="2998416"/>
                  <a:pt x="4719415" y="2997810"/>
                  <a:pt x="4718350" y="2997788"/>
                </a:cubicBezTo>
                <a:lnTo>
                  <a:pt x="4722324" y="2999269"/>
                </a:lnTo>
                <a:lnTo>
                  <a:pt x="4716674" y="3000544"/>
                </a:lnTo>
                <a:cubicBezTo>
                  <a:pt x="4681300" y="2993588"/>
                  <a:pt x="4525895" y="2992780"/>
                  <a:pt x="4516962" y="2990642"/>
                </a:cubicBezTo>
                <a:cubicBezTo>
                  <a:pt x="4458971" y="2977530"/>
                  <a:pt x="4463810" y="2976789"/>
                  <a:pt x="4429691" y="2979991"/>
                </a:cubicBezTo>
                <a:cubicBezTo>
                  <a:pt x="4424455" y="2983362"/>
                  <a:pt x="4370126" y="2977068"/>
                  <a:pt x="4364023" y="2978645"/>
                </a:cubicBezTo>
                <a:lnTo>
                  <a:pt x="4318114" y="2985260"/>
                </a:lnTo>
                <a:lnTo>
                  <a:pt x="4316258" y="2983919"/>
                </a:lnTo>
                <a:cubicBezTo>
                  <a:pt x="4307275" y="2980548"/>
                  <a:pt x="4301145" y="2980549"/>
                  <a:pt x="4296292" y="2982040"/>
                </a:cubicBezTo>
                <a:lnTo>
                  <a:pt x="4291212" y="2984957"/>
                </a:lnTo>
                <a:lnTo>
                  <a:pt x="4277290" y="2984711"/>
                </a:lnTo>
                <a:lnTo>
                  <a:pt x="4249265" y="2987035"/>
                </a:lnTo>
                <a:lnTo>
                  <a:pt x="4203199" y="2984240"/>
                </a:lnTo>
                <a:cubicBezTo>
                  <a:pt x="4203096" y="2983820"/>
                  <a:pt x="4202995" y="2983401"/>
                  <a:pt x="4202893" y="2982981"/>
                </a:cubicBezTo>
                <a:cubicBezTo>
                  <a:pt x="4201267" y="2980144"/>
                  <a:pt x="4198292" y="2978025"/>
                  <a:pt x="4192396" y="2977347"/>
                </a:cubicBezTo>
                <a:cubicBezTo>
                  <a:pt x="4205365" y="2960058"/>
                  <a:pt x="4162425" y="2961953"/>
                  <a:pt x="4143893" y="2961482"/>
                </a:cubicBezTo>
                <a:cubicBezTo>
                  <a:pt x="4125868" y="2954416"/>
                  <a:pt x="4100250" y="2940836"/>
                  <a:pt x="4084245" y="2934949"/>
                </a:cubicBezTo>
                <a:lnTo>
                  <a:pt x="4075694" y="2934114"/>
                </a:lnTo>
                <a:cubicBezTo>
                  <a:pt x="4075655" y="2934013"/>
                  <a:pt x="4075614" y="2933914"/>
                  <a:pt x="4075575" y="2933815"/>
                </a:cubicBezTo>
                <a:cubicBezTo>
                  <a:pt x="4073829" y="2933031"/>
                  <a:pt x="4071057" y="2932530"/>
                  <a:pt x="4066658" y="2932371"/>
                </a:cubicBezTo>
                <a:lnTo>
                  <a:pt x="4060102" y="2932589"/>
                </a:lnTo>
                <a:lnTo>
                  <a:pt x="4043512" y="2930968"/>
                </a:lnTo>
                <a:lnTo>
                  <a:pt x="4038145" y="2928534"/>
                </a:lnTo>
                <a:lnTo>
                  <a:pt x="4036511" y="2924867"/>
                </a:lnTo>
                <a:lnTo>
                  <a:pt x="4034926" y="2925102"/>
                </a:lnTo>
                <a:cubicBezTo>
                  <a:pt x="4022576" y="2929966"/>
                  <a:pt x="4018025" y="2938342"/>
                  <a:pt x="4005686" y="2912534"/>
                </a:cubicBezTo>
                <a:lnTo>
                  <a:pt x="3937994" y="2895077"/>
                </a:lnTo>
                <a:cubicBezTo>
                  <a:pt x="3921658" y="2902801"/>
                  <a:pt x="3909686" y="2898112"/>
                  <a:pt x="3898423" y="2889422"/>
                </a:cubicBezTo>
                <a:cubicBezTo>
                  <a:pt x="3862243" y="2889918"/>
                  <a:pt x="3830779" y="2876048"/>
                  <a:pt x="3790908" y="2869184"/>
                </a:cubicBezTo>
                <a:cubicBezTo>
                  <a:pt x="3742158" y="2854478"/>
                  <a:pt x="3726280" y="2852501"/>
                  <a:pt x="3683661" y="2845261"/>
                </a:cubicBezTo>
                <a:lnTo>
                  <a:pt x="3611183" y="2812990"/>
                </a:lnTo>
                <a:lnTo>
                  <a:pt x="3605003" y="2814352"/>
                </a:lnTo>
                <a:cubicBezTo>
                  <a:pt x="3600731" y="2814971"/>
                  <a:pt x="3597877" y="2814971"/>
                  <a:pt x="3595884" y="2814516"/>
                </a:cubicBezTo>
                <a:lnTo>
                  <a:pt x="3595649" y="2814247"/>
                </a:lnTo>
                <a:lnTo>
                  <a:pt x="3587126" y="2814937"/>
                </a:lnTo>
                <a:cubicBezTo>
                  <a:pt x="3572774" y="2816728"/>
                  <a:pt x="3550540" y="2802529"/>
                  <a:pt x="3537283" y="2805238"/>
                </a:cubicBezTo>
                <a:cubicBezTo>
                  <a:pt x="3515092" y="2800942"/>
                  <a:pt x="3489773" y="2807207"/>
                  <a:pt x="3474371" y="2801577"/>
                </a:cubicBezTo>
                <a:lnTo>
                  <a:pt x="3401876" y="2789529"/>
                </a:lnTo>
                <a:lnTo>
                  <a:pt x="3365036" y="2806481"/>
                </a:lnTo>
                <a:cubicBezTo>
                  <a:pt x="3361007" y="2808779"/>
                  <a:pt x="3355145" y="2809857"/>
                  <a:pt x="3345174" y="2808163"/>
                </a:cubicBezTo>
                <a:lnTo>
                  <a:pt x="3342846" y="2807188"/>
                </a:lnTo>
                <a:cubicBezTo>
                  <a:pt x="3337528" y="2809659"/>
                  <a:pt x="3296694" y="2810789"/>
                  <a:pt x="3263504" y="2813065"/>
                </a:cubicBezTo>
                <a:cubicBezTo>
                  <a:pt x="3210873" y="2815406"/>
                  <a:pt x="3204538" y="2823378"/>
                  <a:pt x="3143704" y="2820840"/>
                </a:cubicBezTo>
                <a:cubicBezTo>
                  <a:pt x="3083839" y="2822069"/>
                  <a:pt x="3073438" y="2828075"/>
                  <a:pt x="3031439" y="2823483"/>
                </a:cubicBezTo>
                <a:lnTo>
                  <a:pt x="2782717" y="2845304"/>
                </a:lnTo>
                <a:cubicBezTo>
                  <a:pt x="2720447" y="2872959"/>
                  <a:pt x="2718750" y="2842390"/>
                  <a:pt x="2647675" y="2855840"/>
                </a:cubicBezTo>
                <a:cubicBezTo>
                  <a:pt x="2583664" y="2795905"/>
                  <a:pt x="2609849" y="2834173"/>
                  <a:pt x="2569176" y="2829599"/>
                </a:cubicBezTo>
                <a:lnTo>
                  <a:pt x="2444403" y="2843500"/>
                </a:lnTo>
                <a:cubicBezTo>
                  <a:pt x="2412730" y="2860060"/>
                  <a:pt x="2355175" y="2829971"/>
                  <a:pt x="2316260" y="2851967"/>
                </a:cubicBezTo>
                <a:cubicBezTo>
                  <a:pt x="2277148" y="2852505"/>
                  <a:pt x="2234330" y="2848310"/>
                  <a:pt x="2209726" y="2846734"/>
                </a:cubicBezTo>
                <a:cubicBezTo>
                  <a:pt x="2172984" y="2843077"/>
                  <a:pt x="2131016" y="2834145"/>
                  <a:pt x="2095813" y="2830023"/>
                </a:cubicBezTo>
                <a:cubicBezTo>
                  <a:pt x="2078687" y="2843632"/>
                  <a:pt x="2046700" y="2821328"/>
                  <a:pt x="1998504" y="2822003"/>
                </a:cubicBezTo>
                <a:cubicBezTo>
                  <a:pt x="1979851" y="2837650"/>
                  <a:pt x="1965997" y="2822267"/>
                  <a:pt x="1929320" y="2843948"/>
                </a:cubicBezTo>
                <a:cubicBezTo>
                  <a:pt x="1927506" y="2842156"/>
                  <a:pt x="1925308" y="2840529"/>
                  <a:pt x="1922798" y="2839117"/>
                </a:cubicBezTo>
                <a:cubicBezTo>
                  <a:pt x="1908224" y="2830923"/>
                  <a:pt x="1886476" y="2831636"/>
                  <a:pt x="1874228" y="2840712"/>
                </a:cubicBezTo>
                <a:cubicBezTo>
                  <a:pt x="1844711" y="2855471"/>
                  <a:pt x="1815838" y="2863248"/>
                  <a:pt x="1787803" y="2868334"/>
                </a:cubicBezTo>
                <a:lnTo>
                  <a:pt x="1739352" y="2863283"/>
                </a:lnTo>
                <a:cubicBezTo>
                  <a:pt x="1720756" y="2859717"/>
                  <a:pt x="1697809" y="2850808"/>
                  <a:pt x="1676219" y="2846934"/>
                </a:cubicBezTo>
                <a:cubicBezTo>
                  <a:pt x="1653856" y="2845729"/>
                  <a:pt x="1629782" y="2852334"/>
                  <a:pt x="1609817" y="2840037"/>
                </a:cubicBezTo>
                <a:cubicBezTo>
                  <a:pt x="1570834" y="2828361"/>
                  <a:pt x="1525521" y="2848516"/>
                  <a:pt x="1497258" y="2814447"/>
                </a:cubicBezTo>
                <a:cubicBezTo>
                  <a:pt x="1419429" y="2799738"/>
                  <a:pt x="1265224" y="2779725"/>
                  <a:pt x="1151127" y="2765012"/>
                </a:cubicBezTo>
                <a:cubicBezTo>
                  <a:pt x="1044820" y="2755201"/>
                  <a:pt x="911490" y="2756949"/>
                  <a:pt x="859417" y="2755579"/>
                </a:cubicBezTo>
                <a:lnTo>
                  <a:pt x="838688" y="2756792"/>
                </a:lnTo>
                <a:cubicBezTo>
                  <a:pt x="829380" y="2753383"/>
                  <a:pt x="823010" y="2753358"/>
                  <a:pt x="817957" y="2754828"/>
                </a:cubicBezTo>
                <a:lnTo>
                  <a:pt x="812654" y="2757722"/>
                </a:lnTo>
                <a:lnTo>
                  <a:pt x="721195" y="2756632"/>
                </a:lnTo>
                <a:cubicBezTo>
                  <a:pt x="721095" y="2756212"/>
                  <a:pt x="720991" y="2755791"/>
                  <a:pt x="720890" y="2755370"/>
                </a:cubicBezTo>
                <a:cubicBezTo>
                  <a:pt x="719222" y="2752527"/>
                  <a:pt x="716144" y="2750395"/>
                  <a:pt x="710023" y="2749693"/>
                </a:cubicBezTo>
                <a:cubicBezTo>
                  <a:pt x="689532" y="2741604"/>
                  <a:pt x="619665" y="2714421"/>
                  <a:pt x="597940" y="2706835"/>
                </a:cubicBezTo>
                <a:cubicBezTo>
                  <a:pt x="587430" y="2706236"/>
                  <a:pt x="583862" y="2704593"/>
                  <a:pt x="579683" y="2704183"/>
                </a:cubicBezTo>
                <a:lnTo>
                  <a:pt x="572865" y="2704372"/>
                </a:lnTo>
                <a:cubicBezTo>
                  <a:pt x="550627" y="2698066"/>
                  <a:pt x="474197" y="2673651"/>
                  <a:pt x="446247" y="2666342"/>
                </a:cubicBezTo>
                <a:cubicBezTo>
                  <a:pt x="429213" y="2673994"/>
                  <a:pt x="416808" y="2669256"/>
                  <a:pt x="405163" y="2660519"/>
                </a:cubicBezTo>
                <a:cubicBezTo>
                  <a:pt x="367566" y="2660861"/>
                  <a:pt x="334968" y="2646856"/>
                  <a:pt x="293583" y="2639823"/>
                </a:cubicBezTo>
                <a:lnTo>
                  <a:pt x="119529" y="2588018"/>
                </a:lnTo>
                <a:cubicBezTo>
                  <a:pt x="73377" y="2578908"/>
                  <a:pt x="36403" y="2586550"/>
                  <a:pt x="16674" y="2585162"/>
                </a:cubicBezTo>
                <a:lnTo>
                  <a:pt x="1150" y="2579693"/>
                </a:lnTo>
                <a:cubicBezTo>
                  <a:pt x="-1438" y="2323697"/>
                  <a:pt x="1148" y="1341304"/>
                  <a:pt x="1148" y="1049184"/>
                </a:cubicBezTo>
                <a:lnTo>
                  <a:pt x="1148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69351CF-C6EE-4C92-9BC2-4FF548740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4072" y="1097280"/>
            <a:ext cx="19833264" cy="2128058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 defTabSz="914400">
              <a:lnSpc>
                <a:spcPct val="90000"/>
              </a:lnSpc>
              <a:spcBef>
                <a:spcPct val="0"/>
              </a:spcBef>
            </a:pPr>
            <a:r>
              <a:rPr lang="en-US" sz="7200" b="1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Глава</a:t>
            </a:r>
            <a:r>
              <a:rPr lang="en-US" sz="72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 1. </a:t>
            </a:r>
            <a:r>
              <a:rPr lang="en-US" sz="7200" b="1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Теоретическая</a:t>
            </a:r>
            <a:r>
              <a:rPr lang="en-US" sz="72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7200" b="1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часть</a:t>
            </a:r>
            <a:r>
              <a:rPr lang="en-US" sz="72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. </a:t>
            </a:r>
            <a:r>
              <a:rPr lang="en-US" sz="7200" b="1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Понятие</a:t>
            </a:r>
            <a:r>
              <a:rPr lang="en-US" sz="72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 «</a:t>
            </a:r>
            <a:r>
              <a:rPr lang="en-US" sz="7200" b="1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ложные</a:t>
            </a:r>
            <a:r>
              <a:rPr lang="en-US" sz="72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7200" b="1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друзья</a:t>
            </a:r>
            <a:r>
              <a:rPr lang="en-US" sz="72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7200" b="1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переводчика</a:t>
            </a:r>
            <a:r>
              <a:rPr lang="en-US" sz="72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». </a:t>
            </a:r>
            <a:r>
              <a:rPr lang="en-US" sz="7200" b="1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Источники</a:t>
            </a:r>
            <a:r>
              <a:rPr lang="en-US" sz="72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7200" b="1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возникновения</a:t>
            </a:r>
            <a:r>
              <a:rPr lang="en-US" sz="72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.</a:t>
            </a:r>
            <a:endParaRPr lang="en-US" sz="7200" kern="12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B1CD283-F88E-48A0-A0DE-C470815898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828799" y="3873731"/>
            <a:ext cx="20881571" cy="899437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indent="-228600" defTabSz="914400" rtl="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Рассмотрев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теорию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данному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вопросу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я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узнала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что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«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Ложные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друзья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переводчика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»-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это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слова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в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иностранных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языках,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чаще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имеющих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общее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происхождение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которые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своему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звучанию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или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написанию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похожи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на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слово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в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родном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языке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но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имеют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другое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значение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pPr indent="-228600" defTabSz="914400" rtl="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Например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: BEACON-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маяк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а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не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бекон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. CLAY-</a:t>
            </a:r>
            <a:r>
              <a:rPr lang="en-US" sz="32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глина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а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не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клей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. MAGAZINE-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журнал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а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не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магазин</a:t>
            </a:r>
            <a:endParaRPr lang="en-US" sz="3200" kern="12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cs"/>
            </a:endParaRPr>
          </a:p>
          <a:p>
            <a:pPr indent="-228600" defTabSz="914400" rtl="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Сегодня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ученые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выделяют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четыре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возможных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пути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появления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в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том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или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ином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языке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ложных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друзей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переводчика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:</a:t>
            </a:r>
          </a:p>
          <a:p>
            <a:pPr indent="-228600" defTabSz="914400" rtl="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Как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случайное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совпадение</a:t>
            </a:r>
            <a:endParaRPr lang="en-US" sz="3200" kern="12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cs"/>
            </a:endParaRPr>
          </a:p>
          <a:p>
            <a:pPr indent="-228600" defTabSz="914400" rtl="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При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заимствовании</a:t>
            </a:r>
            <a:endParaRPr lang="en-US" sz="3200" kern="12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cs"/>
            </a:endParaRPr>
          </a:p>
          <a:p>
            <a:pPr indent="-228600" defTabSz="914400" rtl="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При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параллельном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заимствовании</a:t>
            </a:r>
            <a:endParaRPr lang="en-US" sz="3200" kern="12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cs"/>
            </a:endParaRPr>
          </a:p>
          <a:p>
            <a:pPr indent="-228600" defTabSz="914400" rtl="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В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процессе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самостоятельного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развития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языков</a:t>
            </a:r>
            <a:endParaRPr lang="en-US" sz="3200" kern="12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5255443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C9A36457-A5F4-4103-A443-02581C0918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4384000" cy="13716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C5FB7E8-B636-40FA-BE8D-48145C0F5C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"/>
            <a:ext cx="24384000" cy="4590476"/>
          </a:xfrm>
          <a:custGeom>
            <a:avLst/>
            <a:gdLst>
              <a:gd name="connsiteX0" fmla="*/ 12160143 w 12192000"/>
              <a:gd name="connsiteY0" fmla="*/ 831692 h 2079137"/>
              <a:gd name="connsiteX1" fmla="*/ 12159112 w 12192000"/>
              <a:gd name="connsiteY1" fmla="*/ 833361 h 2079137"/>
              <a:gd name="connsiteX2" fmla="*/ 12158912 w 12192000"/>
              <a:gd name="connsiteY2" fmla="*/ 832430 h 2079137"/>
              <a:gd name="connsiteX3" fmla="*/ 0 w 12192000"/>
              <a:gd name="connsiteY3" fmla="*/ 0 h 2079137"/>
              <a:gd name="connsiteX4" fmla="*/ 12192000 w 12192000"/>
              <a:gd name="connsiteY4" fmla="*/ 0 h 2079137"/>
              <a:gd name="connsiteX5" fmla="*/ 12192000 w 12192000"/>
              <a:gd name="connsiteY5" fmla="*/ 558063 h 2079137"/>
              <a:gd name="connsiteX6" fmla="*/ 12189259 w 12192000"/>
              <a:gd name="connsiteY6" fmla="*/ 810508 h 2079137"/>
              <a:gd name="connsiteX7" fmla="*/ 12170847 w 12192000"/>
              <a:gd name="connsiteY7" fmla="*/ 825280 h 2079137"/>
              <a:gd name="connsiteX8" fmla="*/ 12160143 w 12192000"/>
              <a:gd name="connsiteY8" fmla="*/ 831692 h 2079137"/>
              <a:gd name="connsiteX9" fmla="*/ 12163806 w 12192000"/>
              <a:gd name="connsiteY9" fmla="*/ 825759 h 2079137"/>
              <a:gd name="connsiteX10" fmla="*/ 12056557 w 12192000"/>
              <a:gd name="connsiteY10" fmla="*/ 810176 h 2079137"/>
              <a:gd name="connsiteX11" fmla="*/ 11900316 w 12192000"/>
              <a:gd name="connsiteY11" fmla="*/ 789618 h 2079137"/>
              <a:gd name="connsiteX12" fmla="*/ 11791206 w 12192000"/>
              <a:gd name="connsiteY12" fmla="*/ 824176 h 2079137"/>
              <a:gd name="connsiteX13" fmla="*/ 11659257 w 12192000"/>
              <a:gd name="connsiteY13" fmla="*/ 800841 h 2079137"/>
              <a:gd name="connsiteX14" fmla="*/ 11569789 w 12192000"/>
              <a:gd name="connsiteY14" fmla="*/ 797135 h 2079137"/>
              <a:gd name="connsiteX15" fmla="*/ 11367885 w 12192000"/>
              <a:gd name="connsiteY15" fmla="*/ 791985 h 2079137"/>
              <a:gd name="connsiteX16" fmla="*/ 11174663 w 12192000"/>
              <a:gd name="connsiteY16" fmla="*/ 788721 h 2079137"/>
              <a:gd name="connsiteX17" fmla="*/ 11068220 w 12192000"/>
              <a:gd name="connsiteY17" fmla="*/ 786994 h 2079137"/>
              <a:gd name="connsiteX18" fmla="*/ 10893266 w 12192000"/>
              <a:gd name="connsiteY18" fmla="*/ 794013 h 2079137"/>
              <a:gd name="connsiteX19" fmla="*/ 10844025 w 12192000"/>
              <a:gd name="connsiteY19" fmla="*/ 789857 h 2079137"/>
              <a:gd name="connsiteX20" fmla="*/ 10814353 w 12192000"/>
              <a:gd name="connsiteY20" fmla="*/ 789010 h 2079137"/>
              <a:gd name="connsiteX21" fmla="*/ 10748393 w 12192000"/>
              <a:gd name="connsiteY21" fmla="*/ 806738 h 2079137"/>
              <a:gd name="connsiteX22" fmla="*/ 10468256 w 12192000"/>
              <a:gd name="connsiteY22" fmla="*/ 778733 h 2079137"/>
              <a:gd name="connsiteX23" fmla="*/ 10256131 w 12192000"/>
              <a:gd name="connsiteY23" fmla="*/ 788332 h 2079137"/>
              <a:gd name="connsiteX24" fmla="*/ 10177442 w 12192000"/>
              <a:gd name="connsiteY24" fmla="*/ 777371 h 2079137"/>
              <a:gd name="connsiteX25" fmla="*/ 10006086 w 12192000"/>
              <a:gd name="connsiteY25" fmla="*/ 792651 h 2079137"/>
              <a:gd name="connsiteX26" fmla="*/ 9952382 w 12192000"/>
              <a:gd name="connsiteY26" fmla="*/ 815411 h 2079137"/>
              <a:gd name="connsiteX27" fmla="*/ 9926457 w 12192000"/>
              <a:gd name="connsiteY27" fmla="*/ 827295 h 2079137"/>
              <a:gd name="connsiteX28" fmla="*/ 9843405 w 12192000"/>
              <a:gd name="connsiteY28" fmla="*/ 867046 h 2079137"/>
              <a:gd name="connsiteX29" fmla="*/ 9830866 w 12192000"/>
              <a:gd name="connsiteY29" fmla="*/ 875047 h 2079137"/>
              <a:gd name="connsiteX30" fmla="*/ 9801807 w 12192000"/>
              <a:gd name="connsiteY30" fmla="*/ 872272 h 2079137"/>
              <a:gd name="connsiteX31" fmla="*/ 9785653 w 12192000"/>
              <a:gd name="connsiteY31" fmla="*/ 861743 h 2079137"/>
              <a:gd name="connsiteX32" fmla="*/ 9781177 w 12192000"/>
              <a:gd name="connsiteY32" fmla="*/ 864820 h 2079137"/>
              <a:gd name="connsiteX33" fmla="*/ 9768640 w 12192000"/>
              <a:gd name="connsiteY33" fmla="*/ 869379 h 2079137"/>
              <a:gd name="connsiteX34" fmla="*/ 9712211 w 12192000"/>
              <a:gd name="connsiteY34" fmla="*/ 900283 h 2079137"/>
              <a:gd name="connsiteX35" fmla="*/ 9689465 w 12192000"/>
              <a:gd name="connsiteY35" fmla="*/ 899268 h 2079137"/>
              <a:gd name="connsiteX36" fmla="*/ 9600339 w 12192000"/>
              <a:gd name="connsiteY36" fmla="*/ 922112 h 2079137"/>
              <a:gd name="connsiteX37" fmla="*/ 9582850 w 12192000"/>
              <a:gd name="connsiteY37" fmla="*/ 925510 h 2079137"/>
              <a:gd name="connsiteX38" fmla="*/ 9549638 w 12192000"/>
              <a:gd name="connsiteY38" fmla="*/ 940845 h 2079137"/>
              <a:gd name="connsiteX39" fmla="*/ 9539471 w 12192000"/>
              <a:gd name="connsiteY39" fmla="*/ 941799 h 2079137"/>
              <a:gd name="connsiteX40" fmla="*/ 9505592 w 12192000"/>
              <a:gd name="connsiteY40" fmla="*/ 955533 h 2079137"/>
              <a:gd name="connsiteX41" fmla="*/ 9432569 w 12192000"/>
              <a:gd name="connsiteY41" fmla="*/ 985377 h 2079137"/>
              <a:gd name="connsiteX42" fmla="*/ 9414216 w 12192000"/>
              <a:gd name="connsiteY42" fmla="*/ 992655 h 2079137"/>
              <a:gd name="connsiteX43" fmla="*/ 9397106 w 12192000"/>
              <a:gd name="connsiteY43" fmla="*/ 992980 h 2079137"/>
              <a:gd name="connsiteX44" fmla="*/ 9305108 w 12192000"/>
              <a:gd name="connsiteY44" fmla="*/ 1007767 h 2079137"/>
              <a:gd name="connsiteX45" fmla="*/ 9282434 w 12192000"/>
              <a:gd name="connsiteY45" fmla="*/ 1007523 h 2079137"/>
              <a:gd name="connsiteX46" fmla="*/ 9271941 w 12192000"/>
              <a:gd name="connsiteY46" fmla="*/ 1002839 h 2079137"/>
              <a:gd name="connsiteX47" fmla="*/ 9238227 w 12192000"/>
              <a:gd name="connsiteY47" fmla="*/ 1017668 h 2079137"/>
              <a:gd name="connsiteX48" fmla="*/ 9184265 w 12192000"/>
              <a:gd name="connsiteY48" fmla="*/ 1031275 h 2079137"/>
              <a:gd name="connsiteX49" fmla="*/ 9159000 w 12192000"/>
              <a:gd name="connsiteY49" fmla="*/ 1039569 h 2079137"/>
              <a:gd name="connsiteX50" fmla="*/ 9137031 w 12192000"/>
              <a:gd name="connsiteY50" fmla="*/ 1038699 h 2079137"/>
              <a:gd name="connsiteX51" fmla="*/ 9015702 w 12192000"/>
              <a:gd name="connsiteY51" fmla="*/ 1051400 h 2079137"/>
              <a:gd name="connsiteX52" fmla="*/ 8971403 w 12192000"/>
              <a:gd name="connsiteY52" fmla="*/ 1040542 h 2079137"/>
              <a:gd name="connsiteX53" fmla="*/ 8961826 w 12192000"/>
              <a:gd name="connsiteY53" fmla="*/ 1045364 h 2079137"/>
              <a:gd name="connsiteX54" fmla="*/ 8888623 w 12192000"/>
              <a:gd name="connsiteY54" fmla="*/ 1053908 h 2079137"/>
              <a:gd name="connsiteX55" fmla="*/ 8841066 w 12192000"/>
              <a:gd name="connsiteY55" fmla="*/ 1060421 h 2079137"/>
              <a:gd name="connsiteX56" fmla="*/ 8752342 w 12192000"/>
              <a:gd name="connsiteY56" fmla="*/ 1080646 h 2079137"/>
              <a:gd name="connsiteX57" fmla="*/ 8699139 w 12192000"/>
              <a:gd name="connsiteY57" fmla="*/ 1087885 h 2079137"/>
              <a:gd name="connsiteX58" fmla="*/ 8667273 w 12192000"/>
              <a:gd name="connsiteY58" fmla="*/ 1092062 h 2079137"/>
              <a:gd name="connsiteX59" fmla="*/ 8586064 w 12192000"/>
              <a:gd name="connsiteY59" fmla="*/ 1114603 h 2079137"/>
              <a:gd name="connsiteX60" fmla="*/ 8460312 w 12192000"/>
              <a:gd name="connsiteY60" fmla="*/ 1179878 h 2079137"/>
              <a:gd name="connsiteX61" fmla="*/ 8419023 w 12192000"/>
              <a:gd name="connsiteY61" fmla="*/ 1191748 h 2079137"/>
              <a:gd name="connsiteX62" fmla="*/ 8410939 w 12192000"/>
              <a:gd name="connsiteY62" fmla="*/ 1189696 h 2079137"/>
              <a:gd name="connsiteX63" fmla="*/ 8362040 w 12192000"/>
              <a:gd name="connsiteY63" fmla="*/ 1220820 h 2079137"/>
              <a:gd name="connsiteX64" fmla="*/ 8273677 w 12192000"/>
              <a:gd name="connsiteY64" fmla="*/ 1236495 h 2079137"/>
              <a:gd name="connsiteX65" fmla="*/ 8204283 w 12192000"/>
              <a:gd name="connsiteY65" fmla="*/ 1243537 h 2079137"/>
              <a:gd name="connsiteX66" fmla="*/ 8166550 w 12192000"/>
              <a:gd name="connsiteY66" fmla="*/ 1249551 h 2079137"/>
              <a:gd name="connsiteX67" fmla="*/ 8137785 w 12192000"/>
              <a:gd name="connsiteY67" fmla="*/ 1251636 h 2079137"/>
              <a:gd name="connsiteX68" fmla="*/ 8071596 w 12192000"/>
              <a:gd name="connsiteY68" fmla="*/ 1269274 h 2079137"/>
              <a:gd name="connsiteX69" fmla="*/ 7964816 w 12192000"/>
              <a:gd name="connsiteY69" fmla="*/ 1303668 h 2079137"/>
              <a:gd name="connsiteX70" fmla="*/ 7941495 w 12192000"/>
              <a:gd name="connsiteY70" fmla="*/ 1309821 h 2079137"/>
              <a:gd name="connsiteX71" fmla="*/ 7919123 w 12192000"/>
              <a:gd name="connsiteY71" fmla="*/ 1310466 h 2079137"/>
              <a:gd name="connsiteX72" fmla="*/ 7911902 w 12192000"/>
              <a:gd name="connsiteY72" fmla="*/ 1306569 h 2079137"/>
              <a:gd name="connsiteX73" fmla="*/ 7898703 w 12192000"/>
              <a:gd name="connsiteY73" fmla="*/ 1309208 h 2079137"/>
              <a:gd name="connsiteX74" fmla="*/ 7894703 w 12192000"/>
              <a:gd name="connsiteY74" fmla="*/ 1308939 h 2079137"/>
              <a:gd name="connsiteX75" fmla="*/ 7872267 w 12192000"/>
              <a:gd name="connsiteY75" fmla="*/ 1308370 h 2079137"/>
              <a:gd name="connsiteX76" fmla="*/ 7836454 w 12192000"/>
              <a:gd name="connsiteY76" fmla="*/ 1331265 h 2079137"/>
              <a:gd name="connsiteX77" fmla="*/ 7782451 w 12192000"/>
              <a:gd name="connsiteY77" fmla="*/ 1339601 h 2079137"/>
              <a:gd name="connsiteX78" fmla="*/ 7542969 w 12192000"/>
              <a:gd name="connsiteY78" fmla="*/ 1372495 h 2079137"/>
              <a:gd name="connsiteX79" fmla="*/ 7476832 w 12192000"/>
              <a:gd name="connsiteY79" fmla="*/ 1431655 h 2079137"/>
              <a:gd name="connsiteX80" fmla="*/ 7370237 w 12192000"/>
              <a:gd name="connsiteY80" fmla="*/ 1474339 h 2079137"/>
              <a:gd name="connsiteX81" fmla="*/ 7222223 w 12192000"/>
              <a:gd name="connsiteY81" fmla="*/ 1510199 h 2079137"/>
              <a:gd name="connsiteX82" fmla="*/ 7215703 w 12192000"/>
              <a:gd name="connsiteY82" fmla="*/ 1520424 h 2079137"/>
              <a:gd name="connsiteX83" fmla="*/ 7204548 w 12192000"/>
              <a:gd name="connsiteY83" fmla="*/ 1528145 h 2079137"/>
              <a:gd name="connsiteX84" fmla="*/ 7202038 w 12192000"/>
              <a:gd name="connsiteY84" fmla="*/ 1527954 h 2079137"/>
              <a:gd name="connsiteX85" fmla="*/ 7173860 w 12192000"/>
              <a:gd name="connsiteY85" fmla="*/ 1541605 h 2079137"/>
              <a:gd name="connsiteX86" fmla="*/ 7155079 w 12192000"/>
              <a:gd name="connsiteY86" fmla="*/ 1552495 h 2079137"/>
              <a:gd name="connsiteX87" fmla="*/ 7149757 w 12192000"/>
              <a:gd name="connsiteY87" fmla="*/ 1552732 h 2079137"/>
              <a:gd name="connsiteX88" fmla="*/ 7104804 w 12192000"/>
              <a:gd name="connsiteY88" fmla="*/ 1565792 h 2079137"/>
              <a:gd name="connsiteX89" fmla="*/ 7082824 w 12192000"/>
              <a:gd name="connsiteY89" fmla="*/ 1567947 h 2079137"/>
              <a:gd name="connsiteX90" fmla="*/ 7021520 w 12192000"/>
              <a:gd name="connsiteY90" fmla="*/ 1562334 h 2079137"/>
              <a:gd name="connsiteX91" fmla="*/ 6988956 w 12192000"/>
              <a:gd name="connsiteY91" fmla="*/ 1576442 h 2079137"/>
              <a:gd name="connsiteX92" fmla="*/ 6981922 w 12192000"/>
              <a:gd name="connsiteY92" fmla="*/ 1578821 h 2079137"/>
              <a:gd name="connsiteX93" fmla="*/ 6981583 w 12192000"/>
              <a:gd name="connsiteY93" fmla="*/ 1578678 h 2079137"/>
              <a:gd name="connsiteX94" fmla="*/ 6973762 w 12192000"/>
              <a:gd name="connsiteY94" fmla="*/ 1580811 h 2079137"/>
              <a:gd name="connsiteX95" fmla="*/ 6969093 w 12192000"/>
              <a:gd name="connsiteY95" fmla="*/ 1583157 h 2079137"/>
              <a:gd name="connsiteX96" fmla="*/ 6890037 w 12192000"/>
              <a:gd name="connsiteY96" fmla="*/ 1575825 h 2079137"/>
              <a:gd name="connsiteX97" fmla="*/ 6785054 w 12192000"/>
              <a:gd name="connsiteY97" fmla="*/ 1582200 h 2079137"/>
              <a:gd name="connsiteX98" fmla="*/ 6681692 w 12192000"/>
              <a:gd name="connsiteY98" fmla="*/ 1591296 h 2079137"/>
              <a:gd name="connsiteX99" fmla="*/ 6644556 w 12192000"/>
              <a:gd name="connsiteY99" fmla="*/ 1595940 h 2079137"/>
              <a:gd name="connsiteX100" fmla="*/ 6577106 w 12192000"/>
              <a:gd name="connsiteY100" fmla="*/ 1598261 h 2079137"/>
              <a:gd name="connsiteX101" fmla="*/ 6544183 w 12192000"/>
              <a:gd name="connsiteY101" fmla="*/ 1596149 h 2079137"/>
              <a:gd name="connsiteX102" fmla="*/ 6540921 w 12192000"/>
              <a:gd name="connsiteY102" fmla="*/ 1593857 h 2079137"/>
              <a:gd name="connsiteX103" fmla="*/ 6535046 w 12192000"/>
              <a:gd name="connsiteY103" fmla="*/ 1593283 h 2079137"/>
              <a:gd name="connsiteX104" fmla="*/ 6519853 w 12192000"/>
              <a:gd name="connsiteY104" fmla="*/ 1595771 h 2079137"/>
              <a:gd name="connsiteX105" fmla="*/ 6514280 w 12192000"/>
              <a:gd name="connsiteY105" fmla="*/ 1597376 h 2079137"/>
              <a:gd name="connsiteX106" fmla="*/ 6505824 w 12192000"/>
              <a:gd name="connsiteY106" fmla="*/ 1598298 h 2079137"/>
              <a:gd name="connsiteX107" fmla="*/ 6505573 w 12192000"/>
              <a:gd name="connsiteY107" fmla="*/ 1598109 h 2079137"/>
              <a:gd name="connsiteX108" fmla="*/ 6497741 w 12192000"/>
              <a:gd name="connsiteY108" fmla="*/ 1599392 h 2079137"/>
              <a:gd name="connsiteX109" fmla="*/ 6459992 w 12192000"/>
              <a:gd name="connsiteY109" fmla="*/ 1608358 h 2079137"/>
              <a:gd name="connsiteX110" fmla="*/ 6404572 w 12192000"/>
              <a:gd name="connsiteY110" fmla="*/ 1593771 h 2079137"/>
              <a:gd name="connsiteX111" fmla="*/ 6382671 w 12192000"/>
              <a:gd name="connsiteY111" fmla="*/ 1592612 h 2079137"/>
              <a:gd name="connsiteX112" fmla="*/ 6369843 w 12192000"/>
              <a:gd name="connsiteY112" fmla="*/ 1590015 h 2079137"/>
              <a:gd name="connsiteX113" fmla="*/ 6269740 w 12192000"/>
              <a:gd name="connsiteY113" fmla="*/ 1614633 h 2079137"/>
              <a:gd name="connsiteX114" fmla="*/ 6255405 w 12192000"/>
              <a:gd name="connsiteY114" fmla="*/ 1620529 h 2079137"/>
              <a:gd name="connsiteX115" fmla="*/ 6244248 w 12192000"/>
              <a:gd name="connsiteY115" fmla="*/ 1629561 h 2079137"/>
              <a:gd name="connsiteX116" fmla="*/ 6086396 w 12192000"/>
              <a:gd name="connsiteY116" fmla="*/ 1642666 h 2079137"/>
              <a:gd name="connsiteX117" fmla="*/ 5867429 w 12192000"/>
              <a:gd name="connsiteY117" fmla="*/ 1695554 h 2079137"/>
              <a:gd name="connsiteX118" fmla="*/ 5772864 w 12192000"/>
              <a:gd name="connsiteY118" fmla="*/ 1689002 h 2079137"/>
              <a:gd name="connsiteX119" fmla="*/ 5629833 w 12192000"/>
              <a:gd name="connsiteY119" fmla="*/ 1713273 h 2079137"/>
              <a:gd name="connsiteX120" fmla="*/ 5504771 w 12192000"/>
              <a:gd name="connsiteY120" fmla="*/ 1725744 h 2079137"/>
              <a:gd name="connsiteX121" fmla="*/ 5490967 w 12192000"/>
              <a:gd name="connsiteY121" fmla="*/ 1726367 h 2079137"/>
              <a:gd name="connsiteX122" fmla="*/ 5486015 w 12192000"/>
              <a:gd name="connsiteY122" fmla="*/ 1721481 h 2079137"/>
              <a:gd name="connsiteX123" fmla="*/ 5439364 w 12192000"/>
              <a:gd name="connsiteY123" fmla="*/ 1721349 h 2079137"/>
              <a:gd name="connsiteX124" fmla="*/ 5350025 w 12192000"/>
              <a:gd name="connsiteY124" fmla="*/ 1729885 h 2079137"/>
              <a:gd name="connsiteX125" fmla="*/ 5336104 w 12192000"/>
              <a:gd name="connsiteY125" fmla="*/ 1734377 h 2079137"/>
              <a:gd name="connsiteX126" fmla="*/ 5245234 w 12192000"/>
              <a:gd name="connsiteY126" fmla="*/ 1738520 h 2079137"/>
              <a:gd name="connsiteX127" fmla="*/ 5182955 w 12192000"/>
              <a:gd name="connsiteY127" fmla="*/ 1744622 h 2079137"/>
              <a:gd name="connsiteX128" fmla="*/ 5169506 w 12192000"/>
              <a:gd name="connsiteY128" fmla="*/ 1748993 h 2079137"/>
              <a:gd name="connsiteX129" fmla="*/ 5154299 w 12192000"/>
              <a:gd name="connsiteY129" fmla="*/ 1744080 h 2079137"/>
              <a:gd name="connsiteX130" fmla="*/ 5149917 w 12192000"/>
              <a:gd name="connsiteY130" fmla="*/ 1739727 h 2079137"/>
              <a:gd name="connsiteX131" fmla="*/ 5100319 w 12192000"/>
              <a:gd name="connsiteY131" fmla="*/ 1745797 h 2079137"/>
              <a:gd name="connsiteX132" fmla="*/ 5094361 w 12192000"/>
              <a:gd name="connsiteY132" fmla="*/ 1745767 h 2079137"/>
              <a:gd name="connsiteX133" fmla="*/ 5053410 w 12192000"/>
              <a:gd name="connsiteY133" fmla="*/ 1742790 h 2079137"/>
              <a:gd name="connsiteX134" fmla="*/ 4992711 w 12192000"/>
              <a:gd name="connsiteY134" fmla="*/ 1734075 h 2079137"/>
              <a:gd name="connsiteX135" fmla="*/ 4930098 w 12192000"/>
              <a:gd name="connsiteY135" fmla="*/ 1717312 h 2079137"/>
              <a:gd name="connsiteX136" fmla="*/ 4893834 w 12192000"/>
              <a:gd name="connsiteY136" fmla="*/ 1710028 h 2079137"/>
              <a:gd name="connsiteX137" fmla="*/ 4868730 w 12192000"/>
              <a:gd name="connsiteY137" fmla="*/ 1702384 h 2079137"/>
              <a:gd name="connsiteX138" fmla="*/ 4797925 w 12192000"/>
              <a:gd name="connsiteY138" fmla="*/ 1695535 h 2079137"/>
              <a:gd name="connsiteX139" fmla="*/ 4677670 w 12192000"/>
              <a:gd name="connsiteY139" fmla="*/ 1689453 h 2079137"/>
              <a:gd name="connsiteX140" fmla="*/ 4634248 w 12192000"/>
              <a:gd name="connsiteY140" fmla="*/ 1680227 h 2079137"/>
              <a:gd name="connsiteX141" fmla="*/ 4632434 w 12192000"/>
              <a:gd name="connsiteY141" fmla="*/ 1674607 h 2079137"/>
              <a:gd name="connsiteX142" fmla="*/ 4619204 w 12192000"/>
              <a:gd name="connsiteY142" fmla="*/ 1672507 h 2079137"/>
              <a:gd name="connsiteX143" fmla="*/ 4616283 w 12192000"/>
              <a:gd name="connsiteY143" fmla="*/ 1670977 h 2079137"/>
              <a:gd name="connsiteX144" fmla="*/ 4598926 w 12192000"/>
              <a:gd name="connsiteY144" fmla="*/ 1663178 h 2079137"/>
              <a:gd name="connsiteX145" fmla="*/ 4547069 w 12192000"/>
              <a:gd name="connsiteY145" fmla="*/ 1670642 h 2079137"/>
              <a:gd name="connsiteX146" fmla="*/ 4523516 w 12192000"/>
              <a:gd name="connsiteY146" fmla="*/ 1669785 h 2079137"/>
              <a:gd name="connsiteX147" fmla="*/ 4500586 w 12192000"/>
              <a:gd name="connsiteY147" fmla="*/ 1675912 h 2079137"/>
              <a:gd name="connsiteX148" fmla="*/ 4488196 w 12192000"/>
              <a:gd name="connsiteY148" fmla="*/ 1683463 h 2079137"/>
              <a:gd name="connsiteX149" fmla="*/ 4445463 w 12192000"/>
              <a:gd name="connsiteY149" fmla="*/ 1695634 h 2079137"/>
              <a:gd name="connsiteX150" fmla="*/ 4446550 w 12192000"/>
              <a:gd name="connsiteY150" fmla="*/ 1680538 h 2079137"/>
              <a:gd name="connsiteX151" fmla="*/ 4365375 w 12192000"/>
              <a:gd name="connsiteY151" fmla="*/ 1697935 h 2079137"/>
              <a:gd name="connsiteX152" fmla="*/ 4305123 w 12192000"/>
              <a:gd name="connsiteY152" fmla="*/ 1714185 h 2079137"/>
              <a:gd name="connsiteX153" fmla="*/ 4292665 w 12192000"/>
              <a:gd name="connsiteY153" fmla="*/ 1720703 h 2079137"/>
              <a:gd name="connsiteX154" fmla="*/ 4276789 w 12192000"/>
              <a:gd name="connsiteY154" fmla="*/ 1718367 h 2079137"/>
              <a:gd name="connsiteX155" fmla="*/ 4271683 w 12192000"/>
              <a:gd name="connsiteY155" fmla="*/ 1714801 h 2079137"/>
              <a:gd name="connsiteX156" fmla="*/ 4223918 w 12192000"/>
              <a:gd name="connsiteY156" fmla="*/ 1728936 h 2079137"/>
              <a:gd name="connsiteX157" fmla="*/ 4218039 w 12192000"/>
              <a:gd name="connsiteY157" fmla="*/ 1729885 h 2079137"/>
              <a:gd name="connsiteX158" fmla="*/ 4177153 w 12192000"/>
              <a:gd name="connsiteY158" fmla="*/ 1733691 h 2079137"/>
              <a:gd name="connsiteX159" fmla="*/ 4051032 w 12192000"/>
              <a:gd name="connsiteY159" fmla="*/ 1728886 h 2079137"/>
              <a:gd name="connsiteX160" fmla="*/ 4013978 w 12192000"/>
              <a:gd name="connsiteY160" fmla="*/ 1727679 h 2079137"/>
              <a:gd name="connsiteX161" fmla="*/ 3987857 w 12192000"/>
              <a:gd name="connsiteY161" fmla="*/ 1724282 h 2079137"/>
              <a:gd name="connsiteX162" fmla="*/ 3916852 w 12192000"/>
              <a:gd name="connsiteY162" fmla="*/ 1729184 h 2079137"/>
              <a:gd name="connsiteX163" fmla="*/ 3797263 w 12192000"/>
              <a:gd name="connsiteY163" fmla="*/ 1742976 h 2079137"/>
              <a:gd name="connsiteX164" fmla="*/ 3752806 w 12192000"/>
              <a:gd name="connsiteY164" fmla="*/ 1741033 h 2079137"/>
              <a:gd name="connsiteX165" fmla="*/ 3749997 w 12192000"/>
              <a:gd name="connsiteY165" fmla="*/ 1735799 h 2079137"/>
              <a:gd name="connsiteX166" fmla="*/ 3736582 w 12192000"/>
              <a:gd name="connsiteY166" fmla="*/ 1735907 h 2079137"/>
              <a:gd name="connsiteX167" fmla="*/ 3733428 w 12192000"/>
              <a:gd name="connsiteY167" fmla="*/ 1734881 h 2079137"/>
              <a:gd name="connsiteX168" fmla="*/ 3714911 w 12192000"/>
              <a:gd name="connsiteY168" fmla="*/ 1730056 h 2079137"/>
              <a:gd name="connsiteX169" fmla="*/ 3665172 w 12192000"/>
              <a:gd name="connsiteY169" fmla="*/ 1745936 h 2079137"/>
              <a:gd name="connsiteX170" fmla="*/ 3552006 w 12192000"/>
              <a:gd name="connsiteY170" fmla="*/ 1755220 h 2079137"/>
              <a:gd name="connsiteX171" fmla="*/ 3390301 w 12192000"/>
              <a:gd name="connsiteY171" fmla="*/ 1762546 h 2079137"/>
              <a:gd name="connsiteX172" fmla="*/ 3264312 w 12192000"/>
              <a:gd name="connsiteY172" fmla="*/ 1774620 h 2079137"/>
              <a:gd name="connsiteX173" fmla="*/ 3106901 w 12192000"/>
              <a:gd name="connsiteY173" fmla="*/ 1804264 h 2079137"/>
              <a:gd name="connsiteX174" fmla="*/ 2993303 w 12192000"/>
              <a:gd name="connsiteY174" fmla="*/ 1806542 h 2079137"/>
              <a:gd name="connsiteX175" fmla="*/ 2979115 w 12192000"/>
              <a:gd name="connsiteY175" fmla="*/ 1815432 h 2079137"/>
              <a:gd name="connsiteX176" fmla="*/ 2963118 w 12192000"/>
              <a:gd name="connsiteY176" fmla="*/ 1820962 h 2079137"/>
              <a:gd name="connsiteX177" fmla="*/ 2961156 w 12192000"/>
              <a:gd name="connsiteY177" fmla="*/ 1820297 h 2079137"/>
              <a:gd name="connsiteX178" fmla="*/ 2925719 w 12192000"/>
              <a:gd name="connsiteY178" fmla="*/ 1828468 h 2079137"/>
              <a:gd name="connsiteX179" fmla="*/ 2857951 w 12192000"/>
              <a:gd name="connsiteY179" fmla="*/ 1842496 h 2079137"/>
              <a:gd name="connsiteX180" fmla="*/ 2857427 w 12192000"/>
              <a:gd name="connsiteY180" fmla="*/ 1841591 h 2079137"/>
              <a:gd name="connsiteX181" fmla="*/ 2846731 w 12192000"/>
              <a:gd name="connsiteY181" fmla="*/ 1839316 h 2079137"/>
              <a:gd name="connsiteX182" fmla="*/ 2826290 w 12192000"/>
              <a:gd name="connsiteY182" fmla="*/ 1837274 h 2079137"/>
              <a:gd name="connsiteX183" fmla="*/ 2779146 w 12192000"/>
              <a:gd name="connsiteY183" fmla="*/ 1820071 h 2079137"/>
              <a:gd name="connsiteX184" fmla="*/ 2739608 w 12192000"/>
              <a:gd name="connsiteY184" fmla="*/ 1827861 h 2079137"/>
              <a:gd name="connsiteX185" fmla="*/ 2731631 w 12192000"/>
              <a:gd name="connsiteY185" fmla="*/ 1828881 h 2079137"/>
              <a:gd name="connsiteX186" fmla="*/ 2731464 w 12192000"/>
              <a:gd name="connsiteY186" fmla="*/ 1828677 h 2079137"/>
              <a:gd name="connsiteX187" fmla="*/ 2723037 w 12192000"/>
              <a:gd name="connsiteY187" fmla="*/ 1829303 h 2079137"/>
              <a:gd name="connsiteX188" fmla="*/ 2701616 w 12192000"/>
              <a:gd name="connsiteY188" fmla="*/ 1832725 h 2079137"/>
              <a:gd name="connsiteX189" fmla="*/ 2696239 w 12192000"/>
              <a:gd name="connsiteY189" fmla="*/ 1831904 h 2079137"/>
              <a:gd name="connsiteX190" fmla="*/ 2663445 w 12192000"/>
              <a:gd name="connsiteY190" fmla="*/ 1825958 h 2079137"/>
              <a:gd name="connsiteX191" fmla="*/ 2560925 w 12192000"/>
              <a:gd name="connsiteY191" fmla="*/ 1829094 h 2079137"/>
              <a:gd name="connsiteX192" fmla="*/ 2458739 w 12192000"/>
              <a:gd name="connsiteY192" fmla="*/ 1834479 h 2079137"/>
              <a:gd name="connsiteX193" fmla="*/ 2356074 w 12192000"/>
              <a:gd name="connsiteY193" fmla="*/ 1836991 h 2079137"/>
              <a:gd name="connsiteX194" fmla="*/ 2304241 w 12192000"/>
              <a:gd name="connsiteY194" fmla="*/ 1822021 h 2079137"/>
              <a:gd name="connsiteX195" fmla="*/ 2298362 w 12192000"/>
              <a:gd name="connsiteY195" fmla="*/ 1822125 h 2079137"/>
              <a:gd name="connsiteX196" fmla="*/ 2283527 w 12192000"/>
              <a:gd name="connsiteY196" fmla="*/ 1826361 h 2079137"/>
              <a:gd name="connsiteX197" fmla="*/ 2278150 w 12192000"/>
              <a:gd name="connsiteY197" fmla="*/ 1828604 h 2079137"/>
              <a:gd name="connsiteX198" fmla="*/ 2269853 w 12192000"/>
              <a:gd name="connsiteY198" fmla="*/ 1830502 h 2079137"/>
              <a:gd name="connsiteX199" fmla="*/ 2269585 w 12192000"/>
              <a:gd name="connsiteY199" fmla="*/ 1830341 h 2079137"/>
              <a:gd name="connsiteX200" fmla="*/ 2225332 w 12192000"/>
              <a:gd name="connsiteY200" fmla="*/ 1845825 h 2079137"/>
              <a:gd name="connsiteX201" fmla="*/ 2169048 w 12192000"/>
              <a:gd name="connsiteY201" fmla="*/ 1837658 h 2079137"/>
              <a:gd name="connsiteX202" fmla="*/ 2147231 w 12192000"/>
              <a:gd name="connsiteY202" fmla="*/ 1839027 h 2079137"/>
              <a:gd name="connsiteX203" fmla="*/ 2135241 w 12192000"/>
              <a:gd name="connsiteY203" fmla="*/ 1838652 h 2079137"/>
              <a:gd name="connsiteX204" fmla="*/ 2099215 w 12192000"/>
              <a:gd name="connsiteY204" fmla="*/ 1850768 h 2079137"/>
              <a:gd name="connsiteX205" fmla="*/ 2094046 w 12192000"/>
              <a:gd name="connsiteY205" fmla="*/ 1850806 h 2079137"/>
              <a:gd name="connsiteX206" fmla="*/ 2071850 w 12192000"/>
              <a:gd name="connsiteY206" fmla="*/ 1861319 h 2079137"/>
              <a:gd name="connsiteX207" fmla="*/ 2039607 w 12192000"/>
              <a:gd name="connsiteY207" fmla="*/ 1874318 h 2079137"/>
              <a:gd name="connsiteX208" fmla="*/ 2037289 w 12192000"/>
              <a:gd name="connsiteY208" fmla="*/ 1874025 h 2079137"/>
              <a:gd name="connsiteX209" fmla="*/ 2023615 w 12192000"/>
              <a:gd name="connsiteY209" fmla="*/ 1881562 h 2079137"/>
              <a:gd name="connsiteX210" fmla="*/ 1957176 w 12192000"/>
              <a:gd name="connsiteY210" fmla="*/ 1898709 h 2079137"/>
              <a:gd name="connsiteX211" fmla="*/ 1858081 w 12192000"/>
              <a:gd name="connsiteY211" fmla="*/ 1923144 h 2079137"/>
              <a:gd name="connsiteX212" fmla="*/ 1738865 w 12192000"/>
              <a:gd name="connsiteY212" fmla="*/ 1944965 h 2079137"/>
              <a:gd name="connsiteX213" fmla="*/ 1616692 w 12192000"/>
              <a:gd name="connsiteY213" fmla="*/ 1989107 h 2079137"/>
              <a:gd name="connsiteX214" fmla="*/ 1411898 w 12192000"/>
              <a:gd name="connsiteY214" fmla="*/ 2046254 h 2079137"/>
              <a:gd name="connsiteX215" fmla="*/ 1375780 w 12192000"/>
              <a:gd name="connsiteY215" fmla="*/ 2047961 h 2079137"/>
              <a:gd name="connsiteX216" fmla="*/ 1375707 w 12192000"/>
              <a:gd name="connsiteY216" fmla="*/ 2047981 h 2079137"/>
              <a:gd name="connsiteX217" fmla="*/ 1285585 w 12192000"/>
              <a:gd name="connsiteY217" fmla="*/ 2047113 h 2079137"/>
              <a:gd name="connsiteX218" fmla="*/ 1263658 w 12192000"/>
              <a:gd name="connsiteY218" fmla="*/ 2041397 h 2079137"/>
              <a:gd name="connsiteX219" fmla="*/ 1170403 w 12192000"/>
              <a:gd name="connsiteY219" fmla="*/ 2033399 h 2079137"/>
              <a:gd name="connsiteX220" fmla="*/ 1153718 w 12192000"/>
              <a:gd name="connsiteY220" fmla="*/ 2029576 h 2079137"/>
              <a:gd name="connsiteX221" fmla="*/ 1133937 w 12192000"/>
              <a:gd name="connsiteY221" fmla="*/ 2032149 h 2079137"/>
              <a:gd name="connsiteX222" fmla="*/ 1054999 w 12192000"/>
              <a:gd name="connsiteY222" fmla="*/ 2043242 h 2079137"/>
              <a:gd name="connsiteX223" fmla="*/ 1018405 w 12192000"/>
              <a:gd name="connsiteY223" fmla="*/ 2048281 h 2079137"/>
              <a:gd name="connsiteX224" fmla="*/ 1016563 w 12192000"/>
              <a:gd name="connsiteY224" fmla="*/ 2051718 h 2079137"/>
              <a:gd name="connsiteX225" fmla="*/ 1008284 w 12192000"/>
              <a:gd name="connsiteY225" fmla="*/ 2046742 h 2079137"/>
              <a:gd name="connsiteX226" fmla="*/ 981974 w 12192000"/>
              <a:gd name="connsiteY226" fmla="*/ 2048363 h 2079137"/>
              <a:gd name="connsiteX227" fmla="*/ 971903 w 12192000"/>
              <a:gd name="connsiteY227" fmla="*/ 2053484 h 2079137"/>
              <a:gd name="connsiteX228" fmla="*/ 954015 w 12192000"/>
              <a:gd name="connsiteY228" fmla="*/ 2052529 h 2079137"/>
              <a:gd name="connsiteX229" fmla="*/ 839571 w 12192000"/>
              <a:gd name="connsiteY229" fmla="*/ 2046509 h 2079137"/>
              <a:gd name="connsiteX230" fmla="*/ 823321 w 12192000"/>
              <a:gd name="connsiteY230" fmla="*/ 2054296 h 2079137"/>
              <a:gd name="connsiteX231" fmla="*/ 800990 w 12192000"/>
              <a:gd name="connsiteY231" fmla="*/ 2051523 h 2079137"/>
              <a:gd name="connsiteX232" fmla="*/ 776439 w 12192000"/>
              <a:gd name="connsiteY232" fmla="*/ 2062634 h 2079137"/>
              <a:gd name="connsiteX233" fmla="*/ 763041 w 12192000"/>
              <a:gd name="connsiteY233" fmla="*/ 2063995 h 2079137"/>
              <a:gd name="connsiteX234" fmla="*/ 757863 w 12192000"/>
              <a:gd name="connsiteY234" fmla="*/ 2065877 h 2079137"/>
              <a:gd name="connsiteX235" fmla="*/ 745053 w 12192000"/>
              <a:gd name="connsiteY235" fmla="*/ 2051831 h 2079137"/>
              <a:gd name="connsiteX236" fmla="*/ 722609 w 12192000"/>
              <a:gd name="connsiteY236" fmla="*/ 2049504 h 2079137"/>
              <a:gd name="connsiteX237" fmla="*/ 717618 w 12192000"/>
              <a:gd name="connsiteY237" fmla="*/ 2042131 h 2079137"/>
              <a:gd name="connsiteX238" fmla="*/ 703285 w 12192000"/>
              <a:gd name="connsiteY238" fmla="*/ 2046808 h 2079137"/>
              <a:gd name="connsiteX239" fmla="*/ 680199 w 12192000"/>
              <a:gd name="connsiteY239" fmla="*/ 2051947 h 2079137"/>
              <a:gd name="connsiteX240" fmla="*/ 667351 w 12192000"/>
              <a:gd name="connsiteY240" fmla="*/ 2054469 h 2079137"/>
              <a:gd name="connsiteX241" fmla="*/ 660961 w 12192000"/>
              <a:gd name="connsiteY241" fmla="*/ 2049404 h 2079137"/>
              <a:gd name="connsiteX242" fmla="*/ 638282 w 12192000"/>
              <a:gd name="connsiteY242" fmla="*/ 2060093 h 2079137"/>
              <a:gd name="connsiteX243" fmla="*/ 583551 w 12192000"/>
              <a:gd name="connsiteY243" fmla="*/ 2070197 h 2079137"/>
              <a:gd name="connsiteX244" fmla="*/ 525274 w 12192000"/>
              <a:gd name="connsiteY244" fmla="*/ 2079137 h 2079137"/>
              <a:gd name="connsiteX245" fmla="*/ 405635 w 12192000"/>
              <a:gd name="connsiteY245" fmla="*/ 2059339 h 2079137"/>
              <a:gd name="connsiteX246" fmla="*/ 281555 w 12192000"/>
              <a:gd name="connsiteY246" fmla="*/ 2022847 h 2079137"/>
              <a:gd name="connsiteX247" fmla="*/ 98513 w 12192000"/>
              <a:gd name="connsiteY247" fmla="*/ 1969504 h 2079137"/>
              <a:gd name="connsiteX248" fmla="*/ 56191 w 12192000"/>
              <a:gd name="connsiteY248" fmla="*/ 1950709 h 2079137"/>
              <a:gd name="connsiteX249" fmla="*/ 0 w 12192000"/>
              <a:gd name="connsiteY249" fmla="*/ 1935789 h 2079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</a:cxnLst>
            <a:rect l="l" t="t" r="r" b="b"/>
            <a:pathLst>
              <a:path w="12192000" h="2079137">
                <a:moveTo>
                  <a:pt x="12160143" y="831692"/>
                </a:moveTo>
                <a:lnTo>
                  <a:pt x="12159112" y="833361"/>
                </a:lnTo>
                <a:cubicBezTo>
                  <a:pt x="12157915" y="833832"/>
                  <a:pt x="12157402" y="833649"/>
                  <a:pt x="12158912" y="832430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558063"/>
                </a:lnTo>
                <a:lnTo>
                  <a:pt x="12189259" y="810508"/>
                </a:lnTo>
                <a:lnTo>
                  <a:pt x="12170847" y="825280"/>
                </a:lnTo>
                <a:lnTo>
                  <a:pt x="12160143" y="831692"/>
                </a:lnTo>
                <a:lnTo>
                  <a:pt x="12163806" y="825759"/>
                </a:lnTo>
                <a:cubicBezTo>
                  <a:pt x="12125449" y="821525"/>
                  <a:pt x="12082203" y="824698"/>
                  <a:pt x="12056557" y="810176"/>
                </a:cubicBezTo>
                <a:cubicBezTo>
                  <a:pt x="12050902" y="790976"/>
                  <a:pt x="11923731" y="799312"/>
                  <a:pt x="11900316" y="789618"/>
                </a:cubicBezTo>
                <a:cubicBezTo>
                  <a:pt x="11841702" y="803374"/>
                  <a:pt x="11823963" y="832645"/>
                  <a:pt x="11791206" y="824176"/>
                </a:cubicBezTo>
                <a:cubicBezTo>
                  <a:pt x="11768977" y="817380"/>
                  <a:pt x="11683857" y="828947"/>
                  <a:pt x="11659257" y="800841"/>
                </a:cubicBezTo>
                <a:cubicBezTo>
                  <a:pt x="11617173" y="818107"/>
                  <a:pt x="11602556" y="790694"/>
                  <a:pt x="11569789" y="797135"/>
                </a:cubicBezTo>
                <a:cubicBezTo>
                  <a:pt x="11498310" y="795094"/>
                  <a:pt x="11458472" y="819882"/>
                  <a:pt x="11367885" y="791985"/>
                </a:cubicBezTo>
                <a:cubicBezTo>
                  <a:pt x="11325508" y="798158"/>
                  <a:pt x="11266580" y="755023"/>
                  <a:pt x="11174663" y="788721"/>
                </a:cubicBezTo>
                <a:cubicBezTo>
                  <a:pt x="11122703" y="792192"/>
                  <a:pt x="11150009" y="775410"/>
                  <a:pt x="11068220" y="786994"/>
                </a:cubicBezTo>
                <a:cubicBezTo>
                  <a:pt x="11046931" y="759861"/>
                  <a:pt x="10919185" y="793102"/>
                  <a:pt x="10893266" y="794013"/>
                </a:cubicBezTo>
                <a:cubicBezTo>
                  <a:pt x="10874184" y="776189"/>
                  <a:pt x="10862860" y="788743"/>
                  <a:pt x="10844025" y="789857"/>
                </a:cubicBezTo>
                <a:cubicBezTo>
                  <a:pt x="10836453" y="779294"/>
                  <a:pt x="10820690" y="778184"/>
                  <a:pt x="10814353" y="789010"/>
                </a:cubicBezTo>
                <a:cubicBezTo>
                  <a:pt x="10819669" y="816016"/>
                  <a:pt x="10754019" y="789067"/>
                  <a:pt x="10748393" y="806738"/>
                </a:cubicBezTo>
                <a:cubicBezTo>
                  <a:pt x="10687156" y="807873"/>
                  <a:pt x="10550299" y="781800"/>
                  <a:pt x="10468256" y="778733"/>
                </a:cubicBezTo>
                <a:cubicBezTo>
                  <a:pt x="10436666" y="770025"/>
                  <a:pt x="10371995" y="797252"/>
                  <a:pt x="10256131" y="788332"/>
                </a:cubicBezTo>
                <a:cubicBezTo>
                  <a:pt x="10240995" y="781626"/>
                  <a:pt x="10182664" y="765742"/>
                  <a:pt x="10177442" y="777371"/>
                </a:cubicBezTo>
                <a:cubicBezTo>
                  <a:pt x="10141447" y="775683"/>
                  <a:pt x="10030323" y="810071"/>
                  <a:pt x="10006086" y="792651"/>
                </a:cubicBezTo>
                <a:cubicBezTo>
                  <a:pt x="10009448" y="818833"/>
                  <a:pt x="9960389" y="791426"/>
                  <a:pt x="9952382" y="815411"/>
                </a:cubicBezTo>
                <a:lnTo>
                  <a:pt x="9926457" y="827295"/>
                </a:lnTo>
                <a:lnTo>
                  <a:pt x="9843405" y="867046"/>
                </a:lnTo>
                <a:lnTo>
                  <a:pt x="9830866" y="875047"/>
                </a:lnTo>
                <a:lnTo>
                  <a:pt x="9801807" y="872272"/>
                </a:lnTo>
                <a:lnTo>
                  <a:pt x="9785653" y="861743"/>
                </a:lnTo>
                <a:lnTo>
                  <a:pt x="9781177" y="864820"/>
                </a:lnTo>
                <a:cubicBezTo>
                  <a:pt x="9776153" y="871003"/>
                  <a:pt x="9773556" y="874842"/>
                  <a:pt x="9768640" y="869379"/>
                </a:cubicBezTo>
                <a:lnTo>
                  <a:pt x="9712211" y="900283"/>
                </a:lnTo>
                <a:cubicBezTo>
                  <a:pt x="9706243" y="902750"/>
                  <a:pt x="9698952" y="902954"/>
                  <a:pt x="9689465" y="899268"/>
                </a:cubicBezTo>
                <a:cubicBezTo>
                  <a:pt x="9670819" y="902906"/>
                  <a:pt x="9618108" y="917739"/>
                  <a:pt x="9600339" y="922112"/>
                </a:cubicBezTo>
                <a:lnTo>
                  <a:pt x="9582850" y="925510"/>
                </a:lnTo>
                <a:cubicBezTo>
                  <a:pt x="9574400" y="928631"/>
                  <a:pt x="9556868" y="938130"/>
                  <a:pt x="9549638" y="940845"/>
                </a:cubicBezTo>
                <a:cubicBezTo>
                  <a:pt x="9543792" y="942327"/>
                  <a:pt x="9546812" y="939351"/>
                  <a:pt x="9539471" y="941799"/>
                </a:cubicBezTo>
                <a:cubicBezTo>
                  <a:pt x="9538994" y="947702"/>
                  <a:pt x="9536009" y="953248"/>
                  <a:pt x="9505592" y="955533"/>
                </a:cubicBezTo>
                <a:cubicBezTo>
                  <a:pt x="9486013" y="968563"/>
                  <a:pt x="9460860" y="978842"/>
                  <a:pt x="9432569" y="985377"/>
                </a:cubicBezTo>
                <a:cubicBezTo>
                  <a:pt x="9426990" y="980335"/>
                  <a:pt x="9418918" y="990185"/>
                  <a:pt x="9414216" y="992655"/>
                </a:cubicBezTo>
                <a:cubicBezTo>
                  <a:pt x="9412644" y="989014"/>
                  <a:pt x="9400057" y="989255"/>
                  <a:pt x="9397106" y="992980"/>
                </a:cubicBezTo>
                <a:cubicBezTo>
                  <a:pt x="9314093" y="1020862"/>
                  <a:pt x="9349678" y="978420"/>
                  <a:pt x="9305108" y="1007767"/>
                </a:cubicBezTo>
                <a:cubicBezTo>
                  <a:pt x="9296670" y="1010324"/>
                  <a:pt x="9289251" y="1009612"/>
                  <a:pt x="9282434" y="1007523"/>
                </a:cubicBezTo>
                <a:lnTo>
                  <a:pt x="9271941" y="1002839"/>
                </a:lnTo>
                <a:lnTo>
                  <a:pt x="9238227" y="1017668"/>
                </a:lnTo>
                <a:cubicBezTo>
                  <a:pt x="9221294" y="1023415"/>
                  <a:pt x="9203166" y="1027997"/>
                  <a:pt x="9184265" y="1031275"/>
                </a:cubicBezTo>
                <a:cubicBezTo>
                  <a:pt x="9178371" y="1024135"/>
                  <a:pt x="9165618" y="1036637"/>
                  <a:pt x="9159000" y="1039569"/>
                </a:cubicBezTo>
                <a:cubicBezTo>
                  <a:pt x="9157881" y="1034602"/>
                  <a:pt x="9141725" y="1033964"/>
                  <a:pt x="9137031" y="1038699"/>
                </a:cubicBezTo>
                <a:cubicBezTo>
                  <a:pt x="9023973" y="1069523"/>
                  <a:pt x="9079946" y="1015706"/>
                  <a:pt x="9015702" y="1051400"/>
                </a:cubicBezTo>
                <a:lnTo>
                  <a:pt x="8971403" y="1040542"/>
                </a:lnTo>
                <a:lnTo>
                  <a:pt x="8961826" y="1045364"/>
                </a:lnTo>
                <a:cubicBezTo>
                  <a:pt x="8922837" y="1050010"/>
                  <a:pt x="8909116" y="1040754"/>
                  <a:pt x="8888623" y="1053908"/>
                </a:cubicBezTo>
                <a:cubicBezTo>
                  <a:pt x="8850424" y="1035587"/>
                  <a:pt x="8865892" y="1054194"/>
                  <a:pt x="8841066" y="1060421"/>
                </a:cubicBezTo>
                <a:cubicBezTo>
                  <a:pt x="8818353" y="1064878"/>
                  <a:pt x="8775995" y="1076068"/>
                  <a:pt x="8752342" y="1080646"/>
                </a:cubicBezTo>
                <a:cubicBezTo>
                  <a:pt x="8736966" y="1099406"/>
                  <a:pt x="8723186" y="1079948"/>
                  <a:pt x="8699139" y="1087885"/>
                </a:cubicBezTo>
                <a:cubicBezTo>
                  <a:pt x="8688630" y="1095506"/>
                  <a:pt x="8680324" y="1097539"/>
                  <a:pt x="8667273" y="1092062"/>
                </a:cubicBezTo>
                <a:cubicBezTo>
                  <a:pt x="8619205" y="1128818"/>
                  <a:pt x="8634590" y="1097116"/>
                  <a:pt x="8586064" y="1114603"/>
                </a:cubicBezTo>
                <a:cubicBezTo>
                  <a:pt x="8544721" y="1131913"/>
                  <a:pt x="8496602" y="1145520"/>
                  <a:pt x="8460312" y="1179878"/>
                </a:cubicBezTo>
                <a:cubicBezTo>
                  <a:pt x="8454266" y="1189140"/>
                  <a:pt x="8435781" y="1194455"/>
                  <a:pt x="8419023" y="1191748"/>
                </a:cubicBezTo>
                <a:cubicBezTo>
                  <a:pt x="8416138" y="1191283"/>
                  <a:pt x="8413416" y="1190591"/>
                  <a:pt x="8410939" y="1189696"/>
                </a:cubicBezTo>
                <a:cubicBezTo>
                  <a:pt x="8390077" y="1213458"/>
                  <a:pt x="8370324" y="1205397"/>
                  <a:pt x="8362040" y="1220820"/>
                </a:cubicBezTo>
                <a:cubicBezTo>
                  <a:pt x="8320616" y="1231942"/>
                  <a:pt x="8281663" y="1222882"/>
                  <a:pt x="8273677" y="1236495"/>
                </a:cubicBezTo>
                <a:cubicBezTo>
                  <a:pt x="8251358" y="1238573"/>
                  <a:pt x="8216738" y="1228341"/>
                  <a:pt x="8204283" y="1243537"/>
                </a:cubicBezTo>
                <a:cubicBezTo>
                  <a:pt x="8198634" y="1233135"/>
                  <a:pt x="8181550" y="1254947"/>
                  <a:pt x="8166550" y="1249551"/>
                </a:cubicBezTo>
                <a:cubicBezTo>
                  <a:pt x="8155570" y="1244572"/>
                  <a:pt x="8147825" y="1250027"/>
                  <a:pt x="8137785" y="1251636"/>
                </a:cubicBezTo>
                <a:cubicBezTo>
                  <a:pt x="8123427" y="1248361"/>
                  <a:pt x="8081662" y="1261833"/>
                  <a:pt x="8071596" y="1269274"/>
                </a:cubicBezTo>
                <a:cubicBezTo>
                  <a:pt x="8048949" y="1293759"/>
                  <a:pt x="7983924" y="1284712"/>
                  <a:pt x="7964816" y="1303668"/>
                </a:cubicBezTo>
                <a:cubicBezTo>
                  <a:pt x="7957137" y="1306992"/>
                  <a:pt x="7949335" y="1308861"/>
                  <a:pt x="7941495" y="1309821"/>
                </a:cubicBezTo>
                <a:lnTo>
                  <a:pt x="7919123" y="1310466"/>
                </a:lnTo>
                <a:lnTo>
                  <a:pt x="7911902" y="1306569"/>
                </a:lnTo>
                <a:lnTo>
                  <a:pt x="7898703" y="1309208"/>
                </a:lnTo>
                <a:lnTo>
                  <a:pt x="7894703" y="1308939"/>
                </a:lnTo>
                <a:lnTo>
                  <a:pt x="7872267" y="1308370"/>
                </a:lnTo>
                <a:cubicBezTo>
                  <a:pt x="7886550" y="1330359"/>
                  <a:pt x="7812648" y="1314851"/>
                  <a:pt x="7836454" y="1331265"/>
                </a:cubicBezTo>
                <a:cubicBezTo>
                  <a:pt x="7798907" y="1336933"/>
                  <a:pt x="7831419" y="1351068"/>
                  <a:pt x="7782451" y="1339601"/>
                </a:cubicBezTo>
                <a:cubicBezTo>
                  <a:pt x="7727636" y="1365002"/>
                  <a:pt x="7583002" y="1338768"/>
                  <a:pt x="7542969" y="1372495"/>
                </a:cubicBezTo>
                <a:cubicBezTo>
                  <a:pt x="7546396" y="1360942"/>
                  <a:pt x="7492851" y="1424323"/>
                  <a:pt x="7476832" y="1431655"/>
                </a:cubicBezTo>
                <a:cubicBezTo>
                  <a:pt x="7439619" y="1443703"/>
                  <a:pt x="7425596" y="1454661"/>
                  <a:pt x="7370237" y="1474339"/>
                </a:cubicBezTo>
                <a:cubicBezTo>
                  <a:pt x="7316246" y="1485928"/>
                  <a:pt x="7281903" y="1512712"/>
                  <a:pt x="7222223" y="1510199"/>
                </a:cubicBezTo>
                <a:cubicBezTo>
                  <a:pt x="7221190" y="1514030"/>
                  <a:pt x="7218885" y="1517398"/>
                  <a:pt x="7215703" y="1520424"/>
                </a:cubicBezTo>
                <a:lnTo>
                  <a:pt x="7204548" y="1528145"/>
                </a:lnTo>
                <a:lnTo>
                  <a:pt x="7202038" y="1527954"/>
                </a:lnTo>
                <a:lnTo>
                  <a:pt x="7173860" y="1541605"/>
                </a:lnTo>
                <a:lnTo>
                  <a:pt x="7155079" y="1552495"/>
                </a:lnTo>
                <a:lnTo>
                  <a:pt x="7149757" y="1552732"/>
                </a:lnTo>
                <a:cubicBezTo>
                  <a:pt x="7141378" y="1554948"/>
                  <a:pt x="7115959" y="1563256"/>
                  <a:pt x="7104804" y="1565792"/>
                </a:cubicBezTo>
                <a:cubicBezTo>
                  <a:pt x="7099811" y="1550850"/>
                  <a:pt x="7096935" y="1561973"/>
                  <a:pt x="7082824" y="1567947"/>
                </a:cubicBezTo>
                <a:cubicBezTo>
                  <a:pt x="7071919" y="1546070"/>
                  <a:pt x="7039417" y="1570606"/>
                  <a:pt x="7021520" y="1562334"/>
                </a:cubicBezTo>
                <a:cubicBezTo>
                  <a:pt x="7011400" y="1567217"/>
                  <a:pt x="7000495" y="1571981"/>
                  <a:pt x="6988956" y="1576442"/>
                </a:cubicBezTo>
                <a:lnTo>
                  <a:pt x="6981922" y="1578821"/>
                </a:lnTo>
                <a:lnTo>
                  <a:pt x="6981583" y="1578678"/>
                </a:lnTo>
                <a:cubicBezTo>
                  <a:pt x="6979627" y="1578791"/>
                  <a:pt x="6977153" y="1579421"/>
                  <a:pt x="6973762" y="1580811"/>
                </a:cubicBezTo>
                <a:lnTo>
                  <a:pt x="6969093" y="1583157"/>
                </a:lnTo>
                <a:lnTo>
                  <a:pt x="6890037" y="1575825"/>
                </a:lnTo>
                <a:cubicBezTo>
                  <a:pt x="6849459" y="1579997"/>
                  <a:pt x="6820022" y="1566922"/>
                  <a:pt x="6785054" y="1582200"/>
                </a:cubicBezTo>
                <a:cubicBezTo>
                  <a:pt x="6747047" y="1586037"/>
                  <a:pt x="6712794" y="1582954"/>
                  <a:pt x="6681692" y="1591296"/>
                </a:cubicBezTo>
                <a:cubicBezTo>
                  <a:pt x="6667557" y="1587501"/>
                  <a:pt x="6654822" y="1586753"/>
                  <a:pt x="6644556" y="1595940"/>
                </a:cubicBezTo>
                <a:cubicBezTo>
                  <a:pt x="6608615" y="1597269"/>
                  <a:pt x="6597697" y="1587005"/>
                  <a:pt x="6577106" y="1598261"/>
                </a:cubicBezTo>
                <a:lnTo>
                  <a:pt x="6544183" y="1596149"/>
                </a:lnTo>
                <a:lnTo>
                  <a:pt x="6540921" y="1593857"/>
                </a:lnTo>
                <a:lnTo>
                  <a:pt x="6535046" y="1593283"/>
                </a:lnTo>
                <a:lnTo>
                  <a:pt x="6519853" y="1595771"/>
                </a:lnTo>
                <a:lnTo>
                  <a:pt x="6514280" y="1597376"/>
                </a:lnTo>
                <a:cubicBezTo>
                  <a:pt x="6510385" y="1598232"/>
                  <a:pt x="6507735" y="1598481"/>
                  <a:pt x="6505824" y="1598298"/>
                </a:cubicBezTo>
                <a:lnTo>
                  <a:pt x="6505573" y="1598109"/>
                </a:lnTo>
                <a:lnTo>
                  <a:pt x="6497741" y="1599392"/>
                </a:lnTo>
                <a:cubicBezTo>
                  <a:pt x="6484628" y="1602044"/>
                  <a:pt x="6471968" y="1605085"/>
                  <a:pt x="6459992" y="1608358"/>
                </a:cubicBezTo>
                <a:cubicBezTo>
                  <a:pt x="6447037" y="1597612"/>
                  <a:pt x="6404274" y="1616787"/>
                  <a:pt x="6404572" y="1593771"/>
                </a:cubicBezTo>
                <a:cubicBezTo>
                  <a:pt x="6388277" y="1597519"/>
                  <a:pt x="6380141" y="1607970"/>
                  <a:pt x="6382671" y="1592612"/>
                </a:cubicBezTo>
                <a:lnTo>
                  <a:pt x="6369843" y="1590015"/>
                </a:lnTo>
                <a:lnTo>
                  <a:pt x="6269740" y="1614633"/>
                </a:lnTo>
                <a:lnTo>
                  <a:pt x="6255405" y="1620529"/>
                </a:lnTo>
                <a:cubicBezTo>
                  <a:pt x="6250911" y="1623016"/>
                  <a:pt x="6247090" y="1625968"/>
                  <a:pt x="6244248" y="1629561"/>
                </a:cubicBezTo>
                <a:cubicBezTo>
                  <a:pt x="6188859" y="1618246"/>
                  <a:pt x="6143250" y="1639346"/>
                  <a:pt x="6086396" y="1642666"/>
                </a:cubicBezTo>
                <a:cubicBezTo>
                  <a:pt x="6024311" y="1653696"/>
                  <a:pt x="5889522" y="1686499"/>
                  <a:pt x="5867429" y="1695554"/>
                </a:cubicBezTo>
                <a:cubicBezTo>
                  <a:pt x="5848669" y="1700350"/>
                  <a:pt x="5763994" y="1699795"/>
                  <a:pt x="5772864" y="1689002"/>
                </a:cubicBezTo>
                <a:cubicBezTo>
                  <a:pt x="5718480" y="1716048"/>
                  <a:pt x="5694188" y="1696562"/>
                  <a:pt x="5629833" y="1713273"/>
                </a:cubicBezTo>
                <a:lnTo>
                  <a:pt x="5504771" y="1725744"/>
                </a:lnTo>
                <a:lnTo>
                  <a:pt x="5490967" y="1726367"/>
                </a:lnTo>
                <a:lnTo>
                  <a:pt x="5486015" y="1721481"/>
                </a:lnTo>
                <a:lnTo>
                  <a:pt x="5439364" y="1721349"/>
                </a:lnTo>
                <a:cubicBezTo>
                  <a:pt x="5418850" y="1733129"/>
                  <a:pt x="5381503" y="1725668"/>
                  <a:pt x="5350025" y="1729885"/>
                </a:cubicBezTo>
                <a:lnTo>
                  <a:pt x="5336104" y="1734377"/>
                </a:lnTo>
                <a:lnTo>
                  <a:pt x="5245234" y="1738520"/>
                </a:lnTo>
                <a:lnTo>
                  <a:pt x="5182955" y="1744622"/>
                </a:lnTo>
                <a:lnTo>
                  <a:pt x="5169506" y="1748993"/>
                </a:lnTo>
                <a:lnTo>
                  <a:pt x="5154299" y="1744080"/>
                </a:lnTo>
                <a:cubicBezTo>
                  <a:pt x="5152463" y="1742751"/>
                  <a:pt x="5150989" y="1741283"/>
                  <a:pt x="5149917" y="1739727"/>
                </a:cubicBezTo>
                <a:lnTo>
                  <a:pt x="5100319" y="1745797"/>
                </a:lnTo>
                <a:lnTo>
                  <a:pt x="5094361" y="1745767"/>
                </a:lnTo>
                <a:lnTo>
                  <a:pt x="5053410" y="1742790"/>
                </a:lnTo>
                <a:lnTo>
                  <a:pt x="4992711" y="1734075"/>
                </a:lnTo>
                <a:cubicBezTo>
                  <a:pt x="4972764" y="1728527"/>
                  <a:pt x="4955480" y="1708667"/>
                  <a:pt x="4930098" y="1717312"/>
                </a:cubicBezTo>
                <a:cubicBezTo>
                  <a:pt x="4936142" y="1706767"/>
                  <a:pt x="4900350" y="1719438"/>
                  <a:pt x="4893834" y="1710028"/>
                </a:cubicBezTo>
                <a:cubicBezTo>
                  <a:pt x="4890113" y="1702277"/>
                  <a:pt x="4878389" y="1704314"/>
                  <a:pt x="4868730" y="1702384"/>
                </a:cubicBezTo>
                <a:cubicBezTo>
                  <a:pt x="4860577" y="1694955"/>
                  <a:pt x="4813519" y="1692594"/>
                  <a:pt x="4797925" y="1695535"/>
                </a:cubicBezTo>
                <a:cubicBezTo>
                  <a:pt x="4754973" y="1708626"/>
                  <a:pt x="4712186" y="1679830"/>
                  <a:pt x="4677670" y="1689453"/>
                </a:cubicBezTo>
                <a:cubicBezTo>
                  <a:pt x="4650390" y="1686902"/>
                  <a:pt x="4641786" y="1682702"/>
                  <a:pt x="4634248" y="1680227"/>
                </a:cubicBezTo>
                <a:lnTo>
                  <a:pt x="4632434" y="1674607"/>
                </a:lnTo>
                <a:lnTo>
                  <a:pt x="4619204" y="1672507"/>
                </a:lnTo>
                <a:lnTo>
                  <a:pt x="4616283" y="1670977"/>
                </a:lnTo>
                <a:cubicBezTo>
                  <a:pt x="4610716" y="1668036"/>
                  <a:pt x="4605090" y="1665277"/>
                  <a:pt x="4598926" y="1663178"/>
                </a:cubicBezTo>
                <a:cubicBezTo>
                  <a:pt x="4588025" y="1686237"/>
                  <a:pt x="4544698" y="1649138"/>
                  <a:pt x="4547069" y="1670642"/>
                </a:cubicBezTo>
                <a:lnTo>
                  <a:pt x="4523516" y="1669785"/>
                </a:lnTo>
                <a:lnTo>
                  <a:pt x="4500586" y="1675912"/>
                </a:lnTo>
                <a:lnTo>
                  <a:pt x="4488196" y="1683463"/>
                </a:lnTo>
                <a:lnTo>
                  <a:pt x="4445463" y="1695634"/>
                </a:lnTo>
                <a:lnTo>
                  <a:pt x="4446550" y="1680538"/>
                </a:lnTo>
                <a:lnTo>
                  <a:pt x="4365375" y="1697935"/>
                </a:lnTo>
                <a:lnTo>
                  <a:pt x="4305123" y="1714185"/>
                </a:lnTo>
                <a:lnTo>
                  <a:pt x="4292665" y="1720703"/>
                </a:lnTo>
                <a:lnTo>
                  <a:pt x="4276789" y="1718367"/>
                </a:lnTo>
                <a:cubicBezTo>
                  <a:pt x="4274740" y="1717359"/>
                  <a:pt x="4273021" y="1716157"/>
                  <a:pt x="4271683" y="1714801"/>
                </a:cubicBezTo>
                <a:lnTo>
                  <a:pt x="4223918" y="1728936"/>
                </a:lnTo>
                <a:lnTo>
                  <a:pt x="4218039" y="1729885"/>
                </a:lnTo>
                <a:lnTo>
                  <a:pt x="4177153" y="1733691"/>
                </a:lnTo>
                <a:lnTo>
                  <a:pt x="4051032" y="1728886"/>
                </a:lnTo>
                <a:cubicBezTo>
                  <a:pt x="4055072" y="1717510"/>
                  <a:pt x="4022108" y="1735873"/>
                  <a:pt x="4013978" y="1727679"/>
                </a:cubicBezTo>
                <a:cubicBezTo>
                  <a:pt x="4008905" y="1720660"/>
                  <a:pt x="3997723" y="1724594"/>
                  <a:pt x="3987857" y="1724282"/>
                </a:cubicBezTo>
                <a:cubicBezTo>
                  <a:pt x="3978476" y="1718309"/>
                  <a:pt x="3931683" y="1723723"/>
                  <a:pt x="3916852" y="1729184"/>
                </a:cubicBezTo>
                <a:cubicBezTo>
                  <a:pt x="3876910" y="1749138"/>
                  <a:pt x="3829523" y="1727824"/>
                  <a:pt x="3797263" y="1742976"/>
                </a:cubicBezTo>
                <a:cubicBezTo>
                  <a:pt x="3769922" y="1744951"/>
                  <a:pt x="3760682" y="1742230"/>
                  <a:pt x="3752806" y="1741033"/>
                </a:cubicBezTo>
                <a:lnTo>
                  <a:pt x="3749997" y="1735799"/>
                </a:lnTo>
                <a:lnTo>
                  <a:pt x="3736582" y="1735907"/>
                </a:lnTo>
                <a:lnTo>
                  <a:pt x="3733428" y="1734881"/>
                </a:lnTo>
                <a:cubicBezTo>
                  <a:pt x="3727408" y="1732899"/>
                  <a:pt x="3721365" y="1731108"/>
                  <a:pt x="3714911" y="1730056"/>
                </a:cubicBezTo>
                <a:cubicBezTo>
                  <a:pt x="3708355" y="1754554"/>
                  <a:pt x="3658933" y="1725152"/>
                  <a:pt x="3665172" y="1745936"/>
                </a:cubicBezTo>
                <a:cubicBezTo>
                  <a:pt x="3628569" y="1744420"/>
                  <a:pt x="3583742" y="1775884"/>
                  <a:pt x="3552006" y="1755220"/>
                </a:cubicBezTo>
                <a:cubicBezTo>
                  <a:pt x="3497522" y="1758390"/>
                  <a:pt x="3448310" y="1757433"/>
                  <a:pt x="3390301" y="1762546"/>
                </a:cubicBezTo>
                <a:cubicBezTo>
                  <a:pt x="3345266" y="1774524"/>
                  <a:pt x="3297039" y="1758531"/>
                  <a:pt x="3264312" y="1774620"/>
                </a:cubicBezTo>
                <a:cubicBezTo>
                  <a:pt x="3212634" y="1771139"/>
                  <a:pt x="3147905" y="1780248"/>
                  <a:pt x="3106901" y="1804264"/>
                </a:cubicBezTo>
                <a:cubicBezTo>
                  <a:pt x="3051355" y="1805490"/>
                  <a:pt x="3041708" y="1820368"/>
                  <a:pt x="2993303" y="1806542"/>
                </a:cubicBezTo>
                <a:cubicBezTo>
                  <a:pt x="2989182" y="1810139"/>
                  <a:pt x="2984377" y="1813039"/>
                  <a:pt x="2979115" y="1815432"/>
                </a:cubicBezTo>
                <a:lnTo>
                  <a:pt x="2963118" y="1820962"/>
                </a:lnTo>
                <a:lnTo>
                  <a:pt x="2961156" y="1820297"/>
                </a:lnTo>
                <a:lnTo>
                  <a:pt x="2925719" y="1828468"/>
                </a:lnTo>
                <a:lnTo>
                  <a:pt x="2857951" y="1842496"/>
                </a:lnTo>
                <a:lnTo>
                  <a:pt x="2857427" y="1841591"/>
                </a:lnTo>
                <a:cubicBezTo>
                  <a:pt x="2855386" y="1839734"/>
                  <a:pt x="2852250" y="1838690"/>
                  <a:pt x="2846731" y="1839316"/>
                </a:cubicBezTo>
                <a:cubicBezTo>
                  <a:pt x="2855175" y="1823564"/>
                  <a:pt x="2843311" y="1834035"/>
                  <a:pt x="2826290" y="1837274"/>
                </a:cubicBezTo>
                <a:cubicBezTo>
                  <a:pt x="2835609" y="1813530"/>
                  <a:pt x="2787284" y="1831665"/>
                  <a:pt x="2779146" y="1820071"/>
                </a:cubicBezTo>
                <a:cubicBezTo>
                  <a:pt x="2766432" y="1822985"/>
                  <a:pt x="2753158" y="1825635"/>
                  <a:pt x="2739608" y="1827861"/>
                </a:cubicBezTo>
                <a:lnTo>
                  <a:pt x="2731631" y="1828881"/>
                </a:lnTo>
                <a:cubicBezTo>
                  <a:pt x="2731575" y="1828813"/>
                  <a:pt x="2731521" y="1828744"/>
                  <a:pt x="2731464" y="1828677"/>
                </a:cubicBezTo>
                <a:cubicBezTo>
                  <a:pt x="2729715" y="1828415"/>
                  <a:pt x="2727085" y="1828569"/>
                  <a:pt x="2723037" y="1829303"/>
                </a:cubicBezTo>
                <a:lnTo>
                  <a:pt x="2701616" y="1832725"/>
                </a:lnTo>
                <a:lnTo>
                  <a:pt x="2696239" y="1831904"/>
                </a:lnTo>
                <a:lnTo>
                  <a:pt x="2663445" y="1825958"/>
                </a:lnTo>
                <a:cubicBezTo>
                  <a:pt x="2641260" y="1825904"/>
                  <a:pt x="2595040" y="1827674"/>
                  <a:pt x="2560925" y="1829094"/>
                </a:cubicBezTo>
                <a:cubicBezTo>
                  <a:pt x="2527977" y="1836499"/>
                  <a:pt x="2496507" y="1831991"/>
                  <a:pt x="2458739" y="1834479"/>
                </a:cubicBezTo>
                <a:cubicBezTo>
                  <a:pt x="2419379" y="1848893"/>
                  <a:pt x="2396428" y="1834257"/>
                  <a:pt x="2356074" y="1836991"/>
                </a:cubicBezTo>
                <a:cubicBezTo>
                  <a:pt x="2323435" y="1857644"/>
                  <a:pt x="2325610" y="1826053"/>
                  <a:pt x="2304241" y="1822021"/>
                </a:cubicBezTo>
                <a:lnTo>
                  <a:pt x="2298362" y="1822125"/>
                </a:lnTo>
                <a:lnTo>
                  <a:pt x="2283527" y="1826361"/>
                </a:lnTo>
                <a:lnTo>
                  <a:pt x="2278150" y="1828604"/>
                </a:lnTo>
                <a:cubicBezTo>
                  <a:pt x="2274371" y="1829907"/>
                  <a:pt x="2271762" y="1830461"/>
                  <a:pt x="2269853" y="1830502"/>
                </a:cubicBezTo>
                <a:lnTo>
                  <a:pt x="2269585" y="1830341"/>
                </a:lnTo>
                <a:lnTo>
                  <a:pt x="2225332" y="1845825"/>
                </a:lnTo>
                <a:cubicBezTo>
                  <a:pt x="2211505" y="1836594"/>
                  <a:pt x="2170867" y="1860661"/>
                  <a:pt x="2169048" y="1837658"/>
                </a:cubicBezTo>
                <a:cubicBezTo>
                  <a:pt x="2153238" y="1843278"/>
                  <a:pt x="2146132" y="1854645"/>
                  <a:pt x="2147231" y="1839027"/>
                </a:cubicBezTo>
                <a:cubicBezTo>
                  <a:pt x="2141901" y="1840465"/>
                  <a:pt x="2138205" y="1840014"/>
                  <a:pt x="2135241" y="1838652"/>
                </a:cubicBezTo>
                <a:lnTo>
                  <a:pt x="2099215" y="1850768"/>
                </a:lnTo>
                <a:lnTo>
                  <a:pt x="2094046" y="1850806"/>
                </a:lnTo>
                <a:lnTo>
                  <a:pt x="2071850" y="1861319"/>
                </a:lnTo>
                <a:lnTo>
                  <a:pt x="2039607" y="1874318"/>
                </a:lnTo>
                <a:lnTo>
                  <a:pt x="2037289" y="1874025"/>
                </a:lnTo>
                <a:lnTo>
                  <a:pt x="2023615" y="1881562"/>
                </a:lnTo>
                <a:cubicBezTo>
                  <a:pt x="2019390" y="1884562"/>
                  <a:pt x="1959668" y="1894795"/>
                  <a:pt x="1957176" y="1898709"/>
                </a:cubicBezTo>
                <a:cubicBezTo>
                  <a:pt x="1901224" y="1893805"/>
                  <a:pt x="1914145" y="1913274"/>
                  <a:pt x="1858081" y="1923144"/>
                </a:cubicBezTo>
                <a:cubicBezTo>
                  <a:pt x="1819487" y="1923227"/>
                  <a:pt x="1798952" y="1929741"/>
                  <a:pt x="1738865" y="1944965"/>
                </a:cubicBezTo>
                <a:cubicBezTo>
                  <a:pt x="1698633" y="1955957"/>
                  <a:pt x="1670491" y="1978862"/>
                  <a:pt x="1616692" y="1989107"/>
                </a:cubicBezTo>
                <a:cubicBezTo>
                  <a:pt x="1565257" y="2022368"/>
                  <a:pt x="1474172" y="2022156"/>
                  <a:pt x="1411898" y="2046254"/>
                </a:cubicBezTo>
                <a:cubicBezTo>
                  <a:pt x="1380237" y="2035952"/>
                  <a:pt x="1386648" y="2042292"/>
                  <a:pt x="1375780" y="2047961"/>
                </a:cubicBezTo>
                <a:cubicBezTo>
                  <a:pt x="1375756" y="2047968"/>
                  <a:pt x="1375731" y="2047974"/>
                  <a:pt x="1375707" y="2047981"/>
                </a:cubicBezTo>
                <a:lnTo>
                  <a:pt x="1285585" y="2047113"/>
                </a:lnTo>
                <a:cubicBezTo>
                  <a:pt x="1279541" y="2043453"/>
                  <a:pt x="1272537" y="2040974"/>
                  <a:pt x="1263658" y="2041397"/>
                </a:cubicBezTo>
                <a:cubicBezTo>
                  <a:pt x="1212454" y="2058890"/>
                  <a:pt x="1258499" y="2026611"/>
                  <a:pt x="1170403" y="2033399"/>
                </a:cubicBezTo>
                <a:cubicBezTo>
                  <a:pt x="1166530" y="2036274"/>
                  <a:pt x="1154254" y="2033463"/>
                  <a:pt x="1153718" y="2029576"/>
                </a:cubicBezTo>
                <a:cubicBezTo>
                  <a:pt x="1148486" y="2030819"/>
                  <a:pt x="1137980" y="2038354"/>
                  <a:pt x="1133937" y="2032149"/>
                </a:cubicBezTo>
                <a:cubicBezTo>
                  <a:pt x="1104720" y="2031606"/>
                  <a:pt x="1077532" y="2035424"/>
                  <a:pt x="1054999" y="2043242"/>
                </a:cubicBezTo>
                <a:cubicBezTo>
                  <a:pt x="1024875" y="2038090"/>
                  <a:pt x="1020473" y="2042711"/>
                  <a:pt x="1018405" y="2048281"/>
                </a:cubicBezTo>
                <a:lnTo>
                  <a:pt x="1016563" y="2051718"/>
                </a:lnTo>
                <a:lnTo>
                  <a:pt x="1008284" y="2046742"/>
                </a:lnTo>
                <a:cubicBezTo>
                  <a:pt x="999244" y="2043620"/>
                  <a:pt x="990505" y="2044937"/>
                  <a:pt x="981974" y="2048363"/>
                </a:cubicBezTo>
                <a:lnTo>
                  <a:pt x="971903" y="2053484"/>
                </a:lnTo>
                <a:lnTo>
                  <a:pt x="954015" y="2052529"/>
                </a:lnTo>
                <a:cubicBezTo>
                  <a:pt x="931960" y="2051365"/>
                  <a:pt x="861352" y="2046214"/>
                  <a:pt x="839571" y="2046509"/>
                </a:cubicBezTo>
                <a:lnTo>
                  <a:pt x="823321" y="2054296"/>
                </a:lnTo>
                <a:lnTo>
                  <a:pt x="800990" y="2051523"/>
                </a:lnTo>
                <a:cubicBezTo>
                  <a:pt x="790723" y="2052171"/>
                  <a:pt x="782268" y="2055403"/>
                  <a:pt x="776439" y="2062634"/>
                </a:cubicBezTo>
                <a:cubicBezTo>
                  <a:pt x="773155" y="2056184"/>
                  <a:pt x="769593" y="2059253"/>
                  <a:pt x="763041" y="2063995"/>
                </a:cubicBezTo>
                <a:lnTo>
                  <a:pt x="757863" y="2065877"/>
                </a:lnTo>
                <a:lnTo>
                  <a:pt x="745053" y="2051831"/>
                </a:lnTo>
                <a:lnTo>
                  <a:pt x="722609" y="2049504"/>
                </a:lnTo>
                <a:lnTo>
                  <a:pt x="717618" y="2042131"/>
                </a:lnTo>
                <a:lnTo>
                  <a:pt x="703285" y="2046808"/>
                </a:lnTo>
                <a:cubicBezTo>
                  <a:pt x="698219" y="2048137"/>
                  <a:pt x="690058" y="2049926"/>
                  <a:pt x="680199" y="2051947"/>
                </a:cubicBezTo>
                <a:lnTo>
                  <a:pt x="667351" y="2054469"/>
                </a:lnTo>
                <a:lnTo>
                  <a:pt x="660961" y="2049404"/>
                </a:lnTo>
                <a:lnTo>
                  <a:pt x="638282" y="2060093"/>
                </a:lnTo>
                <a:lnTo>
                  <a:pt x="583551" y="2070197"/>
                </a:lnTo>
                <a:cubicBezTo>
                  <a:pt x="569268" y="2091365"/>
                  <a:pt x="529124" y="2053106"/>
                  <a:pt x="525274" y="2079137"/>
                </a:cubicBezTo>
                <a:cubicBezTo>
                  <a:pt x="506495" y="2056498"/>
                  <a:pt x="440091" y="2069666"/>
                  <a:pt x="405635" y="2059339"/>
                </a:cubicBezTo>
                <a:cubicBezTo>
                  <a:pt x="397410" y="2069278"/>
                  <a:pt x="294416" y="2032966"/>
                  <a:pt x="281555" y="2022847"/>
                </a:cubicBezTo>
                <a:cubicBezTo>
                  <a:pt x="171589" y="1986245"/>
                  <a:pt x="126791" y="1985528"/>
                  <a:pt x="98513" y="1969504"/>
                </a:cubicBezTo>
                <a:cubicBezTo>
                  <a:pt x="85544" y="1965247"/>
                  <a:pt x="73324" y="1958000"/>
                  <a:pt x="56191" y="1950709"/>
                </a:cubicBezTo>
                <a:lnTo>
                  <a:pt x="0" y="1935789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5AEFD6-C94E-4704-9352-A53C67C2D0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4072" y="349136"/>
            <a:ext cx="19086810" cy="182880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 defTabSz="914400">
              <a:lnSpc>
                <a:spcPct val="90000"/>
              </a:lnSpc>
              <a:spcBef>
                <a:spcPct val="0"/>
              </a:spcBef>
            </a:pPr>
            <a:r>
              <a:rPr lang="en-US" sz="8000" b="1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Типы</a:t>
            </a:r>
            <a:r>
              <a:rPr lang="en-US" sz="80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 «</a:t>
            </a:r>
            <a:r>
              <a:rPr lang="en-US" sz="8000" b="1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ложных</a:t>
            </a:r>
            <a:r>
              <a:rPr lang="en-US" sz="80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8000" b="1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друзей</a:t>
            </a:r>
            <a:r>
              <a:rPr lang="en-US" sz="80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8000" b="1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переводчика</a:t>
            </a:r>
            <a:r>
              <a:rPr lang="en-US" sz="80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rPr>
              <a:t>» </a:t>
            </a:r>
            <a:endParaRPr lang="en-US" sz="8000" kern="1200" dirty="0">
              <a:solidFill>
                <a:schemeClr val="tx1">
                  <a:lumMod val="85000"/>
                  <a:lumOff val="1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C02134D-5725-431D-B600-7BF3A9B324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945178" y="3757352"/>
            <a:ext cx="20183302" cy="1216983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indent="-228600" defTabSz="914400" rtl="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Разные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ученые-лингвисты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имеют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предлагают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свои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классификации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ложных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друзей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переводчика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в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зависимости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от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того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насколько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сильно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их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значение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отличается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от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созвучных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слов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в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родном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языке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indent="-228600" defTabSz="914400" rtl="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Особого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внимания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в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классификации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«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ложных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друзей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переводчика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»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заслуживают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работы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В. В. </a:t>
            </a:r>
            <a:r>
              <a:rPr lang="en-US" sz="2800" b="1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Акуленко</a:t>
            </a:r>
            <a:r>
              <a:rPr lang="en-US" sz="2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который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обозначил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и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описал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три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группы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слов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составляющих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категорию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«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ложных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друзей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переводчика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»:</a:t>
            </a:r>
          </a:p>
          <a:p>
            <a:pPr marL="1013354" indent="-514350" defTabSz="914400" rtl="0">
              <a:lnSpc>
                <a:spcPct val="90000"/>
              </a:lnSpc>
              <a:buFont typeface="+mj-lt"/>
              <a:buAutoNum type="arabicPeriod"/>
            </a:pPr>
            <a:r>
              <a:rPr lang="en-US" sz="2800" u="sng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Межъязыковые</a:t>
            </a:r>
            <a:r>
              <a:rPr lang="en-US" sz="2800" u="sng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u="sng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синонимы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–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слова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обоих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языков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полностью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или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частично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совпадающие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по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значению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и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употреблению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2800" i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Aggressive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–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агрессивный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настойчивый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энергичный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1013354" indent="-514350" defTabSz="914400" rtl="0">
              <a:lnSpc>
                <a:spcPct val="90000"/>
              </a:lnSpc>
              <a:buFont typeface="+mj-lt"/>
              <a:buAutoNum type="arabicPeriod"/>
            </a:pPr>
            <a:r>
              <a:rPr lang="en-US" sz="2800" u="sng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Межъязыковые</a:t>
            </a:r>
            <a:r>
              <a:rPr lang="en-US" sz="2800" u="sng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u="sng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омонимами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–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слова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обоих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языков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сходные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до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степени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отождествления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по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звуковой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(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или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графической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)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форме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но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имеющие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разные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значения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2800" i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Angina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–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стенокардия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не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ангина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1013354" indent="-514350" defTabSz="914400" rtl="0">
              <a:lnSpc>
                <a:spcPct val="90000"/>
              </a:lnSpc>
              <a:buFont typeface="+mj-lt"/>
              <a:buAutoNum type="arabicPeriod"/>
            </a:pPr>
            <a:r>
              <a:rPr lang="en-US" sz="2800" u="sng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Межъязыковые</a:t>
            </a:r>
            <a:r>
              <a:rPr lang="en-US" sz="2800" u="sng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u="sng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паронимы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–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слова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сопоставляемых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языков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не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вполне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сходные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по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форме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но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могут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вызвать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у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большего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или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меньшего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числа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лиц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ложные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ассоциации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и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отождествляться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друг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с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другом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несмотря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на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фактическое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расхождение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их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значений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2800" i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Polygon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–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многоугольник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не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полигон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indent="-228600" defTabSz="914400" rtl="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Свой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подход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к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классификации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ложных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друзей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переводчика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изложил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b="1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Пахотин</a:t>
            </a:r>
            <a:r>
              <a:rPr lang="en-US" sz="2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А.И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Он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не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только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рассказывает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о «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ложных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друзьях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переводчика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» и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приводит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примеры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неправильных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переводов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из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фильмов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и ТВ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программ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но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также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объясняет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почему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он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предпочитает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называть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их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«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обманчивые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слова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» и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представляет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собственную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классификацию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«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обманчивых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слов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»,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состоящей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из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5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групп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indent="-228600" defTabSz="914400" rtl="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В.Н. </a:t>
            </a:r>
            <a:r>
              <a:rPr lang="en-US" sz="2800" b="1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Комиссаров</a:t>
            </a:r>
            <a:r>
              <a:rPr lang="en-US" sz="28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рассмотрел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термин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«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ложные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друзья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»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переводчика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в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структуре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английского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8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высказывания</a:t>
            </a:r>
            <a:r>
              <a:rPr lang="ru-RU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         </a:t>
            </a:r>
            <a:r>
              <a:rPr lang="en-US" sz="2800" i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It is a long lane that has no turning.</a:t>
            </a:r>
            <a:r>
              <a:rPr lang="en-US" sz="28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 </a:t>
            </a:r>
          </a:p>
          <a:p>
            <a:pPr indent="-228600" defTabSz="914400" rtl="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2800" kern="12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cs"/>
            </a:endParaRPr>
          </a:p>
          <a:p>
            <a:pPr indent="-228600" defTabSz="914400" rtl="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1300" kern="12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cs"/>
            </a:endParaRPr>
          </a:p>
          <a:p>
            <a:pPr indent="-228600" defTabSz="914400" rtl="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1300" kern="12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cs"/>
            </a:endParaRPr>
          </a:p>
          <a:p>
            <a:pPr indent="-228600" defTabSz="914400" rtl="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1300" kern="12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cs"/>
            </a:endParaRPr>
          </a:p>
          <a:p>
            <a:pPr indent="-228600" defTabSz="914400" rtl="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1300" kern="12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42DCE2C-2863-46FA-9BE7-24365A24D9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49172" y="11941792"/>
            <a:ext cx="19934832" cy="1774208"/>
          </a:xfrm>
          <a:custGeom>
            <a:avLst/>
            <a:gdLst>
              <a:gd name="connsiteX0" fmla="*/ 4686423 w 9517857"/>
              <a:gd name="connsiteY0" fmla="*/ 247919 h 918356"/>
              <a:gd name="connsiteX1" fmla="*/ 4689051 w 9517857"/>
              <a:gd name="connsiteY1" fmla="*/ 250968 h 918356"/>
              <a:gd name="connsiteX2" fmla="*/ 4687244 w 9517857"/>
              <a:gd name="connsiteY2" fmla="*/ 251298 h 918356"/>
              <a:gd name="connsiteX3" fmla="*/ 4685225 w 9517857"/>
              <a:gd name="connsiteY3" fmla="*/ 246530 h 918356"/>
              <a:gd name="connsiteX4" fmla="*/ 4686133 w 9517857"/>
              <a:gd name="connsiteY4" fmla="*/ 246727 h 918356"/>
              <a:gd name="connsiteX5" fmla="*/ 4686423 w 9517857"/>
              <a:gd name="connsiteY5" fmla="*/ 247919 h 918356"/>
              <a:gd name="connsiteX6" fmla="*/ 9517856 w 9517857"/>
              <a:gd name="connsiteY6" fmla="*/ 0 h 918356"/>
              <a:gd name="connsiteX7" fmla="*/ 9517857 w 9517857"/>
              <a:gd name="connsiteY7" fmla="*/ 12 h 918356"/>
              <a:gd name="connsiteX8" fmla="*/ 9517857 w 9517857"/>
              <a:gd name="connsiteY8" fmla="*/ 918356 h 918356"/>
              <a:gd name="connsiteX9" fmla="*/ 14604 w 9517857"/>
              <a:gd name="connsiteY9" fmla="*/ 918356 h 918356"/>
              <a:gd name="connsiteX10" fmla="*/ 12841 w 9517857"/>
              <a:gd name="connsiteY10" fmla="*/ 917763 h 918356"/>
              <a:gd name="connsiteX11" fmla="*/ 93 w 9517857"/>
              <a:gd name="connsiteY11" fmla="*/ 912471 h 918356"/>
              <a:gd name="connsiteX12" fmla="*/ 58674 w 9517857"/>
              <a:gd name="connsiteY12" fmla="*/ 890322 h 918356"/>
              <a:gd name="connsiteX13" fmla="*/ 275005 w 9517857"/>
              <a:gd name="connsiteY13" fmla="*/ 807229 h 918356"/>
              <a:gd name="connsiteX14" fmla="*/ 587824 w 9517857"/>
              <a:gd name="connsiteY14" fmla="*/ 798195 h 918356"/>
              <a:gd name="connsiteX15" fmla="*/ 651826 w 9517857"/>
              <a:gd name="connsiteY15" fmla="*/ 738338 h 918356"/>
              <a:gd name="connsiteX16" fmla="*/ 727985 w 9517857"/>
              <a:gd name="connsiteY16" fmla="*/ 719826 h 918356"/>
              <a:gd name="connsiteX17" fmla="*/ 778982 w 9517857"/>
              <a:gd name="connsiteY17" fmla="*/ 710142 h 918356"/>
              <a:gd name="connsiteX18" fmla="*/ 849944 w 9517857"/>
              <a:gd name="connsiteY18" fmla="*/ 717987 h 918356"/>
              <a:gd name="connsiteX19" fmla="*/ 921659 w 9517857"/>
              <a:gd name="connsiteY19" fmla="*/ 712695 h 918356"/>
              <a:gd name="connsiteX20" fmla="*/ 930946 w 9517857"/>
              <a:gd name="connsiteY20" fmla="*/ 734046 h 918356"/>
              <a:gd name="connsiteX21" fmla="*/ 986250 w 9517857"/>
              <a:gd name="connsiteY21" fmla="*/ 713530 h 918356"/>
              <a:gd name="connsiteX22" fmla="*/ 1013752 w 9517857"/>
              <a:gd name="connsiteY22" fmla="*/ 713361 h 918356"/>
              <a:gd name="connsiteX23" fmla="*/ 1023734 w 9517857"/>
              <a:gd name="connsiteY23" fmla="*/ 718571 h 918356"/>
              <a:gd name="connsiteX24" fmla="*/ 1063207 w 9517857"/>
              <a:gd name="connsiteY24" fmla="*/ 715651 h 918356"/>
              <a:gd name="connsiteX25" fmla="*/ 1081980 w 9517857"/>
              <a:gd name="connsiteY25" fmla="*/ 738455 h 918356"/>
              <a:gd name="connsiteX26" fmla="*/ 1218120 w 9517857"/>
              <a:gd name="connsiteY26" fmla="*/ 713280 h 918356"/>
              <a:gd name="connsiteX27" fmla="*/ 1397459 w 9517857"/>
              <a:gd name="connsiteY27" fmla="*/ 691190 h 918356"/>
              <a:gd name="connsiteX28" fmla="*/ 1580688 w 9517857"/>
              <a:gd name="connsiteY28" fmla="*/ 693697 h 918356"/>
              <a:gd name="connsiteX29" fmla="*/ 1772334 w 9517857"/>
              <a:gd name="connsiteY29" fmla="*/ 710640 h 918356"/>
              <a:gd name="connsiteX30" fmla="*/ 2002561 w 9517857"/>
              <a:gd name="connsiteY30" fmla="*/ 659917 h 918356"/>
              <a:gd name="connsiteX31" fmla="*/ 2135144 w 9517857"/>
              <a:gd name="connsiteY31" fmla="*/ 636501 h 918356"/>
              <a:gd name="connsiteX32" fmla="*/ 2440292 w 9517857"/>
              <a:gd name="connsiteY32" fmla="*/ 593862 h 918356"/>
              <a:gd name="connsiteX33" fmla="*/ 2547829 w 9517857"/>
              <a:gd name="connsiteY33" fmla="*/ 566150 h 918356"/>
              <a:gd name="connsiteX34" fmla="*/ 2658055 w 9517857"/>
              <a:gd name="connsiteY34" fmla="*/ 578727 h 918356"/>
              <a:gd name="connsiteX35" fmla="*/ 2693698 w 9517857"/>
              <a:gd name="connsiteY35" fmla="*/ 560029 h 918356"/>
              <a:gd name="connsiteX36" fmla="*/ 2699673 w 9517857"/>
              <a:gd name="connsiteY36" fmla="*/ 556400 h 918356"/>
              <a:gd name="connsiteX37" fmla="*/ 2727306 w 9517857"/>
              <a:gd name="connsiteY37" fmla="*/ 550698 h 918356"/>
              <a:gd name="connsiteX38" fmla="*/ 2730451 w 9517857"/>
              <a:gd name="connsiteY38" fmla="*/ 538058 h 918356"/>
              <a:gd name="connsiteX39" fmla="*/ 2768713 w 9517857"/>
              <a:gd name="connsiteY39" fmla="*/ 521575 h 918356"/>
              <a:gd name="connsiteX40" fmla="*/ 2820868 w 9517857"/>
              <a:gd name="connsiteY40" fmla="*/ 514160 h 918356"/>
              <a:gd name="connsiteX41" fmla="*/ 3073635 w 9517857"/>
              <a:gd name="connsiteY41" fmla="*/ 491294 h 918356"/>
              <a:gd name="connsiteX42" fmla="*/ 3222071 w 9517857"/>
              <a:gd name="connsiteY42" fmla="*/ 470559 h 918356"/>
              <a:gd name="connsiteX43" fmla="*/ 3274069 w 9517857"/>
              <a:gd name="connsiteY43" fmla="*/ 451605 h 918356"/>
              <a:gd name="connsiteX44" fmla="*/ 3349632 w 9517857"/>
              <a:gd name="connsiteY44" fmla="*/ 432583 h 918356"/>
              <a:gd name="connsiteX45" fmla="*/ 3479593 w 9517857"/>
              <a:gd name="connsiteY45" fmla="*/ 390437 h 918356"/>
              <a:gd name="connsiteX46" fmla="*/ 3660110 w 9517857"/>
              <a:gd name="connsiteY46" fmla="*/ 348726 h 918356"/>
              <a:gd name="connsiteX47" fmla="*/ 3750023 w 9517857"/>
              <a:gd name="connsiteY47" fmla="*/ 370678 h 918356"/>
              <a:gd name="connsiteX48" fmla="*/ 3844133 w 9517857"/>
              <a:gd name="connsiteY48" fmla="*/ 360648 h 918356"/>
              <a:gd name="connsiteX49" fmla="*/ 3913545 w 9517857"/>
              <a:gd name="connsiteY49" fmla="*/ 344235 h 918356"/>
              <a:gd name="connsiteX50" fmla="*/ 4266740 w 9517857"/>
              <a:gd name="connsiteY50" fmla="*/ 361454 h 918356"/>
              <a:gd name="connsiteX51" fmla="*/ 4430770 w 9517857"/>
              <a:gd name="connsiteY51" fmla="*/ 342643 h 918356"/>
              <a:gd name="connsiteX52" fmla="*/ 4512664 w 9517857"/>
              <a:gd name="connsiteY52" fmla="*/ 319948 h 918356"/>
              <a:gd name="connsiteX53" fmla="*/ 4616423 w 9517857"/>
              <a:gd name="connsiteY53" fmla="*/ 290914 h 918356"/>
              <a:gd name="connsiteX54" fmla="*/ 4691675 w 9517857"/>
              <a:gd name="connsiteY54" fmla="*/ 254011 h 918356"/>
              <a:gd name="connsiteX55" fmla="*/ 4689051 w 9517857"/>
              <a:gd name="connsiteY55" fmla="*/ 250968 h 918356"/>
              <a:gd name="connsiteX56" fmla="*/ 4719994 w 9517857"/>
              <a:gd name="connsiteY56" fmla="*/ 245307 h 918356"/>
              <a:gd name="connsiteX57" fmla="*/ 4752894 w 9517857"/>
              <a:gd name="connsiteY57" fmla="*/ 239875 h 918356"/>
              <a:gd name="connsiteX58" fmla="*/ 4769329 w 9517857"/>
              <a:gd name="connsiteY58" fmla="*/ 233585 h 918356"/>
              <a:gd name="connsiteX59" fmla="*/ 4775634 w 9517857"/>
              <a:gd name="connsiteY59" fmla="*/ 234063 h 918356"/>
              <a:gd name="connsiteX60" fmla="*/ 4790452 w 9517857"/>
              <a:gd name="connsiteY60" fmla="*/ 233572 h 918356"/>
              <a:gd name="connsiteX61" fmla="*/ 4789062 w 9517857"/>
              <a:gd name="connsiteY61" fmla="*/ 241924 h 918356"/>
              <a:gd name="connsiteX62" fmla="*/ 4827826 w 9517857"/>
              <a:gd name="connsiteY62" fmla="*/ 246977 h 918356"/>
              <a:gd name="connsiteX63" fmla="*/ 4892569 w 9517857"/>
              <a:gd name="connsiteY63" fmla="*/ 249933 h 918356"/>
              <a:gd name="connsiteX64" fmla="*/ 4896611 w 9517857"/>
              <a:gd name="connsiteY64" fmla="*/ 240448 h 918356"/>
              <a:gd name="connsiteX65" fmla="*/ 4917286 w 9517857"/>
              <a:gd name="connsiteY65" fmla="*/ 243659 h 918356"/>
              <a:gd name="connsiteX66" fmla="*/ 4981173 w 9517857"/>
              <a:gd name="connsiteY66" fmla="*/ 247103 h 918356"/>
              <a:gd name="connsiteX67" fmla="*/ 5060397 w 9517857"/>
              <a:gd name="connsiteY67" fmla="*/ 263688 h 918356"/>
              <a:gd name="connsiteX68" fmla="*/ 5252996 w 9517857"/>
              <a:gd name="connsiteY68" fmla="*/ 270655 h 918356"/>
              <a:gd name="connsiteX69" fmla="*/ 5358056 w 9517857"/>
              <a:gd name="connsiteY69" fmla="*/ 247248 h 918356"/>
              <a:gd name="connsiteX70" fmla="*/ 5426496 w 9517857"/>
              <a:gd name="connsiteY70" fmla="*/ 235142 h 918356"/>
              <a:gd name="connsiteX71" fmla="*/ 5497161 w 9517857"/>
              <a:gd name="connsiteY71" fmla="*/ 228808 h 918356"/>
              <a:gd name="connsiteX72" fmla="*/ 5826043 w 9517857"/>
              <a:gd name="connsiteY72" fmla="*/ 148073 h 918356"/>
              <a:gd name="connsiteX73" fmla="*/ 6013415 w 9517857"/>
              <a:gd name="connsiteY73" fmla="*/ 137316 h 918356"/>
              <a:gd name="connsiteX74" fmla="*/ 6080994 w 9517857"/>
              <a:gd name="connsiteY74" fmla="*/ 142938 h 918356"/>
              <a:gd name="connsiteX75" fmla="*/ 6194152 w 9517857"/>
              <a:gd name="connsiteY75" fmla="*/ 151772 h 918356"/>
              <a:gd name="connsiteX76" fmla="*/ 6281379 w 9517857"/>
              <a:gd name="connsiteY76" fmla="*/ 181626 h 918356"/>
              <a:gd name="connsiteX77" fmla="*/ 6374947 w 9517857"/>
              <a:gd name="connsiteY77" fmla="*/ 179799 h 918356"/>
              <a:gd name="connsiteX78" fmla="*/ 6448518 w 9517857"/>
              <a:gd name="connsiteY78" fmla="*/ 164378 h 918356"/>
              <a:gd name="connsiteX79" fmla="*/ 6544700 w 9517857"/>
              <a:gd name="connsiteY79" fmla="*/ 167161 h 918356"/>
              <a:gd name="connsiteX80" fmla="*/ 6648353 w 9517857"/>
              <a:gd name="connsiteY80" fmla="*/ 172250 h 918356"/>
              <a:gd name="connsiteX81" fmla="*/ 6736227 w 9517857"/>
              <a:gd name="connsiteY81" fmla="*/ 173216 h 918356"/>
              <a:gd name="connsiteX82" fmla="*/ 6977218 w 9517857"/>
              <a:gd name="connsiteY82" fmla="*/ 184289 h 918356"/>
              <a:gd name="connsiteX83" fmla="*/ 7065221 w 9517857"/>
              <a:gd name="connsiteY83" fmla="*/ 227531 h 918356"/>
              <a:gd name="connsiteX84" fmla="*/ 7366876 w 9517857"/>
              <a:gd name="connsiteY84" fmla="*/ 248468 h 918356"/>
              <a:gd name="connsiteX85" fmla="*/ 7565449 w 9517857"/>
              <a:gd name="connsiteY85" fmla="*/ 258950 h 918356"/>
              <a:gd name="connsiteX86" fmla="*/ 7599285 w 9517857"/>
              <a:gd name="connsiteY86" fmla="*/ 266021 h 918356"/>
              <a:gd name="connsiteX87" fmla="*/ 7644411 w 9517857"/>
              <a:gd name="connsiteY87" fmla="*/ 258986 h 918356"/>
              <a:gd name="connsiteX88" fmla="*/ 7825110 w 9517857"/>
              <a:gd name="connsiteY88" fmla="*/ 229109 h 918356"/>
              <a:gd name="connsiteX89" fmla="*/ 7965804 w 9517857"/>
              <a:gd name="connsiteY89" fmla="*/ 190545 h 918356"/>
              <a:gd name="connsiteX90" fmla="*/ 8147401 w 9517857"/>
              <a:gd name="connsiteY90" fmla="*/ 205617 h 918356"/>
              <a:gd name="connsiteX91" fmla="*/ 8256033 w 9517857"/>
              <a:gd name="connsiteY91" fmla="*/ 193713 h 918356"/>
              <a:gd name="connsiteX92" fmla="*/ 8410677 w 9517857"/>
              <a:gd name="connsiteY92" fmla="*/ 172167 h 918356"/>
              <a:gd name="connsiteX93" fmla="*/ 8617841 w 9517857"/>
              <a:gd name="connsiteY93" fmla="*/ 155167 h 918356"/>
              <a:gd name="connsiteX94" fmla="*/ 8715976 w 9517857"/>
              <a:gd name="connsiteY94" fmla="*/ 178374 h 918356"/>
              <a:gd name="connsiteX95" fmla="*/ 8778827 w 9517857"/>
              <a:gd name="connsiteY95" fmla="*/ 172936 h 918356"/>
              <a:gd name="connsiteX96" fmla="*/ 8840778 w 9517857"/>
              <a:gd name="connsiteY96" fmla="*/ 143149 h 918356"/>
              <a:gd name="connsiteX97" fmla="*/ 9010380 w 9517857"/>
              <a:gd name="connsiteY97" fmla="*/ 91891 h 918356"/>
              <a:gd name="connsiteX98" fmla="*/ 9110856 w 9517857"/>
              <a:gd name="connsiteY98" fmla="*/ 70997 h 918356"/>
              <a:gd name="connsiteX99" fmla="*/ 9268817 w 9517857"/>
              <a:gd name="connsiteY99" fmla="*/ 53082 h 918356"/>
              <a:gd name="connsiteX100" fmla="*/ 9316667 w 9517857"/>
              <a:gd name="connsiteY100" fmla="*/ 45047 h 918356"/>
              <a:gd name="connsiteX101" fmla="*/ 9428209 w 9517857"/>
              <a:gd name="connsiteY101" fmla="*/ 29923 h 918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9517857" h="918356">
                <a:moveTo>
                  <a:pt x="4686423" y="247919"/>
                </a:moveTo>
                <a:lnTo>
                  <a:pt x="4689051" y="250968"/>
                </a:lnTo>
                <a:lnTo>
                  <a:pt x="4687244" y="251298"/>
                </a:lnTo>
                <a:close/>
                <a:moveTo>
                  <a:pt x="4685225" y="246530"/>
                </a:moveTo>
                <a:cubicBezTo>
                  <a:pt x="4688837" y="243198"/>
                  <a:pt x="4687468" y="244598"/>
                  <a:pt x="4686133" y="246727"/>
                </a:cubicBezTo>
                <a:lnTo>
                  <a:pt x="4686423" y="247919"/>
                </a:lnTo>
                <a:close/>
                <a:moveTo>
                  <a:pt x="9517856" y="0"/>
                </a:moveTo>
                <a:lnTo>
                  <a:pt x="9517857" y="12"/>
                </a:lnTo>
                <a:lnTo>
                  <a:pt x="9517857" y="918356"/>
                </a:lnTo>
                <a:lnTo>
                  <a:pt x="14604" y="918356"/>
                </a:lnTo>
                <a:lnTo>
                  <a:pt x="12841" y="917763"/>
                </a:lnTo>
                <a:cubicBezTo>
                  <a:pt x="4532" y="914864"/>
                  <a:pt x="-773" y="912807"/>
                  <a:pt x="93" y="912471"/>
                </a:cubicBezTo>
                <a:cubicBezTo>
                  <a:pt x="172" y="912298"/>
                  <a:pt x="58594" y="890495"/>
                  <a:pt x="58674" y="890322"/>
                </a:cubicBezTo>
                <a:cubicBezTo>
                  <a:pt x="127436" y="929614"/>
                  <a:pt x="206243" y="828226"/>
                  <a:pt x="275005" y="807229"/>
                </a:cubicBezTo>
                <a:cubicBezTo>
                  <a:pt x="303983" y="806087"/>
                  <a:pt x="504960" y="777375"/>
                  <a:pt x="587824" y="798195"/>
                </a:cubicBezTo>
                <a:cubicBezTo>
                  <a:pt x="598733" y="769348"/>
                  <a:pt x="682904" y="785924"/>
                  <a:pt x="651826" y="738338"/>
                </a:cubicBezTo>
                <a:cubicBezTo>
                  <a:pt x="688440" y="737862"/>
                  <a:pt x="753255" y="750396"/>
                  <a:pt x="727985" y="719826"/>
                </a:cubicBezTo>
                <a:cubicBezTo>
                  <a:pt x="739648" y="718749"/>
                  <a:pt x="775717" y="715087"/>
                  <a:pt x="778982" y="710142"/>
                </a:cubicBezTo>
                <a:cubicBezTo>
                  <a:pt x="779189" y="709407"/>
                  <a:pt x="849736" y="718721"/>
                  <a:pt x="849944" y="717987"/>
                </a:cubicBezTo>
                <a:lnTo>
                  <a:pt x="921659" y="712695"/>
                </a:lnTo>
                <a:lnTo>
                  <a:pt x="930946" y="734046"/>
                </a:lnTo>
                <a:lnTo>
                  <a:pt x="986250" y="713530"/>
                </a:lnTo>
                <a:lnTo>
                  <a:pt x="1013752" y="713361"/>
                </a:lnTo>
                <a:lnTo>
                  <a:pt x="1023734" y="718571"/>
                </a:lnTo>
                <a:cubicBezTo>
                  <a:pt x="1033291" y="721276"/>
                  <a:pt x="1045398" y="721394"/>
                  <a:pt x="1063207" y="715651"/>
                </a:cubicBezTo>
                <a:lnTo>
                  <a:pt x="1081980" y="738455"/>
                </a:lnTo>
                <a:lnTo>
                  <a:pt x="1218120" y="713280"/>
                </a:lnTo>
                <a:cubicBezTo>
                  <a:pt x="1230137" y="716162"/>
                  <a:pt x="1387179" y="685179"/>
                  <a:pt x="1397459" y="691190"/>
                </a:cubicBezTo>
                <a:cubicBezTo>
                  <a:pt x="1490025" y="704984"/>
                  <a:pt x="1465878" y="715604"/>
                  <a:pt x="1580688" y="693697"/>
                </a:cubicBezTo>
                <a:cubicBezTo>
                  <a:pt x="1607067" y="704379"/>
                  <a:pt x="1719477" y="658239"/>
                  <a:pt x="1772334" y="710640"/>
                </a:cubicBezTo>
                <a:cubicBezTo>
                  <a:pt x="1745536" y="644824"/>
                  <a:pt x="1976078" y="716436"/>
                  <a:pt x="2002561" y="659917"/>
                </a:cubicBezTo>
                <a:cubicBezTo>
                  <a:pt x="2045346" y="660357"/>
                  <a:pt x="2166676" y="654391"/>
                  <a:pt x="2135144" y="636501"/>
                </a:cubicBezTo>
                <a:cubicBezTo>
                  <a:pt x="2276591" y="665055"/>
                  <a:pt x="2293173" y="591792"/>
                  <a:pt x="2440292" y="593862"/>
                </a:cubicBezTo>
                <a:cubicBezTo>
                  <a:pt x="2495160" y="534824"/>
                  <a:pt x="2473343" y="585644"/>
                  <a:pt x="2547829" y="566150"/>
                </a:cubicBezTo>
                <a:cubicBezTo>
                  <a:pt x="2545438" y="614169"/>
                  <a:pt x="2632278" y="528280"/>
                  <a:pt x="2658055" y="578727"/>
                </a:cubicBezTo>
                <a:cubicBezTo>
                  <a:pt x="2670795" y="573581"/>
                  <a:pt x="2682322" y="567005"/>
                  <a:pt x="2693698" y="560029"/>
                </a:cubicBezTo>
                <a:lnTo>
                  <a:pt x="2699673" y="556400"/>
                </a:lnTo>
                <a:lnTo>
                  <a:pt x="2727306" y="550698"/>
                </a:lnTo>
                <a:lnTo>
                  <a:pt x="2730451" y="538058"/>
                </a:lnTo>
                <a:lnTo>
                  <a:pt x="2768713" y="521575"/>
                </a:lnTo>
                <a:cubicBezTo>
                  <a:pt x="2783756" y="517104"/>
                  <a:pt x="2800788" y="514291"/>
                  <a:pt x="2820868" y="514160"/>
                </a:cubicBezTo>
                <a:cubicBezTo>
                  <a:pt x="2894791" y="532885"/>
                  <a:pt x="2981506" y="465507"/>
                  <a:pt x="3073635" y="491294"/>
                </a:cubicBezTo>
                <a:cubicBezTo>
                  <a:pt x="3106872" y="496624"/>
                  <a:pt x="3205785" y="487718"/>
                  <a:pt x="3222071" y="470559"/>
                </a:cubicBezTo>
                <a:cubicBezTo>
                  <a:pt x="3242193" y="465514"/>
                  <a:pt x="3267163" y="469136"/>
                  <a:pt x="3274069" y="451605"/>
                </a:cubicBezTo>
                <a:cubicBezTo>
                  <a:pt x="3286659" y="430165"/>
                  <a:pt x="3363648" y="455571"/>
                  <a:pt x="3349632" y="432583"/>
                </a:cubicBezTo>
                <a:cubicBezTo>
                  <a:pt x="3404182" y="449847"/>
                  <a:pt x="3438210" y="404323"/>
                  <a:pt x="3479593" y="390437"/>
                </a:cubicBezTo>
                <a:cubicBezTo>
                  <a:pt x="3523240" y="408403"/>
                  <a:pt x="3567027" y="361554"/>
                  <a:pt x="3660110" y="348726"/>
                </a:cubicBezTo>
                <a:cubicBezTo>
                  <a:pt x="3708299" y="369683"/>
                  <a:pt x="3662447" y="344775"/>
                  <a:pt x="3750023" y="370678"/>
                </a:cubicBezTo>
                <a:cubicBezTo>
                  <a:pt x="3752092" y="367132"/>
                  <a:pt x="3816880" y="365055"/>
                  <a:pt x="3844133" y="360648"/>
                </a:cubicBezTo>
                <a:cubicBezTo>
                  <a:pt x="3871386" y="356240"/>
                  <a:pt x="3882848" y="332490"/>
                  <a:pt x="3913545" y="344235"/>
                </a:cubicBezTo>
                <a:cubicBezTo>
                  <a:pt x="4050255" y="376864"/>
                  <a:pt x="4159924" y="363190"/>
                  <a:pt x="4266740" y="361454"/>
                </a:cubicBezTo>
                <a:cubicBezTo>
                  <a:pt x="4385770" y="354374"/>
                  <a:pt x="4314535" y="340143"/>
                  <a:pt x="4430770" y="342643"/>
                </a:cubicBezTo>
                <a:cubicBezTo>
                  <a:pt x="4439969" y="322594"/>
                  <a:pt x="4478290" y="314645"/>
                  <a:pt x="4512664" y="319948"/>
                </a:cubicBezTo>
                <a:cubicBezTo>
                  <a:pt x="4570011" y="315138"/>
                  <a:pt x="4549085" y="269599"/>
                  <a:pt x="4616423" y="290914"/>
                </a:cubicBezTo>
                <a:cubicBezTo>
                  <a:pt x="4599641" y="270277"/>
                  <a:pt x="4692085" y="269216"/>
                  <a:pt x="4691675" y="254011"/>
                </a:cubicBezTo>
                <a:lnTo>
                  <a:pt x="4689051" y="250968"/>
                </a:lnTo>
                <a:lnTo>
                  <a:pt x="4719994" y="245307"/>
                </a:lnTo>
                <a:cubicBezTo>
                  <a:pt x="4732635" y="242775"/>
                  <a:pt x="4745300" y="240335"/>
                  <a:pt x="4752894" y="239875"/>
                </a:cubicBezTo>
                <a:lnTo>
                  <a:pt x="4769329" y="233585"/>
                </a:lnTo>
                <a:lnTo>
                  <a:pt x="4775634" y="234063"/>
                </a:lnTo>
                <a:lnTo>
                  <a:pt x="4790452" y="233572"/>
                </a:lnTo>
                <a:cubicBezTo>
                  <a:pt x="4789989" y="236356"/>
                  <a:pt x="4789525" y="239141"/>
                  <a:pt x="4789062" y="241924"/>
                </a:cubicBezTo>
                <a:cubicBezTo>
                  <a:pt x="4786342" y="249932"/>
                  <a:pt x="4804560" y="248631"/>
                  <a:pt x="4827826" y="246977"/>
                </a:cubicBezTo>
                <a:cubicBezTo>
                  <a:pt x="4875782" y="239569"/>
                  <a:pt x="4874112" y="283413"/>
                  <a:pt x="4892569" y="249933"/>
                </a:cubicBezTo>
                <a:lnTo>
                  <a:pt x="4896611" y="240448"/>
                </a:lnTo>
                <a:lnTo>
                  <a:pt x="4917286" y="243659"/>
                </a:lnTo>
                <a:cubicBezTo>
                  <a:pt x="4923060" y="243799"/>
                  <a:pt x="4981729" y="240979"/>
                  <a:pt x="4981173" y="247103"/>
                </a:cubicBezTo>
                <a:cubicBezTo>
                  <a:pt x="5024880" y="220690"/>
                  <a:pt x="5014146" y="257963"/>
                  <a:pt x="5060397" y="263688"/>
                </a:cubicBezTo>
                <a:cubicBezTo>
                  <a:pt x="5093356" y="238589"/>
                  <a:pt x="5157892" y="275351"/>
                  <a:pt x="5252996" y="270655"/>
                </a:cubicBezTo>
                <a:cubicBezTo>
                  <a:pt x="5288840" y="241872"/>
                  <a:pt x="5287005" y="287921"/>
                  <a:pt x="5358056" y="247248"/>
                </a:cubicBezTo>
                <a:cubicBezTo>
                  <a:pt x="5361752" y="250257"/>
                  <a:pt x="5403312" y="238215"/>
                  <a:pt x="5426496" y="235142"/>
                </a:cubicBezTo>
                <a:cubicBezTo>
                  <a:pt x="5449679" y="232069"/>
                  <a:pt x="5473549" y="245611"/>
                  <a:pt x="5497161" y="228808"/>
                </a:cubicBezTo>
                <a:cubicBezTo>
                  <a:pt x="5611861" y="172767"/>
                  <a:pt x="5723211" y="165860"/>
                  <a:pt x="5826043" y="148073"/>
                </a:cubicBezTo>
                <a:cubicBezTo>
                  <a:pt x="5943127" y="133166"/>
                  <a:pt x="5872659" y="193078"/>
                  <a:pt x="6013415" y="137316"/>
                </a:cubicBezTo>
                <a:cubicBezTo>
                  <a:pt x="6031924" y="154783"/>
                  <a:pt x="6050745" y="154258"/>
                  <a:pt x="6080994" y="142938"/>
                </a:cubicBezTo>
                <a:cubicBezTo>
                  <a:pt x="6138083" y="137090"/>
                  <a:pt x="6140195" y="184383"/>
                  <a:pt x="6194152" y="151772"/>
                </a:cubicBezTo>
                <a:cubicBezTo>
                  <a:pt x="6187280" y="177783"/>
                  <a:pt x="6304222" y="153410"/>
                  <a:pt x="6281379" y="181626"/>
                </a:cubicBezTo>
                <a:cubicBezTo>
                  <a:pt x="6321899" y="201819"/>
                  <a:pt x="6335111" y="162590"/>
                  <a:pt x="6374947" y="179799"/>
                </a:cubicBezTo>
                <a:cubicBezTo>
                  <a:pt x="6417404" y="181336"/>
                  <a:pt x="6402484" y="169694"/>
                  <a:pt x="6448518" y="164378"/>
                </a:cubicBezTo>
                <a:cubicBezTo>
                  <a:pt x="6504958" y="162488"/>
                  <a:pt x="6493438" y="111203"/>
                  <a:pt x="6544700" y="167161"/>
                </a:cubicBezTo>
                <a:cubicBezTo>
                  <a:pt x="6601507" y="148697"/>
                  <a:pt x="6566269" y="164386"/>
                  <a:pt x="6648353" y="172250"/>
                </a:cubicBezTo>
                <a:cubicBezTo>
                  <a:pt x="6680008" y="155223"/>
                  <a:pt x="6707960" y="160673"/>
                  <a:pt x="6736227" y="173216"/>
                </a:cubicBezTo>
                <a:cubicBezTo>
                  <a:pt x="6813963" y="164284"/>
                  <a:pt x="6888143" y="181296"/>
                  <a:pt x="6977218" y="184289"/>
                </a:cubicBezTo>
                <a:cubicBezTo>
                  <a:pt x="7040424" y="188318"/>
                  <a:pt x="7000278" y="216835"/>
                  <a:pt x="7065221" y="227531"/>
                </a:cubicBezTo>
                <a:cubicBezTo>
                  <a:pt x="7130163" y="238228"/>
                  <a:pt x="7291878" y="238208"/>
                  <a:pt x="7366876" y="248468"/>
                </a:cubicBezTo>
                <a:cubicBezTo>
                  <a:pt x="7491356" y="206752"/>
                  <a:pt x="7367734" y="280166"/>
                  <a:pt x="7565449" y="258950"/>
                </a:cubicBezTo>
                <a:cubicBezTo>
                  <a:pt x="7575959" y="252432"/>
                  <a:pt x="7600854" y="257628"/>
                  <a:pt x="7599285" y="266021"/>
                </a:cubicBezTo>
                <a:cubicBezTo>
                  <a:pt x="7611616" y="262940"/>
                  <a:pt x="7639946" y="245819"/>
                  <a:pt x="7644411" y="258986"/>
                </a:cubicBezTo>
                <a:cubicBezTo>
                  <a:pt x="7708015" y="258012"/>
                  <a:pt x="7770249" y="247724"/>
                  <a:pt x="7825110" y="229109"/>
                </a:cubicBezTo>
                <a:cubicBezTo>
                  <a:pt x="7949762" y="247028"/>
                  <a:pt x="7921956" y="197757"/>
                  <a:pt x="7965804" y="190545"/>
                </a:cubicBezTo>
                <a:cubicBezTo>
                  <a:pt x="8039439" y="213878"/>
                  <a:pt x="8063651" y="191475"/>
                  <a:pt x="8147401" y="205617"/>
                </a:cubicBezTo>
                <a:cubicBezTo>
                  <a:pt x="8166453" y="196610"/>
                  <a:pt x="8225048" y="207099"/>
                  <a:pt x="8256033" y="193713"/>
                </a:cubicBezTo>
                <a:cubicBezTo>
                  <a:pt x="8311388" y="242017"/>
                  <a:pt x="8350376" y="178592"/>
                  <a:pt x="8410677" y="172167"/>
                </a:cubicBezTo>
                <a:cubicBezTo>
                  <a:pt x="8470978" y="165743"/>
                  <a:pt x="8572470" y="206385"/>
                  <a:pt x="8617841" y="155167"/>
                </a:cubicBezTo>
                <a:cubicBezTo>
                  <a:pt x="8646050" y="160448"/>
                  <a:pt x="8664949" y="183631"/>
                  <a:pt x="8715976" y="178374"/>
                </a:cubicBezTo>
                <a:cubicBezTo>
                  <a:pt x="8737194" y="188216"/>
                  <a:pt x="8738009" y="189511"/>
                  <a:pt x="8778827" y="172936"/>
                </a:cubicBezTo>
                <a:cubicBezTo>
                  <a:pt x="8725277" y="146372"/>
                  <a:pt x="8850819" y="175612"/>
                  <a:pt x="8840778" y="143149"/>
                </a:cubicBezTo>
                <a:cubicBezTo>
                  <a:pt x="8903519" y="121096"/>
                  <a:pt x="9021861" y="150359"/>
                  <a:pt x="9010380" y="91891"/>
                </a:cubicBezTo>
                <a:cubicBezTo>
                  <a:pt x="9027103" y="56852"/>
                  <a:pt x="9112524" y="108357"/>
                  <a:pt x="9110856" y="70997"/>
                </a:cubicBezTo>
                <a:cubicBezTo>
                  <a:pt x="9148189" y="94250"/>
                  <a:pt x="9209809" y="53285"/>
                  <a:pt x="9268817" y="53082"/>
                </a:cubicBezTo>
                <a:cubicBezTo>
                  <a:pt x="9279135" y="35997"/>
                  <a:pt x="9292736" y="36520"/>
                  <a:pt x="9316667" y="45047"/>
                </a:cubicBezTo>
                <a:cubicBezTo>
                  <a:pt x="9352186" y="45862"/>
                  <a:pt x="9390008" y="39799"/>
                  <a:pt x="9428209" y="29923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452148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131BAD53-4E89-4F62-BBB7-26359763ED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4384000" cy="13716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62756DA2-40EB-4C6F-B962-5822FFB54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306876" cy="13716000"/>
          </a:xfrm>
          <a:custGeom>
            <a:avLst/>
            <a:gdLst>
              <a:gd name="connsiteX0" fmla="*/ 0 w 6096000"/>
              <a:gd name="connsiteY0" fmla="*/ 0 h 6858000"/>
              <a:gd name="connsiteX1" fmla="*/ 5567517 w 6096000"/>
              <a:gd name="connsiteY1" fmla="*/ 0 h 6858000"/>
              <a:gd name="connsiteX2" fmla="*/ 5566938 w 6096000"/>
              <a:gd name="connsiteY2" fmla="*/ 1705 h 6858000"/>
              <a:gd name="connsiteX3" fmla="*/ 5551594 w 6096000"/>
              <a:gd name="connsiteY3" fmla="*/ 17287 h 6858000"/>
              <a:gd name="connsiteX4" fmla="*/ 5545641 w 6096000"/>
              <a:gd name="connsiteY4" fmla="*/ 130336 h 6858000"/>
              <a:gd name="connsiteX5" fmla="*/ 5538289 w 6096000"/>
              <a:gd name="connsiteY5" fmla="*/ 187093 h 6858000"/>
              <a:gd name="connsiteX6" fmla="*/ 5545790 w 6096000"/>
              <a:gd name="connsiteY6" fmla="*/ 265704 h 6858000"/>
              <a:gd name="connsiteX7" fmla="*/ 5542313 w 6096000"/>
              <a:gd name="connsiteY7" fmla="*/ 354566 h 6858000"/>
              <a:gd name="connsiteX8" fmla="*/ 5524126 w 6096000"/>
              <a:gd name="connsiteY8" fmla="*/ 472000 h 6858000"/>
              <a:gd name="connsiteX9" fmla="*/ 5522170 w 6096000"/>
              <a:gd name="connsiteY9" fmla="*/ 473782 h 6858000"/>
              <a:gd name="connsiteX10" fmla="*/ 5521798 w 6096000"/>
              <a:gd name="connsiteY10" fmla="*/ 491380 h 6858000"/>
              <a:gd name="connsiteX11" fmla="*/ 5536419 w 6096000"/>
              <a:gd name="connsiteY11" fmla="*/ 531675 h 6858000"/>
              <a:gd name="connsiteX12" fmla="*/ 5533435 w 6096000"/>
              <a:gd name="connsiteY12" fmla="*/ 536015 h 6858000"/>
              <a:gd name="connsiteX13" fmla="*/ 5538088 w 6096000"/>
              <a:gd name="connsiteY13" fmla="*/ 572092 h 6858000"/>
              <a:gd name="connsiteX14" fmla="*/ 5536061 w 6096000"/>
              <a:gd name="connsiteY14" fmla="*/ 572511 h 6858000"/>
              <a:gd name="connsiteX15" fmla="*/ 5528218 w 6096000"/>
              <a:gd name="connsiteY15" fmla="*/ 582332 h 6858000"/>
              <a:gd name="connsiteX16" fmla="*/ 5518011 w 6096000"/>
              <a:gd name="connsiteY16" fmla="*/ 601285 h 6858000"/>
              <a:gd name="connsiteX17" fmla="*/ 5473174 w 6096000"/>
              <a:gd name="connsiteY17" fmla="*/ 681608 h 6858000"/>
              <a:gd name="connsiteX18" fmla="*/ 5472963 w 6096000"/>
              <a:gd name="connsiteY18" fmla="*/ 689151 h 6858000"/>
              <a:gd name="connsiteX19" fmla="*/ 5472485 w 6096000"/>
              <a:gd name="connsiteY19" fmla="*/ 689289 h 6858000"/>
              <a:gd name="connsiteX20" fmla="*/ 5471326 w 6096000"/>
              <a:gd name="connsiteY20" fmla="*/ 697222 h 6858000"/>
              <a:gd name="connsiteX21" fmla="*/ 5472164 w 6096000"/>
              <a:gd name="connsiteY21" fmla="*/ 717531 h 6858000"/>
              <a:gd name="connsiteX22" fmla="*/ 5468891 w 6096000"/>
              <a:gd name="connsiteY22" fmla="*/ 722494 h 6858000"/>
              <a:gd name="connsiteX23" fmla="*/ 5463081 w 6096000"/>
              <a:gd name="connsiteY23" fmla="*/ 724368 h 6858000"/>
              <a:gd name="connsiteX24" fmla="*/ 5446981 w 6096000"/>
              <a:gd name="connsiteY24" fmla="*/ 752692 h 6858000"/>
              <a:gd name="connsiteX25" fmla="*/ 5417190 w 6096000"/>
              <a:gd name="connsiteY25" fmla="*/ 816346 h 6858000"/>
              <a:gd name="connsiteX26" fmla="*/ 5388958 w 6096000"/>
              <a:gd name="connsiteY26" fmla="*/ 889417 h 6858000"/>
              <a:gd name="connsiteX27" fmla="*/ 5307044 w 6096000"/>
              <a:gd name="connsiteY27" fmla="*/ 1063288 h 6858000"/>
              <a:gd name="connsiteX28" fmla="*/ 5303837 w 6096000"/>
              <a:gd name="connsiteY28" fmla="*/ 1157176 h 6858000"/>
              <a:gd name="connsiteX29" fmla="*/ 5286494 w 6096000"/>
              <a:gd name="connsiteY29" fmla="*/ 1210776 h 6858000"/>
              <a:gd name="connsiteX30" fmla="*/ 5282463 w 6096000"/>
              <a:gd name="connsiteY30" fmla="*/ 1301993 h 6858000"/>
              <a:gd name="connsiteX31" fmla="*/ 5252235 w 6096000"/>
              <a:gd name="connsiteY31" fmla="*/ 1360879 h 6858000"/>
              <a:gd name="connsiteX32" fmla="*/ 5244497 w 6096000"/>
              <a:gd name="connsiteY32" fmla="*/ 1404045 h 6858000"/>
              <a:gd name="connsiteX33" fmla="*/ 5223823 w 6096000"/>
              <a:gd name="connsiteY33" fmla="*/ 1429568 h 6858000"/>
              <a:gd name="connsiteX34" fmla="*/ 5224851 w 6096000"/>
              <a:gd name="connsiteY34" fmla="*/ 1430305 h 6858000"/>
              <a:gd name="connsiteX35" fmla="*/ 5212394 w 6096000"/>
              <a:gd name="connsiteY35" fmla="*/ 1463304 h 6858000"/>
              <a:gd name="connsiteX36" fmla="*/ 5209958 w 6096000"/>
              <a:gd name="connsiteY36" fmla="*/ 1514846 h 6858000"/>
              <a:gd name="connsiteX37" fmla="*/ 5206417 w 6096000"/>
              <a:gd name="connsiteY37" fmla="*/ 1519731 h 6858000"/>
              <a:gd name="connsiteX38" fmla="*/ 5206640 w 6096000"/>
              <a:gd name="connsiteY38" fmla="*/ 1519929 h 6858000"/>
              <a:gd name="connsiteX39" fmla="*/ 5207632 w 6096000"/>
              <a:gd name="connsiteY39" fmla="*/ 1546022 h 6858000"/>
              <a:gd name="connsiteX40" fmla="*/ 5212030 w 6096000"/>
              <a:gd name="connsiteY40" fmla="*/ 1578752 h 6858000"/>
              <a:gd name="connsiteX41" fmla="*/ 5203533 w 6096000"/>
              <a:gd name="connsiteY41" fmla="*/ 1647555 h 6858000"/>
              <a:gd name="connsiteX42" fmla="*/ 5190877 w 6096000"/>
              <a:gd name="connsiteY42" fmla="*/ 1715685 h 6858000"/>
              <a:gd name="connsiteX43" fmla="*/ 5184235 w 6096000"/>
              <a:gd name="connsiteY43" fmla="*/ 1740358 h 6858000"/>
              <a:gd name="connsiteX44" fmla="*/ 5181475 w 6096000"/>
              <a:gd name="connsiteY44" fmla="*/ 1784314 h 6858000"/>
              <a:gd name="connsiteX45" fmla="*/ 5185845 w 6096000"/>
              <a:gd name="connsiteY45" fmla="*/ 1804434 h 6858000"/>
              <a:gd name="connsiteX46" fmla="*/ 5185068 w 6096000"/>
              <a:gd name="connsiteY46" fmla="*/ 1805316 h 6858000"/>
              <a:gd name="connsiteX47" fmla="*/ 5188593 w 6096000"/>
              <a:gd name="connsiteY47" fmla="*/ 1807109 h 6858000"/>
              <a:gd name="connsiteX48" fmla="*/ 5185920 w 6096000"/>
              <a:gd name="connsiteY48" fmla="*/ 1821003 h 6858000"/>
              <a:gd name="connsiteX49" fmla="*/ 5183543 w 6096000"/>
              <a:gd name="connsiteY49" fmla="*/ 1824832 h 6858000"/>
              <a:gd name="connsiteX50" fmla="*/ 5182235 w 6096000"/>
              <a:gd name="connsiteY50" fmla="*/ 1830429 h 6858000"/>
              <a:gd name="connsiteX51" fmla="*/ 5182525 w 6096000"/>
              <a:gd name="connsiteY51" fmla="*/ 1830569 h 6858000"/>
              <a:gd name="connsiteX52" fmla="*/ 5180663 w 6096000"/>
              <a:gd name="connsiteY52" fmla="*/ 1835810 h 6858000"/>
              <a:gd name="connsiteX53" fmla="*/ 5167452 w 6096000"/>
              <a:gd name="connsiteY53" fmla="*/ 1861483 h 6858000"/>
              <a:gd name="connsiteX54" fmla="*/ 5174266 w 6096000"/>
              <a:gd name="connsiteY54" fmla="*/ 1892417 h 6858000"/>
              <a:gd name="connsiteX55" fmla="*/ 5189262 w 6096000"/>
              <a:gd name="connsiteY55" fmla="*/ 1895114 h 6858000"/>
              <a:gd name="connsiteX56" fmla="*/ 5187100 w 6096000"/>
              <a:gd name="connsiteY56" fmla="*/ 1899379 h 6858000"/>
              <a:gd name="connsiteX57" fmla="*/ 5180471 w 6096000"/>
              <a:gd name="connsiteY57" fmla="*/ 1907867 h 6858000"/>
              <a:gd name="connsiteX58" fmla="*/ 5181361 w 6096000"/>
              <a:gd name="connsiteY58" fmla="*/ 1910265 h 6858000"/>
              <a:gd name="connsiteX59" fmla="*/ 5178268 w 6096000"/>
              <a:gd name="connsiteY59" fmla="*/ 1935584 h 6858000"/>
              <a:gd name="connsiteX60" fmla="*/ 5183619 w 6096000"/>
              <a:gd name="connsiteY60" fmla="*/ 1942021 h 6858000"/>
              <a:gd name="connsiteX61" fmla="*/ 5184480 w 6096000"/>
              <a:gd name="connsiteY61" fmla="*/ 1945112 h 6858000"/>
              <a:gd name="connsiteX62" fmla="*/ 5172776 w 6096000"/>
              <a:gd name="connsiteY62" fmla="*/ 1961162 h 6858000"/>
              <a:gd name="connsiteX63" fmla="*/ 5168513 w 6096000"/>
              <a:gd name="connsiteY63" fmla="*/ 1969445 h 6858000"/>
              <a:gd name="connsiteX64" fmla="*/ 5126597 w 6096000"/>
              <a:gd name="connsiteY64" fmla="*/ 2024270 h 6858000"/>
              <a:gd name="connsiteX65" fmla="*/ 5119528 w 6096000"/>
              <a:gd name="connsiteY65" fmla="*/ 2107942 h 6858000"/>
              <a:gd name="connsiteX66" fmla="*/ 5110356 w 6096000"/>
              <a:gd name="connsiteY66" fmla="*/ 2193455 h 6858000"/>
              <a:gd name="connsiteX67" fmla="*/ 5104992 w 6096000"/>
              <a:gd name="connsiteY67" fmla="*/ 2260088 h 6858000"/>
              <a:gd name="connsiteX68" fmla="*/ 5059439 w 6096000"/>
              <a:gd name="connsiteY68" fmla="*/ 2335735 h 6858000"/>
              <a:gd name="connsiteX69" fmla="*/ 5022061 w 6096000"/>
              <a:gd name="connsiteY69" fmla="*/ 2408995 h 6858000"/>
              <a:gd name="connsiteX70" fmla="*/ 5022253 w 6096000"/>
              <a:gd name="connsiteY70" fmla="*/ 2445869 h 6858000"/>
              <a:gd name="connsiteX71" fmla="*/ 5011426 w 6096000"/>
              <a:gd name="connsiteY71" fmla="*/ 2496499 h 6858000"/>
              <a:gd name="connsiteX72" fmla="*/ 4994224 w 6096000"/>
              <a:gd name="connsiteY72" fmla="*/ 2549900 h 6858000"/>
              <a:gd name="connsiteX73" fmla="*/ 4995245 w 6096000"/>
              <a:gd name="connsiteY73" fmla="*/ 2596456 h 6858000"/>
              <a:gd name="connsiteX74" fmla="*/ 4988570 w 6096000"/>
              <a:gd name="connsiteY74" fmla="*/ 2606088 h 6858000"/>
              <a:gd name="connsiteX75" fmla="*/ 4988371 w 6096000"/>
              <a:gd name="connsiteY75" fmla="*/ 2635351 h 6858000"/>
              <a:gd name="connsiteX76" fmla="*/ 4983212 w 6096000"/>
              <a:gd name="connsiteY76" fmla="*/ 2665666 h 6858000"/>
              <a:gd name="connsiteX77" fmla="*/ 4968234 w 6096000"/>
              <a:gd name="connsiteY77" fmla="*/ 2715895 h 6858000"/>
              <a:gd name="connsiteX78" fmla="*/ 4975888 w 6096000"/>
              <a:gd name="connsiteY78" fmla="*/ 2725052 h 6858000"/>
              <a:gd name="connsiteX79" fmla="*/ 4980195 w 6096000"/>
              <a:gd name="connsiteY79" fmla="*/ 2726489 h 6858000"/>
              <a:gd name="connsiteX80" fmla="*/ 4976218 w 6096000"/>
              <a:gd name="connsiteY80" fmla="*/ 2740278 h 6858000"/>
              <a:gd name="connsiteX81" fmla="*/ 4980571 w 6096000"/>
              <a:gd name="connsiteY81" fmla="*/ 2751112 h 6858000"/>
              <a:gd name="connsiteX82" fmla="*/ 4973893 w 6096000"/>
              <a:gd name="connsiteY82" fmla="*/ 2760208 h 6858000"/>
              <a:gd name="connsiteX83" fmla="*/ 4979005 w 6096000"/>
              <a:gd name="connsiteY83" fmla="*/ 2790136 h 6858000"/>
              <a:gd name="connsiteX84" fmla="*/ 4986137 w 6096000"/>
              <a:gd name="connsiteY84" fmla="*/ 2804183 h 6858000"/>
              <a:gd name="connsiteX85" fmla="*/ 4986175 w 6096000"/>
              <a:gd name="connsiteY85" fmla="*/ 2825860 h 6858000"/>
              <a:gd name="connsiteX86" fmla="*/ 4993936 w 6096000"/>
              <a:gd name="connsiteY86" fmla="*/ 2911749 h 6858000"/>
              <a:gd name="connsiteX87" fmla="*/ 4992563 w 6096000"/>
              <a:gd name="connsiteY87" fmla="*/ 2977278 h 6858000"/>
              <a:gd name="connsiteX88" fmla="*/ 4980516 w 6096000"/>
              <a:gd name="connsiteY88" fmla="*/ 2991092 h 6858000"/>
              <a:gd name="connsiteX89" fmla="*/ 4992801 w 6096000"/>
              <a:gd name="connsiteY89" fmla="*/ 3020247 h 6858000"/>
              <a:gd name="connsiteX90" fmla="*/ 5014805 w 6096000"/>
              <a:gd name="connsiteY90" fmla="*/ 3065434 h 6858000"/>
              <a:gd name="connsiteX91" fmla="*/ 5002733 w 6096000"/>
              <a:gd name="connsiteY91" fmla="*/ 3103777 h 6858000"/>
              <a:gd name="connsiteX92" fmla="*/ 5002941 w 6096000"/>
              <a:gd name="connsiteY92" fmla="*/ 3151828 h 6858000"/>
              <a:gd name="connsiteX93" fmla="*/ 5002883 w 6096000"/>
              <a:gd name="connsiteY93" fmla="*/ 3180546 h 6858000"/>
              <a:gd name="connsiteX94" fmla="*/ 5016711 w 6096000"/>
              <a:gd name="connsiteY94" fmla="*/ 3258677 h 6858000"/>
              <a:gd name="connsiteX95" fmla="*/ 5017918 w 6096000"/>
              <a:gd name="connsiteY95" fmla="*/ 3262610 h 6858000"/>
              <a:gd name="connsiteX96" fmla="*/ 5011672 w 6096000"/>
              <a:gd name="connsiteY96" fmla="*/ 3277179 h 6858000"/>
              <a:gd name="connsiteX97" fmla="*/ 5009344 w 6096000"/>
              <a:gd name="connsiteY97" fmla="*/ 3278130 h 6858000"/>
              <a:gd name="connsiteX98" fmla="*/ 5026770 w 6096000"/>
              <a:gd name="connsiteY98" fmla="*/ 3325671 h 6858000"/>
              <a:gd name="connsiteX99" fmla="*/ 5024571 w 6096000"/>
              <a:gd name="connsiteY99" fmla="*/ 3332072 h 6858000"/>
              <a:gd name="connsiteX100" fmla="*/ 5041705 w 6096000"/>
              <a:gd name="connsiteY100" fmla="*/ 3362948 h 6858000"/>
              <a:gd name="connsiteX101" fmla="*/ 5047477 w 6096000"/>
              <a:gd name="connsiteY101" fmla="*/ 3378959 h 6858000"/>
              <a:gd name="connsiteX102" fmla="*/ 5060758 w 6096000"/>
              <a:gd name="connsiteY102" fmla="*/ 3407057 h 6858000"/>
              <a:gd name="connsiteX103" fmla="*/ 5058968 w 6096000"/>
              <a:gd name="connsiteY103" fmla="*/ 3409825 h 6858000"/>
              <a:gd name="connsiteX104" fmla="*/ 5062667 w 6096000"/>
              <a:gd name="connsiteY104" fmla="*/ 3415218 h 6858000"/>
              <a:gd name="connsiteX105" fmla="*/ 5060928 w 6096000"/>
              <a:gd name="connsiteY105" fmla="*/ 3419880 h 6858000"/>
              <a:gd name="connsiteX106" fmla="*/ 5062923 w 6096000"/>
              <a:gd name="connsiteY106" fmla="*/ 3424545 h 6858000"/>
              <a:gd name="connsiteX107" fmla="*/ 5064623 w 6096000"/>
              <a:gd name="connsiteY107" fmla="*/ 3476412 h 6858000"/>
              <a:gd name="connsiteX108" fmla="*/ 5069684 w 6096000"/>
              <a:gd name="connsiteY108" fmla="*/ 3486850 h 6858000"/>
              <a:gd name="connsiteX109" fmla="*/ 5063339 w 6096000"/>
              <a:gd name="connsiteY109" fmla="*/ 3496391 h 6858000"/>
              <a:gd name="connsiteX110" fmla="*/ 5070139 w 6096000"/>
              <a:gd name="connsiteY110" fmla="*/ 3531201 h 6858000"/>
              <a:gd name="connsiteX111" fmla="*/ 5079896 w 6096000"/>
              <a:gd name="connsiteY111" fmla="*/ 3542019 h 6858000"/>
              <a:gd name="connsiteX112" fmla="*/ 5087540 w 6096000"/>
              <a:gd name="connsiteY112" fmla="*/ 3552249 h 6858000"/>
              <a:gd name="connsiteX113" fmla="*/ 5087902 w 6096000"/>
              <a:gd name="connsiteY113" fmla="*/ 3553678 h 6858000"/>
              <a:gd name="connsiteX114" fmla="*/ 5091509 w 6096000"/>
              <a:gd name="connsiteY114" fmla="*/ 3568021 h 6858000"/>
              <a:gd name="connsiteX115" fmla="*/ 5091934 w 6096000"/>
              <a:gd name="connsiteY115" fmla="*/ 3569719 h 6858000"/>
              <a:gd name="connsiteX116" fmla="*/ 5089362 w 6096000"/>
              <a:gd name="connsiteY116" fmla="*/ 3586412 h 6858000"/>
              <a:gd name="connsiteX117" fmla="*/ 5092358 w 6096000"/>
              <a:gd name="connsiteY117" fmla="*/ 3597336 h 6858000"/>
              <a:gd name="connsiteX118" fmla="*/ 5084254 w 6096000"/>
              <a:gd name="connsiteY118" fmla="*/ 3606007 h 6858000"/>
              <a:gd name="connsiteX119" fmla="*/ 5084281 w 6096000"/>
              <a:gd name="connsiteY119" fmla="*/ 3641228 h 6858000"/>
              <a:gd name="connsiteX120" fmla="*/ 5091848 w 6096000"/>
              <a:gd name="connsiteY120" fmla="*/ 3653088 h 6858000"/>
              <a:gd name="connsiteX121" fmla="*/ 5097436 w 6096000"/>
              <a:gd name="connsiteY121" fmla="*/ 3664114 h 6858000"/>
              <a:gd name="connsiteX122" fmla="*/ 5097518 w 6096000"/>
              <a:gd name="connsiteY122" fmla="*/ 3665569 h 6858000"/>
              <a:gd name="connsiteX123" fmla="*/ 5099829 w 6096000"/>
              <a:gd name="connsiteY123" fmla="*/ 3707357 h 6858000"/>
              <a:gd name="connsiteX124" fmla="*/ 5114696 w 6096000"/>
              <a:gd name="connsiteY124" fmla="*/ 3778166 h 6858000"/>
              <a:gd name="connsiteX125" fmla="*/ 5135379 w 6096000"/>
              <a:gd name="connsiteY125" fmla="*/ 3878222 h 6858000"/>
              <a:gd name="connsiteX126" fmla="*/ 5130138 w 6096000"/>
              <a:gd name="connsiteY126" fmla="*/ 4048117 h 6858000"/>
              <a:gd name="connsiteX127" fmla="*/ 5090040 w 6096000"/>
              <a:gd name="connsiteY127" fmla="*/ 4219510 h 6858000"/>
              <a:gd name="connsiteX128" fmla="*/ 5092812 w 6096000"/>
              <a:gd name="connsiteY128" fmla="*/ 4411258 h 6858000"/>
              <a:gd name="connsiteX129" fmla="*/ 5084599 w 6096000"/>
              <a:gd name="connsiteY129" fmla="*/ 4488531 h 6858000"/>
              <a:gd name="connsiteX130" fmla="*/ 5084072 w 6096000"/>
              <a:gd name="connsiteY130" fmla="*/ 4539168 h 6858000"/>
              <a:gd name="connsiteX131" fmla="*/ 5068936 w 6096000"/>
              <a:gd name="connsiteY131" fmla="*/ 4625153 h 6858000"/>
              <a:gd name="connsiteX132" fmla="*/ 5059114 w 6096000"/>
              <a:gd name="connsiteY132" fmla="*/ 4733115 h 6858000"/>
              <a:gd name="connsiteX133" fmla="*/ 5037209 w 6096000"/>
              <a:gd name="connsiteY133" fmla="*/ 4844323 h 6858000"/>
              <a:gd name="connsiteX134" fmla="*/ 5020638 w 6096000"/>
              <a:gd name="connsiteY134" fmla="*/ 4877992 h 6858000"/>
              <a:gd name="connsiteX135" fmla="*/ 5006413 w 6096000"/>
              <a:gd name="connsiteY135" fmla="*/ 4925805 h 6858000"/>
              <a:gd name="connsiteX136" fmla="*/ 4971037 w 6096000"/>
              <a:gd name="connsiteY136" fmla="*/ 5009272 h 6858000"/>
              <a:gd name="connsiteX137" fmla="*/ 4963105 w 6096000"/>
              <a:gd name="connsiteY137" fmla="*/ 5111369 h 6858000"/>
              <a:gd name="connsiteX138" fmla="*/ 4976341 w 6096000"/>
              <a:gd name="connsiteY138" fmla="*/ 5210876 h 6858000"/>
              <a:gd name="connsiteX139" fmla="*/ 4980617 w 6096000"/>
              <a:gd name="connsiteY139" fmla="*/ 5269726 h 6858000"/>
              <a:gd name="connsiteX140" fmla="*/ 4997733 w 6096000"/>
              <a:gd name="connsiteY140" fmla="*/ 5464225 h 6858000"/>
              <a:gd name="connsiteX141" fmla="*/ 5001400 w 6096000"/>
              <a:gd name="connsiteY141" fmla="*/ 5594585 h 6858000"/>
              <a:gd name="connsiteX142" fmla="*/ 4983700 w 6096000"/>
              <a:gd name="connsiteY142" fmla="*/ 5667896 h 6858000"/>
              <a:gd name="connsiteX143" fmla="*/ 4968506 w 6096000"/>
              <a:gd name="connsiteY143" fmla="*/ 5769225 h 6858000"/>
              <a:gd name="connsiteX144" fmla="*/ 4969765 w 6096000"/>
              <a:gd name="connsiteY144" fmla="*/ 5823324 h 6858000"/>
              <a:gd name="connsiteX145" fmla="*/ 4966129 w 6096000"/>
              <a:gd name="connsiteY145" fmla="*/ 5862699 h 6858000"/>
              <a:gd name="connsiteX146" fmla="*/ 4970695 w 6096000"/>
              <a:gd name="connsiteY146" fmla="*/ 5906467 h 6858000"/>
              <a:gd name="connsiteX147" fmla="*/ 4991568 w 6096000"/>
              <a:gd name="connsiteY147" fmla="*/ 5939847 h 6858000"/>
              <a:gd name="connsiteX148" fmla="*/ 4986815 w 6096000"/>
              <a:gd name="connsiteY148" fmla="*/ 5973994 h 6858000"/>
              <a:gd name="connsiteX149" fmla="*/ 4987776 w 6096000"/>
              <a:gd name="connsiteY149" fmla="*/ 6089693 h 6858000"/>
              <a:gd name="connsiteX150" fmla="*/ 4991621 w 6096000"/>
              <a:gd name="connsiteY150" fmla="*/ 6224938 h 6858000"/>
              <a:gd name="connsiteX151" fmla="*/ 5017157 w 6096000"/>
              <a:gd name="connsiteY151" fmla="*/ 6370251 h 6858000"/>
              <a:gd name="connsiteX152" fmla="*/ 5040797 w 6096000"/>
              <a:gd name="connsiteY152" fmla="*/ 6541313 h 6858000"/>
              <a:gd name="connsiteX153" fmla="*/ 5045375 w 6096000"/>
              <a:gd name="connsiteY153" fmla="*/ 6640957 h 6858000"/>
              <a:gd name="connsiteX154" fmla="*/ 5058442 w 6096000"/>
              <a:gd name="connsiteY154" fmla="*/ 6705297 h 6858000"/>
              <a:gd name="connsiteX155" fmla="*/ 5071125 w 6096000"/>
              <a:gd name="connsiteY155" fmla="*/ 6759582 h 6858000"/>
              <a:gd name="connsiteX156" fmla="*/ 5069172 w 6096000"/>
              <a:gd name="connsiteY156" fmla="*/ 6817746 h 6858000"/>
              <a:gd name="connsiteX157" fmla="*/ 5072322 w 6096000"/>
              <a:gd name="connsiteY157" fmla="*/ 6843646 h 6858000"/>
              <a:gd name="connsiteX158" fmla="*/ 5091388 w 6096000"/>
              <a:gd name="connsiteY158" fmla="*/ 6857998 h 6858000"/>
              <a:gd name="connsiteX159" fmla="*/ 6096000 w 6096000"/>
              <a:gd name="connsiteY159" fmla="*/ 6857998 h 6858000"/>
              <a:gd name="connsiteX160" fmla="*/ 6096000 w 6096000"/>
              <a:gd name="connsiteY160" fmla="*/ 6858000 h 6858000"/>
              <a:gd name="connsiteX161" fmla="*/ 0 w 6096000"/>
              <a:gd name="connsiteY16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5567517" y="0"/>
                </a:lnTo>
                <a:lnTo>
                  <a:pt x="5566938" y="1705"/>
                </a:lnTo>
                <a:cubicBezTo>
                  <a:pt x="5563126" y="8440"/>
                  <a:pt x="5558112" y="13784"/>
                  <a:pt x="5551594" y="17287"/>
                </a:cubicBezTo>
                <a:cubicBezTo>
                  <a:pt x="5562364" y="82036"/>
                  <a:pt x="5510349" y="69804"/>
                  <a:pt x="5545641" y="130336"/>
                </a:cubicBezTo>
                <a:cubicBezTo>
                  <a:pt x="5526953" y="117589"/>
                  <a:pt x="5536978" y="162458"/>
                  <a:pt x="5538289" y="187093"/>
                </a:cubicBezTo>
                <a:cubicBezTo>
                  <a:pt x="5536205" y="226511"/>
                  <a:pt x="5545722" y="205530"/>
                  <a:pt x="5545790" y="265704"/>
                </a:cubicBezTo>
                <a:cubicBezTo>
                  <a:pt x="5542296" y="317533"/>
                  <a:pt x="5543813" y="325288"/>
                  <a:pt x="5542313" y="354566"/>
                </a:cubicBezTo>
                <a:lnTo>
                  <a:pt x="5524126" y="472000"/>
                </a:lnTo>
                <a:lnTo>
                  <a:pt x="5522170" y="473782"/>
                </a:lnTo>
                <a:cubicBezTo>
                  <a:pt x="5517847" y="482008"/>
                  <a:pt x="5518682" y="487340"/>
                  <a:pt x="5521798" y="491380"/>
                </a:cubicBezTo>
                <a:lnTo>
                  <a:pt x="5536419" y="531675"/>
                </a:lnTo>
                <a:lnTo>
                  <a:pt x="5533435" y="536015"/>
                </a:lnTo>
                <a:lnTo>
                  <a:pt x="5538088" y="572092"/>
                </a:lnTo>
                <a:lnTo>
                  <a:pt x="5536061" y="572511"/>
                </a:lnTo>
                <a:cubicBezTo>
                  <a:pt x="5531611" y="574271"/>
                  <a:pt x="5528529" y="577121"/>
                  <a:pt x="5528218" y="582332"/>
                </a:cubicBezTo>
                <a:cubicBezTo>
                  <a:pt x="5498002" y="573171"/>
                  <a:pt x="5516262" y="585107"/>
                  <a:pt x="5518011" y="601285"/>
                </a:cubicBezTo>
                <a:cubicBezTo>
                  <a:pt x="5508838" y="617831"/>
                  <a:pt x="5480684" y="666964"/>
                  <a:pt x="5473174" y="681608"/>
                </a:cubicBezTo>
                <a:cubicBezTo>
                  <a:pt x="5473102" y="684122"/>
                  <a:pt x="5473033" y="686637"/>
                  <a:pt x="5472963" y="689151"/>
                </a:cubicBezTo>
                <a:lnTo>
                  <a:pt x="5472485" y="689289"/>
                </a:lnTo>
                <a:cubicBezTo>
                  <a:pt x="5471434" y="690905"/>
                  <a:pt x="5470986" y="693376"/>
                  <a:pt x="5471326" y="697222"/>
                </a:cubicBezTo>
                <a:cubicBezTo>
                  <a:pt x="5471606" y="703992"/>
                  <a:pt x="5471884" y="710761"/>
                  <a:pt x="5472164" y="717531"/>
                </a:cubicBezTo>
                <a:lnTo>
                  <a:pt x="5468891" y="722494"/>
                </a:lnTo>
                <a:lnTo>
                  <a:pt x="5463081" y="724368"/>
                </a:lnTo>
                <a:lnTo>
                  <a:pt x="5446981" y="752692"/>
                </a:lnTo>
                <a:cubicBezTo>
                  <a:pt x="5454691" y="764380"/>
                  <a:pt x="5422719" y="808083"/>
                  <a:pt x="5417190" y="816346"/>
                </a:cubicBezTo>
                <a:lnTo>
                  <a:pt x="5388958" y="889417"/>
                </a:lnTo>
                <a:cubicBezTo>
                  <a:pt x="5320491" y="969963"/>
                  <a:pt x="5321907" y="1005331"/>
                  <a:pt x="5307044" y="1063288"/>
                </a:cubicBezTo>
                <a:cubicBezTo>
                  <a:pt x="5313332" y="1111028"/>
                  <a:pt x="5317096" y="1110140"/>
                  <a:pt x="5303837" y="1157176"/>
                </a:cubicBezTo>
                <a:cubicBezTo>
                  <a:pt x="5301103" y="1192124"/>
                  <a:pt x="5301884" y="1197232"/>
                  <a:pt x="5286494" y="1210776"/>
                </a:cubicBezTo>
                <a:lnTo>
                  <a:pt x="5282463" y="1301993"/>
                </a:lnTo>
                <a:lnTo>
                  <a:pt x="5252235" y="1360879"/>
                </a:lnTo>
                <a:lnTo>
                  <a:pt x="5244497" y="1404045"/>
                </a:lnTo>
                <a:lnTo>
                  <a:pt x="5223823" y="1429568"/>
                </a:lnTo>
                <a:lnTo>
                  <a:pt x="5224851" y="1430305"/>
                </a:lnTo>
                <a:cubicBezTo>
                  <a:pt x="5226697" y="1432466"/>
                  <a:pt x="5214738" y="1459891"/>
                  <a:pt x="5212394" y="1463304"/>
                </a:cubicBezTo>
                <a:cubicBezTo>
                  <a:pt x="5209912" y="1477394"/>
                  <a:pt x="5213027" y="1501295"/>
                  <a:pt x="5209958" y="1514846"/>
                </a:cubicBezTo>
                <a:lnTo>
                  <a:pt x="5206417" y="1519731"/>
                </a:lnTo>
                <a:lnTo>
                  <a:pt x="5206640" y="1519929"/>
                </a:lnTo>
                <a:cubicBezTo>
                  <a:pt x="5206490" y="1521210"/>
                  <a:pt x="5209710" y="1543635"/>
                  <a:pt x="5207632" y="1546022"/>
                </a:cubicBezTo>
                <a:lnTo>
                  <a:pt x="5212030" y="1578752"/>
                </a:lnTo>
                <a:cubicBezTo>
                  <a:pt x="5206147" y="1605585"/>
                  <a:pt x="5226381" y="1622803"/>
                  <a:pt x="5203533" y="1647555"/>
                </a:cubicBezTo>
                <a:cubicBezTo>
                  <a:pt x="5198128" y="1672675"/>
                  <a:pt x="5203213" y="1694404"/>
                  <a:pt x="5190877" y="1715685"/>
                </a:cubicBezTo>
                <a:cubicBezTo>
                  <a:pt x="5196815" y="1724301"/>
                  <a:pt x="5198098" y="1732435"/>
                  <a:pt x="5184235" y="1740358"/>
                </a:cubicBezTo>
                <a:cubicBezTo>
                  <a:pt x="5182625" y="1763793"/>
                  <a:pt x="5198368" y="1769422"/>
                  <a:pt x="5181475" y="1784314"/>
                </a:cubicBezTo>
                <a:cubicBezTo>
                  <a:pt x="5205987" y="1797417"/>
                  <a:pt x="5195246" y="1798221"/>
                  <a:pt x="5185845" y="1804434"/>
                </a:cubicBezTo>
                <a:lnTo>
                  <a:pt x="5185068" y="1805316"/>
                </a:lnTo>
                <a:lnTo>
                  <a:pt x="5188593" y="1807109"/>
                </a:lnTo>
                <a:lnTo>
                  <a:pt x="5185920" y="1821003"/>
                </a:lnTo>
                <a:lnTo>
                  <a:pt x="5183543" y="1824832"/>
                </a:lnTo>
                <a:cubicBezTo>
                  <a:pt x="5182284" y="1827468"/>
                  <a:pt x="5181937" y="1829219"/>
                  <a:pt x="5182235" y="1830429"/>
                </a:cubicBezTo>
                <a:lnTo>
                  <a:pt x="5182525" y="1830569"/>
                </a:lnTo>
                <a:lnTo>
                  <a:pt x="5180663" y="1835810"/>
                </a:lnTo>
                <a:cubicBezTo>
                  <a:pt x="5176779" y="1844665"/>
                  <a:pt x="5172297" y="1853278"/>
                  <a:pt x="5167452" y="1861483"/>
                </a:cubicBezTo>
                <a:cubicBezTo>
                  <a:pt x="5179827" y="1866643"/>
                  <a:pt x="5166788" y="1884999"/>
                  <a:pt x="5174266" y="1892417"/>
                </a:cubicBezTo>
                <a:lnTo>
                  <a:pt x="5189262" y="1895114"/>
                </a:lnTo>
                <a:lnTo>
                  <a:pt x="5187100" y="1899379"/>
                </a:lnTo>
                <a:lnTo>
                  <a:pt x="5180471" y="1907867"/>
                </a:lnTo>
                <a:cubicBezTo>
                  <a:pt x="5179609" y="1909162"/>
                  <a:pt x="5179647" y="1909994"/>
                  <a:pt x="5181361" y="1910265"/>
                </a:cubicBezTo>
                <a:cubicBezTo>
                  <a:pt x="5180995" y="1914884"/>
                  <a:pt x="5177893" y="1930292"/>
                  <a:pt x="5178268" y="1935584"/>
                </a:cubicBezTo>
                <a:lnTo>
                  <a:pt x="5183619" y="1942021"/>
                </a:lnTo>
                <a:lnTo>
                  <a:pt x="5184480" y="1945112"/>
                </a:lnTo>
                <a:lnTo>
                  <a:pt x="5172776" y="1961162"/>
                </a:lnTo>
                <a:lnTo>
                  <a:pt x="5168513" y="1969445"/>
                </a:lnTo>
                <a:lnTo>
                  <a:pt x="5126597" y="2024270"/>
                </a:lnTo>
                <a:lnTo>
                  <a:pt x="5119528" y="2107942"/>
                </a:lnTo>
                <a:cubicBezTo>
                  <a:pt x="5089290" y="2138038"/>
                  <a:pt x="5110415" y="2159228"/>
                  <a:pt x="5110356" y="2193455"/>
                </a:cubicBezTo>
                <a:cubicBezTo>
                  <a:pt x="5101302" y="2220953"/>
                  <a:pt x="5110381" y="2224200"/>
                  <a:pt x="5104992" y="2260088"/>
                </a:cubicBezTo>
                <a:cubicBezTo>
                  <a:pt x="5096504" y="2291744"/>
                  <a:pt x="5078225" y="2299003"/>
                  <a:pt x="5059439" y="2335735"/>
                </a:cubicBezTo>
                <a:cubicBezTo>
                  <a:pt x="5029465" y="2329020"/>
                  <a:pt x="5058046" y="2407546"/>
                  <a:pt x="5022061" y="2408995"/>
                </a:cubicBezTo>
                <a:cubicBezTo>
                  <a:pt x="5023289" y="2413465"/>
                  <a:pt x="5019654" y="2441580"/>
                  <a:pt x="5022253" y="2445869"/>
                </a:cubicBezTo>
                <a:cubicBezTo>
                  <a:pt x="5022440" y="2449625"/>
                  <a:pt x="5011241" y="2492743"/>
                  <a:pt x="5011426" y="2496499"/>
                </a:cubicBezTo>
                <a:lnTo>
                  <a:pt x="4994224" y="2549900"/>
                </a:lnTo>
                <a:cubicBezTo>
                  <a:pt x="4992353" y="2564757"/>
                  <a:pt x="4998952" y="2582253"/>
                  <a:pt x="4995245" y="2596456"/>
                </a:cubicBezTo>
                <a:lnTo>
                  <a:pt x="4988570" y="2606088"/>
                </a:lnTo>
                <a:cubicBezTo>
                  <a:pt x="4988504" y="2615842"/>
                  <a:pt x="4988436" y="2625597"/>
                  <a:pt x="4988371" y="2635351"/>
                </a:cubicBezTo>
                <a:lnTo>
                  <a:pt x="4983212" y="2665666"/>
                </a:lnTo>
                <a:lnTo>
                  <a:pt x="4968234" y="2715895"/>
                </a:lnTo>
                <a:lnTo>
                  <a:pt x="4975888" y="2725052"/>
                </a:lnTo>
                <a:lnTo>
                  <a:pt x="4980195" y="2726489"/>
                </a:lnTo>
                <a:lnTo>
                  <a:pt x="4976218" y="2740278"/>
                </a:lnTo>
                <a:lnTo>
                  <a:pt x="4980571" y="2751112"/>
                </a:lnTo>
                <a:lnTo>
                  <a:pt x="4973893" y="2760208"/>
                </a:lnTo>
                <a:lnTo>
                  <a:pt x="4979005" y="2790136"/>
                </a:lnTo>
                <a:lnTo>
                  <a:pt x="4986137" y="2804183"/>
                </a:lnTo>
                <a:cubicBezTo>
                  <a:pt x="4986150" y="2811409"/>
                  <a:pt x="4986162" y="2818634"/>
                  <a:pt x="4986175" y="2825860"/>
                </a:cubicBezTo>
                <a:cubicBezTo>
                  <a:pt x="4987474" y="2843788"/>
                  <a:pt x="4992871" y="2886513"/>
                  <a:pt x="4993936" y="2911749"/>
                </a:cubicBezTo>
                <a:cubicBezTo>
                  <a:pt x="4993313" y="2946689"/>
                  <a:pt x="4980300" y="2954448"/>
                  <a:pt x="4992563" y="2977278"/>
                </a:cubicBezTo>
                <a:cubicBezTo>
                  <a:pt x="4985688" y="2983455"/>
                  <a:pt x="4982051" y="2987749"/>
                  <a:pt x="4980516" y="2991092"/>
                </a:cubicBezTo>
                <a:cubicBezTo>
                  <a:pt x="4975910" y="3001119"/>
                  <a:pt x="4990216" y="3002537"/>
                  <a:pt x="4992801" y="3020247"/>
                </a:cubicBezTo>
                <a:cubicBezTo>
                  <a:pt x="4998517" y="3032637"/>
                  <a:pt x="5013148" y="3051512"/>
                  <a:pt x="5014805" y="3065434"/>
                </a:cubicBezTo>
                <a:cubicBezTo>
                  <a:pt x="4998836" y="3057428"/>
                  <a:pt x="5016840" y="3105196"/>
                  <a:pt x="5002733" y="3103777"/>
                </a:cubicBezTo>
                <a:cubicBezTo>
                  <a:pt x="5022381" y="3124610"/>
                  <a:pt x="4997365" y="3128169"/>
                  <a:pt x="5002941" y="3151828"/>
                </a:cubicBezTo>
                <a:cubicBezTo>
                  <a:pt x="5010264" y="3163902"/>
                  <a:pt x="5011356" y="3171780"/>
                  <a:pt x="5002883" y="3180546"/>
                </a:cubicBezTo>
                <a:cubicBezTo>
                  <a:pt x="5038586" y="3236545"/>
                  <a:pt x="5003723" y="3210316"/>
                  <a:pt x="5016711" y="3258677"/>
                </a:cubicBezTo>
                <a:lnTo>
                  <a:pt x="5017918" y="3262610"/>
                </a:lnTo>
                <a:lnTo>
                  <a:pt x="5011672" y="3277179"/>
                </a:lnTo>
                <a:lnTo>
                  <a:pt x="5009344" y="3278130"/>
                </a:lnTo>
                <a:lnTo>
                  <a:pt x="5026770" y="3325671"/>
                </a:lnTo>
                <a:lnTo>
                  <a:pt x="5024571" y="3332072"/>
                </a:lnTo>
                <a:lnTo>
                  <a:pt x="5041705" y="3362948"/>
                </a:lnTo>
                <a:lnTo>
                  <a:pt x="5047477" y="3378959"/>
                </a:lnTo>
                <a:lnTo>
                  <a:pt x="5060758" y="3407057"/>
                </a:lnTo>
                <a:lnTo>
                  <a:pt x="5058968" y="3409825"/>
                </a:lnTo>
                <a:lnTo>
                  <a:pt x="5062667" y="3415218"/>
                </a:lnTo>
                <a:lnTo>
                  <a:pt x="5060928" y="3419880"/>
                </a:lnTo>
                <a:lnTo>
                  <a:pt x="5062923" y="3424545"/>
                </a:lnTo>
                <a:cubicBezTo>
                  <a:pt x="5063537" y="3433967"/>
                  <a:pt x="5063494" y="3466028"/>
                  <a:pt x="5064623" y="3476412"/>
                </a:cubicBezTo>
                <a:lnTo>
                  <a:pt x="5069684" y="3486850"/>
                </a:lnTo>
                <a:lnTo>
                  <a:pt x="5063339" y="3496391"/>
                </a:lnTo>
                <a:lnTo>
                  <a:pt x="5070139" y="3531201"/>
                </a:lnTo>
                <a:lnTo>
                  <a:pt x="5079896" y="3542019"/>
                </a:lnTo>
                <a:lnTo>
                  <a:pt x="5087540" y="3552249"/>
                </a:lnTo>
                <a:lnTo>
                  <a:pt x="5087902" y="3553678"/>
                </a:lnTo>
                <a:lnTo>
                  <a:pt x="5091509" y="3568021"/>
                </a:lnTo>
                <a:lnTo>
                  <a:pt x="5091934" y="3569719"/>
                </a:lnTo>
                <a:lnTo>
                  <a:pt x="5089362" y="3586412"/>
                </a:lnTo>
                <a:lnTo>
                  <a:pt x="5092358" y="3597336"/>
                </a:lnTo>
                <a:lnTo>
                  <a:pt x="5084254" y="3606007"/>
                </a:lnTo>
                <a:cubicBezTo>
                  <a:pt x="5084262" y="3617747"/>
                  <a:pt x="5084273" y="3629488"/>
                  <a:pt x="5084281" y="3641228"/>
                </a:cubicBezTo>
                <a:lnTo>
                  <a:pt x="5091848" y="3653088"/>
                </a:lnTo>
                <a:lnTo>
                  <a:pt x="5097436" y="3664114"/>
                </a:lnTo>
                <a:cubicBezTo>
                  <a:pt x="5097463" y="3664599"/>
                  <a:pt x="5097491" y="3665084"/>
                  <a:pt x="5097518" y="3665569"/>
                </a:cubicBezTo>
                <a:cubicBezTo>
                  <a:pt x="5097915" y="3672776"/>
                  <a:pt x="5096966" y="3688591"/>
                  <a:pt x="5099829" y="3707357"/>
                </a:cubicBezTo>
                <a:cubicBezTo>
                  <a:pt x="5100505" y="3724716"/>
                  <a:pt x="5118078" y="3760234"/>
                  <a:pt x="5114696" y="3778166"/>
                </a:cubicBezTo>
                <a:cubicBezTo>
                  <a:pt x="5141627" y="3845122"/>
                  <a:pt x="5125427" y="3821305"/>
                  <a:pt x="5135379" y="3878222"/>
                </a:cubicBezTo>
                <a:cubicBezTo>
                  <a:pt x="5161519" y="3905047"/>
                  <a:pt x="5125417" y="4015047"/>
                  <a:pt x="5130138" y="4048117"/>
                </a:cubicBezTo>
                <a:cubicBezTo>
                  <a:pt x="5081804" y="4192084"/>
                  <a:pt x="5096262" y="4158987"/>
                  <a:pt x="5090040" y="4219510"/>
                </a:cubicBezTo>
                <a:cubicBezTo>
                  <a:pt x="5104553" y="4280033"/>
                  <a:pt x="5065380" y="4345686"/>
                  <a:pt x="5092812" y="4411258"/>
                </a:cubicBezTo>
                <a:cubicBezTo>
                  <a:pt x="5090630" y="4437329"/>
                  <a:pt x="5083878" y="4473140"/>
                  <a:pt x="5084599" y="4488531"/>
                </a:cubicBezTo>
                <a:cubicBezTo>
                  <a:pt x="5084423" y="4505410"/>
                  <a:pt x="5084248" y="4522289"/>
                  <a:pt x="5084072" y="4539168"/>
                </a:cubicBezTo>
                <a:cubicBezTo>
                  <a:pt x="5072114" y="4567830"/>
                  <a:pt x="5064305" y="4588197"/>
                  <a:pt x="5068936" y="4625153"/>
                </a:cubicBezTo>
                <a:cubicBezTo>
                  <a:pt x="5077433" y="4662889"/>
                  <a:pt x="5065899" y="4679357"/>
                  <a:pt x="5059114" y="4733115"/>
                </a:cubicBezTo>
                <a:cubicBezTo>
                  <a:pt x="5068687" y="4752352"/>
                  <a:pt x="5055370" y="4832308"/>
                  <a:pt x="5037209" y="4844323"/>
                </a:cubicBezTo>
                <a:cubicBezTo>
                  <a:pt x="5033444" y="4857054"/>
                  <a:pt x="5040194" y="4871554"/>
                  <a:pt x="5020638" y="4877992"/>
                </a:cubicBezTo>
                <a:cubicBezTo>
                  <a:pt x="4997151" y="4888353"/>
                  <a:pt x="5034418" y="4931200"/>
                  <a:pt x="5006413" y="4925805"/>
                </a:cubicBezTo>
                <a:cubicBezTo>
                  <a:pt x="5031964" y="4956261"/>
                  <a:pt x="4982840" y="4982633"/>
                  <a:pt x="4971037" y="5009272"/>
                </a:cubicBezTo>
                <a:cubicBezTo>
                  <a:pt x="4973259" y="5034036"/>
                  <a:pt x="4968375" y="5053859"/>
                  <a:pt x="4963105" y="5111369"/>
                </a:cubicBezTo>
                <a:cubicBezTo>
                  <a:pt x="4973224" y="5141336"/>
                  <a:pt x="4937413" y="5161742"/>
                  <a:pt x="4976341" y="5210876"/>
                </a:cubicBezTo>
                <a:cubicBezTo>
                  <a:pt x="4972455" y="5212581"/>
                  <a:pt x="4977054" y="5227501"/>
                  <a:pt x="4980617" y="5269726"/>
                </a:cubicBezTo>
                <a:cubicBezTo>
                  <a:pt x="4984182" y="5311951"/>
                  <a:pt x="4990390" y="5400671"/>
                  <a:pt x="4997733" y="5464225"/>
                </a:cubicBezTo>
                <a:cubicBezTo>
                  <a:pt x="5001765" y="5536542"/>
                  <a:pt x="4990225" y="5517959"/>
                  <a:pt x="5001400" y="5594585"/>
                </a:cubicBezTo>
                <a:cubicBezTo>
                  <a:pt x="4999908" y="5619318"/>
                  <a:pt x="4974042" y="5647975"/>
                  <a:pt x="4983700" y="5667896"/>
                </a:cubicBezTo>
                <a:cubicBezTo>
                  <a:pt x="4976834" y="5696311"/>
                  <a:pt x="4975579" y="5738356"/>
                  <a:pt x="4968506" y="5769225"/>
                </a:cubicBezTo>
                <a:cubicBezTo>
                  <a:pt x="4968926" y="5787258"/>
                  <a:pt x="4969344" y="5805291"/>
                  <a:pt x="4969765" y="5823324"/>
                </a:cubicBezTo>
                <a:cubicBezTo>
                  <a:pt x="4966122" y="5853058"/>
                  <a:pt x="4965608" y="5838948"/>
                  <a:pt x="4966129" y="5862699"/>
                </a:cubicBezTo>
                <a:lnTo>
                  <a:pt x="4970695" y="5906467"/>
                </a:lnTo>
                <a:lnTo>
                  <a:pt x="4991568" y="5939847"/>
                </a:lnTo>
                <a:cubicBezTo>
                  <a:pt x="4998848" y="5955713"/>
                  <a:pt x="4974731" y="5940131"/>
                  <a:pt x="4986815" y="5973994"/>
                </a:cubicBezTo>
                <a:cubicBezTo>
                  <a:pt x="4961187" y="5997051"/>
                  <a:pt x="4983444" y="6032039"/>
                  <a:pt x="4987776" y="6089693"/>
                </a:cubicBezTo>
                <a:lnTo>
                  <a:pt x="4991621" y="6224938"/>
                </a:lnTo>
                <a:cubicBezTo>
                  <a:pt x="4988442" y="6270972"/>
                  <a:pt x="5008962" y="6317522"/>
                  <a:pt x="5017157" y="6370251"/>
                </a:cubicBezTo>
                <a:cubicBezTo>
                  <a:pt x="5025353" y="6422980"/>
                  <a:pt x="5039938" y="6490855"/>
                  <a:pt x="5040797" y="6541313"/>
                </a:cubicBezTo>
                <a:cubicBezTo>
                  <a:pt x="5039898" y="6576319"/>
                  <a:pt x="5031912" y="6591883"/>
                  <a:pt x="5045375" y="6640957"/>
                </a:cubicBezTo>
                <a:cubicBezTo>
                  <a:pt x="5057505" y="6669536"/>
                  <a:pt x="5052276" y="6675394"/>
                  <a:pt x="5058442" y="6705297"/>
                </a:cubicBezTo>
                <a:cubicBezTo>
                  <a:pt x="5057367" y="6727133"/>
                  <a:pt x="5067901" y="6732087"/>
                  <a:pt x="5071125" y="6759582"/>
                </a:cubicBezTo>
                <a:cubicBezTo>
                  <a:pt x="5055614" y="6796071"/>
                  <a:pt x="5051656" y="6769544"/>
                  <a:pt x="5069172" y="6817746"/>
                </a:cubicBezTo>
                <a:cubicBezTo>
                  <a:pt x="5060956" y="6828354"/>
                  <a:pt x="5064525" y="6836369"/>
                  <a:pt x="5072322" y="6843646"/>
                </a:cubicBezTo>
                <a:lnTo>
                  <a:pt x="5091388" y="6857998"/>
                </a:lnTo>
                <a:lnTo>
                  <a:pt x="6096000" y="6857998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E5476B-0843-4156-971A-477BEB3C22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1219200"/>
            <a:ext cx="7478682" cy="2661678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 defTabSz="914400">
              <a:lnSpc>
                <a:spcPct val="90000"/>
              </a:lnSpc>
              <a:spcBef>
                <a:spcPct val="0"/>
              </a:spcBef>
            </a:pPr>
            <a:r>
              <a:rPr lang="en-US" sz="8000" b="1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Глава 2. Практическая часть</a:t>
            </a:r>
            <a:endParaRPr lang="en-US" sz="80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0AAE700-90A2-40B5-9121-56D37AB560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1767" y="3208713"/>
            <a:ext cx="8894617" cy="10108275"/>
          </a:xfrm>
        </p:spPr>
        <p:txBody>
          <a:bodyPr vert="horz" lIns="91440" tIns="45720" rIns="91440" bIns="45720" rtlCol="0">
            <a:normAutofit/>
          </a:bodyPr>
          <a:lstStyle/>
          <a:p>
            <a:pPr indent="-228600" defTabSz="914400" rtl="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Для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того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чтобы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помочь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будущем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ученикам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избежать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ошибок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переводе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незнакомых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слов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я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выбрала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примеры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“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ложных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друзей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переводчика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УМК «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Английский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фокусе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 (Spotlight)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для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5-9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классов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Условно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разделила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их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3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типа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используя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классификации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представленные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лингвистами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indent="-228600" defTabSz="914400" rtl="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 I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типу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относятся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слова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исходного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языка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схожие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звучанию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написанию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словами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переводящего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языка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имеющие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абсолютно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разное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значение</a:t>
            </a:r>
            <a:r>
              <a:rPr lang="en-US" sz="3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indent="-228600" defTabSz="914400" rtl="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sz="28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3064B12A-3C55-4450-B404-9517EECA8E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81395"/>
              </p:ext>
            </p:extLst>
          </p:nvPr>
        </p:nvGraphicFramePr>
        <p:xfrm>
          <a:off x="10890914" y="1928726"/>
          <a:ext cx="12310282" cy="9906031"/>
        </p:xfrm>
        <a:graphic>
          <a:graphicData uri="http://schemas.openxmlformats.org/drawingml/2006/table">
            <a:tbl>
              <a:tblPr firstRow="1" firstCol="1" bandRow="1">
                <a:noFill/>
                <a:tableStyleId>{5940675A-B579-460E-94D1-54222C63F5DA}</a:tableStyleId>
              </a:tblPr>
              <a:tblGrid>
                <a:gridCol w="4197684">
                  <a:extLst>
                    <a:ext uri="{9D8B030D-6E8A-4147-A177-3AD203B41FA5}">
                      <a16:colId xmlns:a16="http://schemas.microsoft.com/office/drawing/2014/main" val="1164085300"/>
                    </a:ext>
                  </a:extLst>
                </a:gridCol>
                <a:gridCol w="4056299">
                  <a:extLst>
                    <a:ext uri="{9D8B030D-6E8A-4147-A177-3AD203B41FA5}">
                      <a16:colId xmlns:a16="http://schemas.microsoft.com/office/drawing/2014/main" val="1977853320"/>
                    </a:ext>
                  </a:extLst>
                </a:gridCol>
                <a:gridCol w="4056299">
                  <a:extLst>
                    <a:ext uri="{9D8B030D-6E8A-4147-A177-3AD203B41FA5}">
                      <a16:colId xmlns:a16="http://schemas.microsoft.com/office/drawing/2014/main" val="1583720379"/>
                    </a:ext>
                  </a:extLst>
                </a:gridCol>
              </a:tblGrid>
              <a:tr h="7159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500" b="1" cap="none" spc="0">
                          <a:solidFill>
                            <a:schemeClr val="tx1"/>
                          </a:solidFill>
                          <a:effectLst/>
                        </a:rPr>
                        <a:t>Английское слово</a:t>
                      </a:r>
                      <a:endParaRPr lang="ru-RU" sz="2500" b="1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861" marR="108066" marT="28818" marB="216131" anchor="b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500" b="1" cap="none" spc="0">
                          <a:solidFill>
                            <a:schemeClr val="tx1"/>
                          </a:solidFill>
                          <a:effectLst/>
                        </a:rPr>
                        <a:t>Правильный перевод</a:t>
                      </a:r>
                      <a:endParaRPr lang="ru-RU" sz="2500" b="1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861" marR="108066" marT="28818" marB="216131" anchor="b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500" b="1" cap="none" spc="0">
                          <a:solidFill>
                            <a:schemeClr val="tx1"/>
                          </a:solidFill>
                          <a:effectLst/>
                        </a:rPr>
                        <a:t>Ошибочный перевод</a:t>
                      </a:r>
                      <a:endParaRPr lang="ru-RU" sz="2500" b="1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861" marR="108066" marT="28818" marB="216131" anchor="b">
                    <a:lnL w="12700" cmpd="sng">
                      <a:noFill/>
                    </a:lnL>
                    <a:lnR w="12700" cmpd="sng">
                      <a:noFill/>
                    </a:lnR>
                    <a:lnT w="9525" cap="flat" cmpd="sng" algn="ctr">
                      <a:noFill/>
                      <a:prstDash val="solid"/>
                    </a:lnT>
                    <a:lnB w="38100" cmpd="sng"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5234879"/>
                  </a:ext>
                </a:extLst>
              </a:tr>
              <a:tr h="6126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900" b="1" cap="none" spc="0">
                          <a:solidFill>
                            <a:schemeClr val="tx1"/>
                          </a:solidFill>
                          <a:effectLst/>
                        </a:rPr>
                        <a:t>actual</a:t>
                      </a:r>
                      <a:endParaRPr lang="ru-RU" sz="1900" b="1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861" marR="108066" marT="28818" marB="216131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900" cap="none" spc="0">
                          <a:solidFill>
                            <a:schemeClr val="tx1"/>
                          </a:solidFill>
                          <a:effectLst/>
                        </a:rPr>
                        <a:t>действительный</a:t>
                      </a:r>
                      <a:endParaRPr lang="ru-RU" sz="19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861" marR="108066" marT="28818" marB="216131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900" cap="none" spc="0">
                          <a:solidFill>
                            <a:schemeClr val="tx1"/>
                          </a:solidFill>
                          <a:effectLst/>
                        </a:rPr>
                        <a:t>актуальный</a:t>
                      </a:r>
                      <a:endParaRPr lang="ru-RU" sz="19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861" marR="108066" marT="28818" marB="216131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10963272"/>
                  </a:ext>
                </a:extLst>
              </a:tr>
              <a:tr h="6126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900" b="1" cap="none" spc="0">
                          <a:solidFill>
                            <a:schemeClr val="tx1"/>
                          </a:solidFill>
                          <a:effectLst/>
                        </a:rPr>
                        <a:t>anecdote</a:t>
                      </a:r>
                      <a:endParaRPr lang="ru-RU" sz="1900" b="1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861" marR="108066" marT="28818" marB="216131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900" cap="none" spc="0">
                          <a:solidFill>
                            <a:schemeClr val="tx1"/>
                          </a:solidFill>
                          <a:effectLst/>
                        </a:rPr>
                        <a:t>Рассказ, случай</a:t>
                      </a:r>
                      <a:endParaRPr lang="ru-RU" sz="19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861" marR="108066" marT="28818" marB="216131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900" cap="none" spc="0">
                          <a:solidFill>
                            <a:schemeClr val="tx1"/>
                          </a:solidFill>
                          <a:effectLst/>
                        </a:rPr>
                        <a:t>анекдот</a:t>
                      </a:r>
                      <a:endParaRPr lang="ru-RU" sz="19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861" marR="108066" marT="28818" marB="216131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067896"/>
                  </a:ext>
                </a:extLst>
              </a:tr>
              <a:tr h="6126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900" b="1" cap="none" spc="0">
                          <a:solidFill>
                            <a:schemeClr val="tx1"/>
                          </a:solidFill>
                          <a:effectLst/>
                        </a:rPr>
                        <a:t>angina</a:t>
                      </a:r>
                      <a:endParaRPr lang="ru-RU" sz="1900" b="1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861" marR="108066" marT="28818" marB="216131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900" cap="none" spc="0">
                          <a:solidFill>
                            <a:schemeClr val="tx1"/>
                          </a:solidFill>
                          <a:effectLst/>
                        </a:rPr>
                        <a:t>стенокардия</a:t>
                      </a:r>
                      <a:endParaRPr lang="ru-RU" sz="19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861" marR="108066" marT="28818" marB="216131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900" cap="none" spc="0">
                          <a:solidFill>
                            <a:schemeClr val="tx1"/>
                          </a:solidFill>
                          <a:effectLst/>
                        </a:rPr>
                        <a:t>ангина</a:t>
                      </a:r>
                      <a:endParaRPr lang="ru-RU" sz="19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861" marR="108066" marT="28818" marB="216131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9789124"/>
                  </a:ext>
                </a:extLst>
              </a:tr>
              <a:tr h="6126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900" b="1" cap="none" spc="0">
                          <a:solidFill>
                            <a:schemeClr val="tx1"/>
                          </a:solidFill>
                          <a:effectLst/>
                        </a:rPr>
                        <a:t>accurate</a:t>
                      </a:r>
                      <a:endParaRPr lang="ru-RU" sz="1900" b="1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861" marR="108066" marT="28818" marB="216131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900" cap="none" spc="0">
                          <a:solidFill>
                            <a:schemeClr val="tx1"/>
                          </a:solidFill>
                          <a:effectLst/>
                        </a:rPr>
                        <a:t>точный</a:t>
                      </a:r>
                      <a:endParaRPr lang="ru-RU" sz="19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861" marR="108066" marT="28818" marB="216131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900" cap="none" spc="0">
                          <a:solidFill>
                            <a:schemeClr val="tx1"/>
                          </a:solidFill>
                          <a:effectLst/>
                        </a:rPr>
                        <a:t>аккуратный</a:t>
                      </a:r>
                      <a:endParaRPr lang="ru-RU" sz="19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861" marR="108066" marT="28818" marB="216131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910811"/>
                  </a:ext>
                </a:extLst>
              </a:tr>
              <a:tr h="6126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900" b="1" cap="none" spc="0">
                          <a:solidFill>
                            <a:schemeClr val="tx1"/>
                          </a:solidFill>
                          <a:effectLst/>
                        </a:rPr>
                        <a:t>artist</a:t>
                      </a:r>
                      <a:endParaRPr lang="ru-RU" sz="1900" b="1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861" marR="108066" marT="28818" marB="216131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900" cap="none" spc="0">
                          <a:solidFill>
                            <a:schemeClr val="tx1"/>
                          </a:solidFill>
                          <a:effectLst/>
                        </a:rPr>
                        <a:t>Художник, человек искусства</a:t>
                      </a:r>
                      <a:endParaRPr lang="ru-RU" sz="19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861" marR="108066" marT="28818" marB="216131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900" cap="none" spc="0">
                          <a:solidFill>
                            <a:schemeClr val="tx1"/>
                          </a:solidFill>
                          <a:effectLst/>
                        </a:rPr>
                        <a:t>артист</a:t>
                      </a:r>
                      <a:endParaRPr lang="ru-RU" sz="19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861" marR="108066" marT="28818" marB="216131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16882949"/>
                  </a:ext>
                </a:extLst>
              </a:tr>
              <a:tr h="6126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900" b="1" cap="none" spc="0">
                          <a:solidFill>
                            <a:schemeClr val="tx1"/>
                          </a:solidFill>
                          <a:effectLst/>
                        </a:rPr>
                        <a:t>bar</a:t>
                      </a:r>
                      <a:endParaRPr lang="ru-RU" sz="1900" b="1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861" marR="108066" marT="28818" marB="216131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900" cap="none" spc="0">
                          <a:solidFill>
                            <a:schemeClr val="tx1"/>
                          </a:solidFill>
                          <a:effectLst/>
                        </a:rPr>
                        <a:t>плитка</a:t>
                      </a:r>
                      <a:endParaRPr lang="ru-RU" sz="19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861" marR="108066" marT="28818" marB="216131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900" cap="none" spc="0">
                          <a:solidFill>
                            <a:schemeClr val="tx1"/>
                          </a:solidFill>
                          <a:effectLst/>
                        </a:rPr>
                        <a:t>бар</a:t>
                      </a:r>
                      <a:endParaRPr lang="ru-RU" sz="19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861" marR="108066" marT="28818" marB="216131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6411010"/>
                  </a:ext>
                </a:extLst>
              </a:tr>
              <a:tr h="6126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900" b="1" cap="none" spc="0">
                          <a:solidFill>
                            <a:schemeClr val="tx1"/>
                          </a:solidFill>
                          <a:effectLst/>
                        </a:rPr>
                        <a:t>balloon</a:t>
                      </a:r>
                      <a:endParaRPr lang="ru-RU" sz="1900" b="1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861" marR="108066" marT="28818" marB="216131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900" cap="none" spc="0">
                          <a:solidFill>
                            <a:schemeClr val="tx1"/>
                          </a:solidFill>
                          <a:effectLst/>
                        </a:rPr>
                        <a:t>Воздушный шар</a:t>
                      </a:r>
                      <a:endParaRPr lang="ru-RU" sz="19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861" marR="108066" marT="28818" marB="216131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900" cap="none" spc="0">
                          <a:solidFill>
                            <a:schemeClr val="tx1"/>
                          </a:solidFill>
                          <a:effectLst/>
                        </a:rPr>
                        <a:t>баллон</a:t>
                      </a:r>
                      <a:endParaRPr lang="ru-RU" sz="19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861" marR="108066" marT="28818" marB="216131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55707895"/>
                  </a:ext>
                </a:extLst>
              </a:tr>
              <a:tr h="6126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900" b="1" cap="none" spc="0">
                          <a:solidFill>
                            <a:schemeClr val="tx1"/>
                          </a:solidFill>
                          <a:effectLst/>
                        </a:rPr>
                        <a:t>brilliant</a:t>
                      </a:r>
                      <a:endParaRPr lang="ru-RU" sz="1900" b="1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861" marR="108066" marT="28818" marB="216131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900" cap="none" spc="0">
                          <a:solidFill>
                            <a:schemeClr val="tx1"/>
                          </a:solidFill>
                          <a:effectLst/>
                        </a:rPr>
                        <a:t>Замечательный, отличный</a:t>
                      </a:r>
                      <a:endParaRPr lang="ru-RU" sz="19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861" marR="108066" marT="28818" marB="216131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900" cap="none" spc="0">
                          <a:solidFill>
                            <a:schemeClr val="tx1"/>
                          </a:solidFill>
                          <a:effectLst/>
                        </a:rPr>
                        <a:t>бриллиант</a:t>
                      </a:r>
                      <a:endParaRPr lang="ru-RU" sz="19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861" marR="108066" marT="28818" marB="216131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6169130"/>
                  </a:ext>
                </a:extLst>
              </a:tr>
              <a:tr h="6126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900" b="1" cap="none" spc="0">
                          <a:solidFill>
                            <a:schemeClr val="tx1"/>
                          </a:solidFill>
                          <a:effectLst/>
                        </a:rPr>
                        <a:t>camera</a:t>
                      </a:r>
                      <a:endParaRPr lang="ru-RU" sz="1900" b="1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861" marR="108066" marT="28818" marB="216131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900" cap="none" spc="0">
                          <a:solidFill>
                            <a:schemeClr val="tx1"/>
                          </a:solidFill>
                          <a:effectLst/>
                        </a:rPr>
                        <a:t>фотоаппарат</a:t>
                      </a:r>
                      <a:endParaRPr lang="ru-RU" sz="19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861" marR="108066" marT="28818" marB="216131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900" cap="none" spc="0">
                          <a:solidFill>
                            <a:schemeClr val="tx1"/>
                          </a:solidFill>
                          <a:effectLst/>
                        </a:rPr>
                        <a:t>камера</a:t>
                      </a:r>
                      <a:endParaRPr lang="ru-RU" sz="19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861" marR="108066" marT="28818" marB="216131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9668296"/>
                  </a:ext>
                </a:extLst>
              </a:tr>
              <a:tr h="6126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900" b="1" cap="none" spc="0">
                          <a:solidFill>
                            <a:schemeClr val="tx1"/>
                          </a:solidFill>
                          <a:effectLst/>
                        </a:rPr>
                        <a:t>cartoon</a:t>
                      </a:r>
                      <a:endParaRPr lang="ru-RU" sz="1900" b="1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861" marR="108066" marT="28818" marB="216131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900" cap="none" spc="0">
                          <a:solidFill>
                            <a:schemeClr val="tx1"/>
                          </a:solidFill>
                          <a:effectLst/>
                        </a:rPr>
                        <a:t>Мультфильм,</a:t>
                      </a:r>
                      <a:endParaRPr lang="ru-RU" sz="19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861" marR="108066" marT="28818" marB="216131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900" cap="none" spc="0">
                          <a:solidFill>
                            <a:schemeClr val="tx1"/>
                          </a:solidFill>
                          <a:effectLst/>
                        </a:rPr>
                        <a:t>картон</a:t>
                      </a:r>
                      <a:endParaRPr lang="ru-RU" sz="19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861" marR="108066" marT="28818" marB="216131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959739"/>
                  </a:ext>
                </a:extLst>
              </a:tr>
              <a:tr h="6126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900" b="1" cap="none" spc="0">
                          <a:solidFill>
                            <a:schemeClr val="tx1"/>
                          </a:solidFill>
                          <a:effectLst/>
                        </a:rPr>
                        <a:t>chef</a:t>
                      </a:r>
                      <a:endParaRPr lang="ru-RU" sz="1900" b="1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861" marR="108066" marT="28818" marB="216131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900" cap="none" spc="0">
                          <a:solidFill>
                            <a:schemeClr val="tx1"/>
                          </a:solidFill>
                          <a:effectLst/>
                        </a:rPr>
                        <a:t>Шеф-повар, повар</a:t>
                      </a:r>
                      <a:endParaRPr lang="ru-RU" sz="19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861" marR="108066" marT="28818" marB="216131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900" cap="none" spc="0">
                          <a:solidFill>
                            <a:schemeClr val="tx1"/>
                          </a:solidFill>
                          <a:effectLst/>
                        </a:rPr>
                        <a:t>шеф</a:t>
                      </a:r>
                      <a:endParaRPr lang="ru-RU" sz="19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861" marR="108066" marT="28818" marB="216131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6878271"/>
                  </a:ext>
                </a:extLst>
              </a:tr>
              <a:tr h="6126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900" b="1" cap="none" spc="0">
                          <a:solidFill>
                            <a:schemeClr val="tx1"/>
                          </a:solidFill>
                          <a:effectLst/>
                        </a:rPr>
                        <a:t>clay</a:t>
                      </a:r>
                      <a:endParaRPr lang="ru-RU" sz="1900" b="1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861" marR="108066" marT="28818" marB="216131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900" cap="none" spc="0">
                          <a:solidFill>
                            <a:schemeClr val="tx1"/>
                          </a:solidFill>
                          <a:effectLst/>
                        </a:rPr>
                        <a:t>глина</a:t>
                      </a:r>
                      <a:endParaRPr lang="ru-RU" sz="19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861" marR="108066" marT="28818" marB="216131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900" cap="none" spc="0">
                          <a:solidFill>
                            <a:schemeClr val="tx1"/>
                          </a:solidFill>
                          <a:effectLst/>
                        </a:rPr>
                        <a:t>клей</a:t>
                      </a:r>
                      <a:endParaRPr lang="ru-RU" sz="19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861" marR="108066" marT="28818" marB="216131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0270390"/>
                  </a:ext>
                </a:extLst>
              </a:tr>
              <a:tr h="6126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900" b="1" cap="none" spc="0">
                          <a:solidFill>
                            <a:schemeClr val="tx1"/>
                          </a:solidFill>
                          <a:effectLst/>
                        </a:rPr>
                        <a:t>clever</a:t>
                      </a:r>
                      <a:endParaRPr lang="ru-RU" sz="1900" b="1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861" marR="108066" marT="28818" marB="216131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900" cap="none" spc="0">
                          <a:solidFill>
                            <a:schemeClr val="tx1"/>
                          </a:solidFill>
                          <a:effectLst/>
                        </a:rPr>
                        <a:t>умный</a:t>
                      </a:r>
                      <a:endParaRPr lang="ru-RU" sz="19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861" marR="108066" marT="28818" marB="216131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900" cap="none" spc="0">
                          <a:solidFill>
                            <a:schemeClr val="tx1"/>
                          </a:solidFill>
                          <a:effectLst/>
                        </a:rPr>
                        <a:t>клевер</a:t>
                      </a:r>
                      <a:endParaRPr lang="ru-RU" sz="19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861" marR="108066" marT="28818" marB="216131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70946606"/>
                  </a:ext>
                </a:extLst>
              </a:tr>
              <a:tr h="6126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900" b="1" cap="none" spc="0">
                          <a:solidFill>
                            <a:schemeClr val="tx1"/>
                          </a:solidFill>
                          <a:effectLst/>
                        </a:rPr>
                        <a:t>cry</a:t>
                      </a:r>
                      <a:endParaRPr lang="ru-RU" sz="1900" b="1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861" marR="108066" marT="28818" marB="216131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900" cap="none" spc="0">
                          <a:solidFill>
                            <a:schemeClr val="tx1"/>
                          </a:solidFill>
                          <a:effectLst/>
                        </a:rPr>
                        <a:t>Плакать, кричать</a:t>
                      </a:r>
                      <a:endParaRPr lang="ru-RU" sz="19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861" marR="108066" marT="28818" marB="216131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900" cap="none" spc="0">
                          <a:solidFill>
                            <a:schemeClr val="tx1"/>
                          </a:solidFill>
                          <a:effectLst/>
                        </a:rPr>
                        <a:t>край</a:t>
                      </a:r>
                      <a:endParaRPr lang="ru-RU" sz="19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861" marR="108066" marT="28818" marB="216131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9525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9839311"/>
                  </a:ext>
                </a:extLst>
              </a:tr>
              <a:tr h="6126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900" b="1" cap="none" spc="0">
                          <a:solidFill>
                            <a:schemeClr val="tx1"/>
                          </a:solidFill>
                          <a:effectLst/>
                        </a:rPr>
                        <a:t>data</a:t>
                      </a:r>
                      <a:endParaRPr lang="ru-RU" sz="1900" b="1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861" marR="108066" marT="28818" marB="216131">
                    <a:lnL w="9525" cap="flat" cmpd="sng" algn="ctr">
                      <a:solidFill>
                        <a:schemeClr val="tx1"/>
                      </a:solidFill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900" cap="none" spc="0">
                          <a:solidFill>
                            <a:schemeClr val="tx1"/>
                          </a:solidFill>
                          <a:effectLst/>
                        </a:rPr>
                        <a:t>данные</a:t>
                      </a:r>
                      <a:endParaRPr lang="ru-RU" sz="19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861" marR="108066" marT="28818" marB="216131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900" cap="none" spc="0">
                          <a:solidFill>
                            <a:schemeClr val="tx1"/>
                          </a:solidFill>
                          <a:effectLst/>
                        </a:rPr>
                        <a:t>дата</a:t>
                      </a:r>
                      <a:endParaRPr lang="ru-RU" sz="1900" cap="none" spc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00861" marR="108066" marT="28818" marB="216131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003108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7495353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9" name="Rectangle 138">
            <a:extLst>
              <a:ext uri="{FF2B5EF4-FFF2-40B4-BE49-F238E27FC236}">
                <a16:creationId xmlns:a16="http://schemas.microsoft.com/office/drawing/2014/main" id="{131BAD53-4E89-4F62-BBB7-26359763ED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4384000" cy="13716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62756DA2-40EB-4C6F-B962-5822FFB54F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1306876" cy="13716000"/>
          </a:xfrm>
          <a:custGeom>
            <a:avLst/>
            <a:gdLst>
              <a:gd name="connsiteX0" fmla="*/ 0 w 6096000"/>
              <a:gd name="connsiteY0" fmla="*/ 0 h 6858000"/>
              <a:gd name="connsiteX1" fmla="*/ 5567517 w 6096000"/>
              <a:gd name="connsiteY1" fmla="*/ 0 h 6858000"/>
              <a:gd name="connsiteX2" fmla="*/ 5566938 w 6096000"/>
              <a:gd name="connsiteY2" fmla="*/ 1705 h 6858000"/>
              <a:gd name="connsiteX3" fmla="*/ 5551594 w 6096000"/>
              <a:gd name="connsiteY3" fmla="*/ 17287 h 6858000"/>
              <a:gd name="connsiteX4" fmla="*/ 5545641 w 6096000"/>
              <a:gd name="connsiteY4" fmla="*/ 130336 h 6858000"/>
              <a:gd name="connsiteX5" fmla="*/ 5538289 w 6096000"/>
              <a:gd name="connsiteY5" fmla="*/ 187093 h 6858000"/>
              <a:gd name="connsiteX6" fmla="*/ 5545790 w 6096000"/>
              <a:gd name="connsiteY6" fmla="*/ 265704 h 6858000"/>
              <a:gd name="connsiteX7" fmla="*/ 5542313 w 6096000"/>
              <a:gd name="connsiteY7" fmla="*/ 354566 h 6858000"/>
              <a:gd name="connsiteX8" fmla="*/ 5524126 w 6096000"/>
              <a:gd name="connsiteY8" fmla="*/ 472000 h 6858000"/>
              <a:gd name="connsiteX9" fmla="*/ 5522170 w 6096000"/>
              <a:gd name="connsiteY9" fmla="*/ 473782 h 6858000"/>
              <a:gd name="connsiteX10" fmla="*/ 5521798 w 6096000"/>
              <a:gd name="connsiteY10" fmla="*/ 491380 h 6858000"/>
              <a:gd name="connsiteX11" fmla="*/ 5536419 w 6096000"/>
              <a:gd name="connsiteY11" fmla="*/ 531675 h 6858000"/>
              <a:gd name="connsiteX12" fmla="*/ 5533435 w 6096000"/>
              <a:gd name="connsiteY12" fmla="*/ 536015 h 6858000"/>
              <a:gd name="connsiteX13" fmla="*/ 5538088 w 6096000"/>
              <a:gd name="connsiteY13" fmla="*/ 572092 h 6858000"/>
              <a:gd name="connsiteX14" fmla="*/ 5536061 w 6096000"/>
              <a:gd name="connsiteY14" fmla="*/ 572511 h 6858000"/>
              <a:gd name="connsiteX15" fmla="*/ 5528218 w 6096000"/>
              <a:gd name="connsiteY15" fmla="*/ 582332 h 6858000"/>
              <a:gd name="connsiteX16" fmla="*/ 5518011 w 6096000"/>
              <a:gd name="connsiteY16" fmla="*/ 601285 h 6858000"/>
              <a:gd name="connsiteX17" fmla="*/ 5473174 w 6096000"/>
              <a:gd name="connsiteY17" fmla="*/ 681608 h 6858000"/>
              <a:gd name="connsiteX18" fmla="*/ 5472963 w 6096000"/>
              <a:gd name="connsiteY18" fmla="*/ 689151 h 6858000"/>
              <a:gd name="connsiteX19" fmla="*/ 5472485 w 6096000"/>
              <a:gd name="connsiteY19" fmla="*/ 689289 h 6858000"/>
              <a:gd name="connsiteX20" fmla="*/ 5471326 w 6096000"/>
              <a:gd name="connsiteY20" fmla="*/ 697222 h 6858000"/>
              <a:gd name="connsiteX21" fmla="*/ 5472164 w 6096000"/>
              <a:gd name="connsiteY21" fmla="*/ 717531 h 6858000"/>
              <a:gd name="connsiteX22" fmla="*/ 5468891 w 6096000"/>
              <a:gd name="connsiteY22" fmla="*/ 722494 h 6858000"/>
              <a:gd name="connsiteX23" fmla="*/ 5463081 w 6096000"/>
              <a:gd name="connsiteY23" fmla="*/ 724368 h 6858000"/>
              <a:gd name="connsiteX24" fmla="*/ 5446981 w 6096000"/>
              <a:gd name="connsiteY24" fmla="*/ 752692 h 6858000"/>
              <a:gd name="connsiteX25" fmla="*/ 5417190 w 6096000"/>
              <a:gd name="connsiteY25" fmla="*/ 816346 h 6858000"/>
              <a:gd name="connsiteX26" fmla="*/ 5388958 w 6096000"/>
              <a:gd name="connsiteY26" fmla="*/ 889417 h 6858000"/>
              <a:gd name="connsiteX27" fmla="*/ 5307044 w 6096000"/>
              <a:gd name="connsiteY27" fmla="*/ 1063288 h 6858000"/>
              <a:gd name="connsiteX28" fmla="*/ 5303837 w 6096000"/>
              <a:gd name="connsiteY28" fmla="*/ 1157176 h 6858000"/>
              <a:gd name="connsiteX29" fmla="*/ 5286494 w 6096000"/>
              <a:gd name="connsiteY29" fmla="*/ 1210776 h 6858000"/>
              <a:gd name="connsiteX30" fmla="*/ 5282463 w 6096000"/>
              <a:gd name="connsiteY30" fmla="*/ 1301993 h 6858000"/>
              <a:gd name="connsiteX31" fmla="*/ 5252235 w 6096000"/>
              <a:gd name="connsiteY31" fmla="*/ 1360879 h 6858000"/>
              <a:gd name="connsiteX32" fmla="*/ 5244497 w 6096000"/>
              <a:gd name="connsiteY32" fmla="*/ 1404045 h 6858000"/>
              <a:gd name="connsiteX33" fmla="*/ 5223823 w 6096000"/>
              <a:gd name="connsiteY33" fmla="*/ 1429568 h 6858000"/>
              <a:gd name="connsiteX34" fmla="*/ 5224851 w 6096000"/>
              <a:gd name="connsiteY34" fmla="*/ 1430305 h 6858000"/>
              <a:gd name="connsiteX35" fmla="*/ 5212394 w 6096000"/>
              <a:gd name="connsiteY35" fmla="*/ 1463304 h 6858000"/>
              <a:gd name="connsiteX36" fmla="*/ 5209958 w 6096000"/>
              <a:gd name="connsiteY36" fmla="*/ 1514846 h 6858000"/>
              <a:gd name="connsiteX37" fmla="*/ 5206417 w 6096000"/>
              <a:gd name="connsiteY37" fmla="*/ 1519731 h 6858000"/>
              <a:gd name="connsiteX38" fmla="*/ 5206640 w 6096000"/>
              <a:gd name="connsiteY38" fmla="*/ 1519929 h 6858000"/>
              <a:gd name="connsiteX39" fmla="*/ 5207632 w 6096000"/>
              <a:gd name="connsiteY39" fmla="*/ 1546022 h 6858000"/>
              <a:gd name="connsiteX40" fmla="*/ 5212030 w 6096000"/>
              <a:gd name="connsiteY40" fmla="*/ 1578752 h 6858000"/>
              <a:gd name="connsiteX41" fmla="*/ 5203533 w 6096000"/>
              <a:gd name="connsiteY41" fmla="*/ 1647555 h 6858000"/>
              <a:gd name="connsiteX42" fmla="*/ 5190877 w 6096000"/>
              <a:gd name="connsiteY42" fmla="*/ 1715685 h 6858000"/>
              <a:gd name="connsiteX43" fmla="*/ 5184235 w 6096000"/>
              <a:gd name="connsiteY43" fmla="*/ 1740358 h 6858000"/>
              <a:gd name="connsiteX44" fmla="*/ 5181475 w 6096000"/>
              <a:gd name="connsiteY44" fmla="*/ 1784314 h 6858000"/>
              <a:gd name="connsiteX45" fmla="*/ 5185845 w 6096000"/>
              <a:gd name="connsiteY45" fmla="*/ 1804434 h 6858000"/>
              <a:gd name="connsiteX46" fmla="*/ 5185068 w 6096000"/>
              <a:gd name="connsiteY46" fmla="*/ 1805316 h 6858000"/>
              <a:gd name="connsiteX47" fmla="*/ 5188593 w 6096000"/>
              <a:gd name="connsiteY47" fmla="*/ 1807109 h 6858000"/>
              <a:gd name="connsiteX48" fmla="*/ 5185920 w 6096000"/>
              <a:gd name="connsiteY48" fmla="*/ 1821003 h 6858000"/>
              <a:gd name="connsiteX49" fmla="*/ 5183543 w 6096000"/>
              <a:gd name="connsiteY49" fmla="*/ 1824832 h 6858000"/>
              <a:gd name="connsiteX50" fmla="*/ 5182235 w 6096000"/>
              <a:gd name="connsiteY50" fmla="*/ 1830429 h 6858000"/>
              <a:gd name="connsiteX51" fmla="*/ 5182525 w 6096000"/>
              <a:gd name="connsiteY51" fmla="*/ 1830569 h 6858000"/>
              <a:gd name="connsiteX52" fmla="*/ 5180663 w 6096000"/>
              <a:gd name="connsiteY52" fmla="*/ 1835810 h 6858000"/>
              <a:gd name="connsiteX53" fmla="*/ 5167452 w 6096000"/>
              <a:gd name="connsiteY53" fmla="*/ 1861483 h 6858000"/>
              <a:gd name="connsiteX54" fmla="*/ 5174266 w 6096000"/>
              <a:gd name="connsiteY54" fmla="*/ 1892417 h 6858000"/>
              <a:gd name="connsiteX55" fmla="*/ 5189262 w 6096000"/>
              <a:gd name="connsiteY55" fmla="*/ 1895114 h 6858000"/>
              <a:gd name="connsiteX56" fmla="*/ 5187100 w 6096000"/>
              <a:gd name="connsiteY56" fmla="*/ 1899379 h 6858000"/>
              <a:gd name="connsiteX57" fmla="*/ 5180471 w 6096000"/>
              <a:gd name="connsiteY57" fmla="*/ 1907867 h 6858000"/>
              <a:gd name="connsiteX58" fmla="*/ 5181361 w 6096000"/>
              <a:gd name="connsiteY58" fmla="*/ 1910265 h 6858000"/>
              <a:gd name="connsiteX59" fmla="*/ 5178268 w 6096000"/>
              <a:gd name="connsiteY59" fmla="*/ 1935584 h 6858000"/>
              <a:gd name="connsiteX60" fmla="*/ 5183619 w 6096000"/>
              <a:gd name="connsiteY60" fmla="*/ 1942021 h 6858000"/>
              <a:gd name="connsiteX61" fmla="*/ 5184480 w 6096000"/>
              <a:gd name="connsiteY61" fmla="*/ 1945112 h 6858000"/>
              <a:gd name="connsiteX62" fmla="*/ 5172776 w 6096000"/>
              <a:gd name="connsiteY62" fmla="*/ 1961162 h 6858000"/>
              <a:gd name="connsiteX63" fmla="*/ 5168513 w 6096000"/>
              <a:gd name="connsiteY63" fmla="*/ 1969445 h 6858000"/>
              <a:gd name="connsiteX64" fmla="*/ 5126597 w 6096000"/>
              <a:gd name="connsiteY64" fmla="*/ 2024270 h 6858000"/>
              <a:gd name="connsiteX65" fmla="*/ 5119528 w 6096000"/>
              <a:gd name="connsiteY65" fmla="*/ 2107942 h 6858000"/>
              <a:gd name="connsiteX66" fmla="*/ 5110356 w 6096000"/>
              <a:gd name="connsiteY66" fmla="*/ 2193455 h 6858000"/>
              <a:gd name="connsiteX67" fmla="*/ 5104992 w 6096000"/>
              <a:gd name="connsiteY67" fmla="*/ 2260088 h 6858000"/>
              <a:gd name="connsiteX68" fmla="*/ 5059439 w 6096000"/>
              <a:gd name="connsiteY68" fmla="*/ 2335735 h 6858000"/>
              <a:gd name="connsiteX69" fmla="*/ 5022061 w 6096000"/>
              <a:gd name="connsiteY69" fmla="*/ 2408995 h 6858000"/>
              <a:gd name="connsiteX70" fmla="*/ 5022253 w 6096000"/>
              <a:gd name="connsiteY70" fmla="*/ 2445869 h 6858000"/>
              <a:gd name="connsiteX71" fmla="*/ 5011426 w 6096000"/>
              <a:gd name="connsiteY71" fmla="*/ 2496499 h 6858000"/>
              <a:gd name="connsiteX72" fmla="*/ 4994224 w 6096000"/>
              <a:gd name="connsiteY72" fmla="*/ 2549900 h 6858000"/>
              <a:gd name="connsiteX73" fmla="*/ 4995245 w 6096000"/>
              <a:gd name="connsiteY73" fmla="*/ 2596456 h 6858000"/>
              <a:gd name="connsiteX74" fmla="*/ 4988570 w 6096000"/>
              <a:gd name="connsiteY74" fmla="*/ 2606088 h 6858000"/>
              <a:gd name="connsiteX75" fmla="*/ 4988371 w 6096000"/>
              <a:gd name="connsiteY75" fmla="*/ 2635351 h 6858000"/>
              <a:gd name="connsiteX76" fmla="*/ 4983212 w 6096000"/>
              <a:gd name="connsiteY76" fmla="*/ 2665666 h 6858000"/>
              <a:gd name="connsiteX77" fmla="*/ 4968234 w 6096000"/>
              <a:gd name="connsiteY77" fmla="*/ 2715895 h 6858000"/>
              <a:gd name="connsiteX78" fmla="*/ 4975888 w 6096000"/>
              <a:gd name="connsiteY78" fmla="*/ 2725052 h 6858000"/>
              <a:gd name="connsiteX79" fmla="*/ 4980195 w 6096000"/>
              <a:gd name="connsiteY79" fmla="*/ 2726489 h 6858000"/>
              <a:gd name="connsiteX80" fmla="*/ 4976218 w 6096000"/>
              <a:gd name="connsiteY80" fmla="*/ 2740278 h 6858000"/>
              <a:gd name="connsiteX81" fmla="*/ 4980571 w 6096000"/>
              <a:gd name="connsiteY81" fmla="*/ 2751112 h 6858000"/>
              <a:gd name="connsiteX82" fmla="*/ 4973893 w 6096000"/>
              <a:gd name="connsiteY82" fmla="*/ 2760208 h 6858000"/>
              <a:gd name="connsiteX83" fmla="*/ 4979005 w 6096000"/>
              <a:gd name="connsiteY83" fmla="*/ 2790136 h 6858000"/>
              <a:gd name="connsiteX84" fmla="*/ 4986137 w 6096000"/>
              <a:gd name="connsiteY84" fmla="*/ 2804183 h 6858000"/>
              <a:gd name="connsiteX85" fmla="*/ 4986175 w 6096000"/>
              <a:gd name="connsiteY85" fmla="*/ 2825860 h 6858000"/>
              <a:gd name="connsiteX86" fmla="*/ 4993936 w 6096000"/>
              <a:gd name="connsiteY86" fmla="*/ 2911749 h 6858000"/>
              <a:gd name="connsiteX87" fmla="*/ 4992563 w 6096000"/>
              <a:gd name="connsiteY87" fmla="*/ 2977278 h 6858000"/>
              <a:gd name="connsiteX88" fmla="*/ 4980516 w 6096000"/>
              <a:gd name="connsiteY88" fmla="*/ 2991092 h 6858000"/>
              <a:gd name="connsiteX89" fmla="*/ 4992801 w 6096000"/>
              <a:gd name="connsiteY89" fmla="*/ 3020247 h 6858000"/>
              <a:gd name="connsiteX90" fmla="*/ 5014805 w 6096000"/>
              <a:gd name="connsiteY90" fmla="*/ 3065434 h 6858000"/>
              <a:gd name="connsiteX91" fmla="*/ 5002733 w 6096000"/>
              <a:gd name="connsiteY91" fmla="*/ 3103777 h 6858000"/>
              <a:gd name="connsiteX92" fmla="*/ 5002941 w 6096000"/>
              <a:gd name="connsiteY92" fmla="*/ 3151828 h 6858000"/>
              <a:gd name="connsiteX93" fmla="*/ 5002883 w 6096000"/>
              <a:gd name="connsiteY93" fmla="*/ 3180546 h 6858000"/>
              <a:gd name="connsiteX94" fmla="*/ 5016711 w 6096000"/>
              <a:gd name="connsiteY94" fmla="*/ 3258677 h 6858000"/>
              <a:gd name="connsiteX95" fmla="*/ 5017918 w 6096000"/>
              <a:gd name="connsiteY95" fmla="*/ 3262610 h 6858000"/>
              <a:gd name="connsiteX96" fmla="*/ 5011672 w 6096000"/>
              <a:gd name="connsiteY96" fmla="*/ 3277179 h 6858000"/>
              <a:gd name="connsiteX97" fmla="*/ 5009344 w 6096000"/>
              <a:gd name="connsiteY97" fmla="*/ 3278130 h 6858000"/>
              <a:gd name="connsiteX98" fmla="*/ 5026770 w 6096000"/>
              <a:gd name="connsiteY98" fmla="*/ 3325671 h 6858000"/>
              <a:gd name="connsiteX99" fmla="*/ 5024571 w 6096000"/>
              <a:gd name="connsiteY99" fmla="*/ 3332072 h 6858000"/>
              <a:gd name="connsiteX100" fmla="*/ 5041705 w 6096000"/>
              <a:gd name="connsiteY100" fmla="*/ 3362948 h 6858000"/>
              <a:gd name="connsiteX101" fmla="*/ 5047477 w 6096000"/>
              <a:gd name="connsiteY101" fmla="*/ 3378959 h 6858000"/>
              <a:gd name="connsiteX102" fmla="*/ 5060758 w 6096000"/>
              <a:gd name="connsiteY102" fmla="*/ 3407057 h 6858000"/>
              <a:gd name="connsiteX103" fmla="*/ 5058968 w 6096000"/>
              <a:gd name="connsiteY103" fmla="*/ 3409825 h 6858000"/>
              <a:gd name="connsiteX104" fmla="*/ 5062667 w 6096000"/>
              <a:gd name="connsiteY104" fmla="*/ 3415218 h 6858000"/>
              <a:gd name="connsiteX105" fmla="*/ 5060928 w 6096000"/>
              <a:gd name="connsiteY105" fmla="*/ 3419880 h 6858000"/>
              <a:gd name="connsiteX106" fmla="*/ 5062923 w 6096000"/>
              <a:gd name="connsiteY106" fmla="*/ 3424545 h 6858000"/>
              <a:gd name="connsiteX107" fmla="*/ 5064623 w 6096000"/>
              <a:gd name="connsiteY107" fmla="*/ 3476412 h 6858000"/>
              <a:gd name="connsiteX108" fmla="*/ 5069684 w 6096000"/>
              <a:gd name="connsiteY108" fmla="*/ 3486850 h 6858000"/>
              <a:gd name="connsiteX109" fmla="*/ 5063339 w 6096000"/>
              <a:gd name="connsiteY109" fmla="*/ 3496391 h 6858000"/>
              <a:gd name="connsiteX110" fmla="*/ 5070139 w 6096000"/>
              <a:gd name="connsiteY110" fmla="*/ 3531201 h 6858000"/>
              <a:gd name="connsiteX111" fmla="*/ 5079896 w 6096000"/>
              <a:gd name="connsiteY111" fmla="*/ 3542019 h 6858000"/>
              <a:gd name="connsiteX112" fmla="*/ 5087540 w 6096000"/>
              <a:gd name="connsiteY112" fmla="*/ 3552249 h 6858000"/>
              <a:gd name="connsiteX113" fmla="*/ 5087902 w 6096000"/>
              <a:gd name="connsiteY113" fmla="*/ 3553678 h 6858000"/>
              <a:gd name="connsiteX114" fmla="*/ 5091509 w 6096000"/>
              <a:gd name="connsiteY114" fmla="*/ 3568021 h 6858000"/>
              <a:gd name="connsiteX115" fmla="*/ 5091934 w 6096000"/>
              <a:gd name="connsiteY115" fmla="*/ 3569719 h 6858000"/>
              <a:gd name="connsiteX116" fmla="*/ 5089362 w 6096000"/>
              <a:gd name="connsiteY116" fmla="*/ 3586412 h 6858000"/>
              <a:gd name="connsiteX117" fmla="*/ 5092358 w 6096000"/>
              <a:gd name="connsiteY117" fmla="*/ 3597336 h 6858000"/>
              <a:gd name="connsiteX118" fmla="*/ 5084254 w 6096000"/>
              <a:gd name="connsiteY118" fmla="*/ 3606007 h 6858000"/>
              <a:gd name="connsiteX119" fmla="*/ 5084281 w 6096000"/>
              <a:gd name="connsiteY119" fmla="*/ 3641228 h 6858000"/>
              <a:gd name="connsiteX120" fmla="*/ 5091848 w 6096000"/>
              <a:gd name="connsiteY120" fmla="*/ 3653088 h 6858000"/>
              <a:gd name="connsiteX121" fmla="*/ 5097436 w 6096000"/>
              <a:gd name="connsiteY121" fmla="*/ 3664114 h 6858000"/>
              <a:gd name="connsiteX122" fmla="*/ 5097518 w 6096000"/>
              <a:gd name="connsiteY122" fmla="*/ 3665569 h 6858000"/>
              <a:gd name="connsiteX123" fmla="*/ 5099829 w 6096000"/>
              <a:gd name="connsiteY123" fmla="*/ 3707357 h 6858000"/>
              <a:gd name="connsiteX124" fmla="*/ 5114696 w 6096000"/>
              <a:gd name="connsiteY124" fmla="*/ 3778166 h 6858000"/>
              <a:gd name="connsiteX125" fmla="*/ 5135379 w 6096000"/>
              <a:gd name="connsiteY125" fmla="*/ 3878222 h 6858000"/>
              <a:gd name="connsiteX126" fmla="*/ 5130138 w 6096000"/>
              <a:gd name="connsiteY126" fmla="*/ 4048117 h 6858000"/>
              <a:gd name="connsiteX127" fmla="*/ 5090040 w 6096000"/>
              <a:gd name="connsiteY127" fmla="*/ 4219510 h 6858000"/>
              <a:gd name="connsiteX128" fmla="*/ 5092812 w 6096000"/>
              <a:gd name="connsiteY128" fmla="*/ 4411258 h 6858000"/>
              <a:gd name="connsiteX129" fmla="*/ 5084599 w 6096000"/>
              <a:gd name="connsiteY129" fmla="*/ 4488531 h 6858000"/>
              <a:gd name="connsiteX130" fmla="*/ 5084072 w 6096000"/>
              <a:gd name="connsiteY130" fmla="*/ 4539168 h 6858000"/>
              <a:gd name="connsiteX131" fmla="*/ 5068936 w 6096000"/>
              <a:gd name="connsiteY131" fmla="*/ 4625153 h 6858000"/>
              <a:gd name="connsiteX132" fmla="*/ 5059114 w 6096000"/>
              <a:gd name="connsiteY132" fmla="*/ 4733115 h 6858000"/>
              <a:gd name="connsiteX133" fmla="*/ 5037209 w 6096000"/>
              <a:gd name="connsiteY133" fmla="*/ 4844323 h 6858000"/>
              <a:gd name="connsiteX134" fmla="*/ 5020638 w 6096000"/>
              <a:gd name="connsiteY134" fmla="*/ 4877992 h 6858000"/>
              <a:gd name="connsiteX135" fmla="*/ 5006413 w 6096000"/>
              <a:gd name="connsiteY135" fmla="*/ 4925805 h 6858000"/>
              <a:gd name="connsiteX136" fmla="*/ 4971037 w 6096000"/>
              <a:gd name="connsiteY136" fmla="*/ 5009272 h 6858000"/>
              <a:gd name="connsiteX137" fmla="*/ 4963105 w 6096000"/>
              <a:gd name="connsiteY137" fmla="*/ 5111369 h 6858000"/>
              <a:gd name="connsiteX138" fmla="*/ 4976341 w 6096000"/>
              <a:gd name="connsiteY138" fmla="*/ 5210876 h 6858000"/>
              <a:gd name="connsiteX139" fmla="*/ 4980617 w 6096000"/>
              <a:gd name="connsiteY139" fmla="*/ 5269726 h 6858000"/>
              <a:gd name="connsiteX140" fmla="*/ 4997733 w 6096000"/>
              <a:gd name="connsiteY140" fmla="*/ 5464225 h 6858000"/>
              <a:gd name="connsiteX141" fmla="*/ 5001400 w 6096000"/>
              <a:gd name="connsiteY141" fmla="*/ 5594585 h 6858000"/>
              <a:gd name="connsiteX142" fmla="*/ 4983700 w 6096000"/>
              <a:gd name="connsiteY142" fmla="*/ 5667896 h 6858000"/>
              <a:gd name="connsiteX143" fmla="*/ 4968506 w 6096000"/>
              <a:gd name="connsiteY143" fmla="*/ 5769225 h 6858000"/>
              <a:gd name="connsiteX144" fmla="*/ 4969765 w 6096000"/>
              <a:gd name="connsiteY144" fmla="*/ 5823324 h 6858000"/>
              <a:gd name="connsiteX145" fmla="*/ 4966129 w 6096000"/>
              <a:gd name="connsiteY145" fmla="*/ 5862699 h 6858000"/>
              <a:gd name="connsiteX146" fmla="*/ 4970695 w 6096000"/>
              <a:gd name="connsiteY146" fmla="*/ 5906467 h 6858000"/>
              <a:gd name="connsiteX147" fmla="*/ 4991568 w 6096000"/>
              <a:gd name="connsiteY147" fmla="*/ 5939847 h 6858000"/>
              <a:gd name="connsiteX148" fmla="*/ 4986815 w 6096000"/>
              <a:gd name="connsiteY148" fmla="*/ 5973994 h 6858000"/>
              <a:gd name="connsiteX149" fmla="*/ 4987776 w 6096000"/>
              <a:gd name="connsiteY149" fmla="*/ 6089693 h 6858000"/>
              <a:gd name="connsiteX150" fmla="*/ 4991621 w 6096000"/>
              <a:gd name="connsiteY150" fmla="*/ 6224938 h 6858000"/>
              <a:gd name="connsiteX151" fmla="*/ 5017157 w 6096000"/>
              <a:gd name="connsiteY151" fmla="*/ 6370251 h 6858000"/>
              <a:gd name="connsiteX152" fmla="*/ 5040797 w 6096000"/>
              <a:gd name="connsiteY152" fmla="*/ 6541313 h 6858000"/>
              <a:gd name="connsiteX153" fmla="*/ 5045375 w 6096000"/>
              <a:gd name="connsiteY153" fmla="*/ 6640957 h 6858000"/>
              <a:gd name="connsiteX154" fmla="*/ 5058442 w 6096000"/>
              <a:gd name="connsiteY154" fmla="*/ 6705297 h 6858000"/>
              <a:gd name="connsiteX155" fmla="*/ 5071125 w 6096000"/>
              <a:gd name="connsiteY155" fmla="*/ 6759582 h 6858000"/>
              <a:gd name="connsiteX156" fmla="*/ 5069172 w 6096000"/>
              <a:gd name="connsiteY156" fmla="*/ 6817746 h 6858000"/>
              <a:gd name="connsiteX157" fmla="*/ 5072322 w 6096000"/>
              <a:gd name="connsiteY157" fmla="*/ 6843646 h 6858000"/>
              <a:gd name="connsiteX158" fmla="*/ 5091388 w 6096000"/>
              <a:gd name="connsiteY158" fmla="*/ 6857998 h 6858000"/>
              <a:gd name="connsiteX159" fmla="*/ 6096000 w 6096000"/>
              <a:gd name="connsiteY159" fmla="*/ 6857998 h 6858000"/>
              <a:gd name="connsiteX160" fmla="*/ 6096000 w 6096000"/>
              <a:gd name="connsiteY160" fmla="*/ 6858000 h 6858000"/>
              <a:gd name="connsiteX161" fmla="*/ 0 w 6096000"/>
              <a:gd name="connsiteY16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5567517" y="0"/>
                </a:lnTo>
                <a:lnTo>
                  <a:pt x="5566938" y="1705"/>
                </a:lnTo>
                <a:cubicBezTo>
                  <a:pt x="5563126" y="8440"/>
                  <a:pt x="5558112" y="13784"/>
                  <a:pt x="5551594" y="17287"/>
                </a:cubicBezTo>
                <a:cubicBezTo>
                  <a:pt x="5562364" y="82036"/>
                  <a:pt x="5510349" y="69804"/>
                  <a:pt x="5545641" y="130336"/>
                </a:cubicBezTo>
                <a:cubicBezTo>
                  <a:pt x="5526953" y="117589"/>
                  <a:pt x="5536978" y="162458"/>
                  <a:pt x="5538289" y="187093"/>
                </a:cubicBezTo>
                <a:cubicBezTo>
                  <a:pt x="5536205" y="226511"/>
                  <a:pt x="5545722" y="205530"/>
                  <a:pt x="5545790" y="265704"/>
                </a:cubicBezTo>
                <a:cubicBezTo>
                  <a:pt x="5542296" y="317533"/>
                  <a:pt x="5543813" y="325288"/>
                  <a:pt x="5542313" y="354566"/>
                </a:cubicBezTo>
                <a:lnTo>
                  <a:pt x="5524126" y="472000"/>
                </a:lnTo>
                <a:lnTo>
                  <a:pt x="5522170" y="473782"/>
                </a:lnTo>
                <a:cubicBezTo>
                  <a:pt x="5517847" y="482008"/>
                  <a:pt x="5518682" y="487340"/>
                  <a:pt x="5521798" y="491380"/>
                </a:cubicBezTo>
                <a:lnTo>
                  <a:pt x="5536419" y="531675"/>
                </a:lnTo>
                <a:lnTo>
                  <a:pt x="5533435" y="536015"/>
                </a:lnTo>
                <a:lnTo>
                  <a:pt x="5538088" y="572092"/>
                </a:lnTo>
                <a:lnTo>
                  <a:pt x="5536061" y="572511"/>
                </a:lnTo>
                <a:cubicBezTo>
                  <a:pt x="5531611" y="574271"/>
                  <a:pt x="5528529" y="577121"/>
                  <a:pt x="5528218" y="582332"/>
                </a:cubicBezTo>
                <a:cubicBezTo>
                  <a:pt x="5498002" y="573171"/>
                  <a:pt x="5516262" y="585107"/>
                  <a:pt x="5518011" y="601285"/>
                </a:cubicBezTo>
                <a:cubicBezTo>
                  <a:pt x="5508838" y="617831"/>
                  <a:pt x="5480684" y="666964"/>
                  <a:pt x="5473174" y="681608"/>
                </a:cubicBezTo>
                <a:cubicBezTo>
                  <a:pt x="5473102" y="684122"/>
                  <a:pt x="5473033" y="686637"/>
                  <a:pt x="5472963" y="689151"/>
                </a:cubicBezTo>
                <a:lnTo>
                  <a:pt x="5472485" y="689289"/>
                </a:lnTo>
                <a:cubicBezTo>
                  <a:pt x="5471434" y="690905"/>
                  <a:pt x="5470986" y="693376"/>
                  <a:pt x="5471326" y="697222"/>
                </a:cubicBezTo>
                <a:cubicBezTo>
                  <a:pt x="5471606" y="703992"/>
                  <a:pt x="5471884" y="710761"/>
                  <a:pt x="5472164" y="717531"/>
                </a:cubicBezTo>
                <a:lnTo>
                  <a:pt x="5468891" y="722494"/>
                </a:lnTo>
                <a:lnTo>
                  <a:pt x="5463081" y="724368"/>
                </a:lnTo>
                <a:lnTo>
                  <a:pt x="5446981" y="752692"/>
                </a:lnTo>
                <a:cubicBezTo>
                  <a:pt x="5454691" y="764380"/>
                  <a:pt x="5422719" y="808083"/>
                  <a:pt x="5417190" y="816346"/>
                </a:cubicBezTo>
                <a:lnTo>
                  <a:pt x="5388958" y="889417"/>
                </a:lnTo>
                <a:cubicBezTo>
                  <a:pt x="5320491" y="969963"/>
                  <a:pt x="5321907" y="1005331"/>
                  <a:pt x="5307044" y="1063288"/>
                </a:cubicBezTo>
                <a:cubicBezTo>
                  <a:pt x="5313332" y="1111028"/>
                  <a:pt x="5317096" y="1110140"/>
                  <a:pt x="5303837" y="1157176"/>
                </a:cubicBezTo>
                <a:cubicBezTo>
                  <a:pt x="5301103" y="1192124"/>
                  <a:pt x="5301884" y="1197232"/>
                  <a:pt x="5286494" y="1210776"/>
                </a:cubicBezTo>
                <a:lnTo>
                  <a:pt x="5282463" y="1301993"/>
                </a:lnTo>
                <a:lnTo>
                  <a:pt x="5252235" y="1360879"/>
                </a:lnTo>
                <a:lnTo>
                  <a:pt x="5244497" y="1404045"/>
                </a:lnTo>
                <a:lnTo>
                  <a:pt x="5223823" y="1429568"/>
                </a:lnTo>
                <a:lnTo>
                  <a:pt x="5224851" y="1430305"/>
                </a:lnTo>
                <a:cubicBezTo>
                  <a:pt x="5226697" y="1432466"/>
                  <a:pt x="5214738" y="1459891"/>
                  <a:pt x="5212394" y="1463304"/>
                </a:cubicBezTo>
                <a:cubicBezTo>
                  <a:pt x="5209912" y="1477394"/>
                  <a:pt x="5213027" y="1501295"/>
                  <a:pt x="5209958" y="1514846"/>
                </a:cubicBezTo>
                <a:lnTo>
                  <a:pt x="5206417" y="1519731"/>
                </a:lnTo>
                <a:lnTo>
                  <a:pt x="5206640" y="1519929"/>
                </a:lnTo>
                <a:cubicBezTo>
                  <a:pt x="5206490" y="1521210"/>
                  <a:pt x="5209710" y="1543635"/>
                  <a:pt x="5207632" y="1546022"/>
                </a:cubicBezTo>
                <a:lnTo>
                  <a:pt x="5212030" y="1578752"/>
                </a:lnTo>
                <a:cubicBezTo>
                  <a:pt x="5206147" y="1605585"/>
                  <a:pt x="5226381" y="1622803"/>
                  <a:pt x="5203533" y="1647555"/>
                </a:cubicBezTo>
                <a:cubicBezTo>
                  <a:pt x="5198128" y="1672675"/>
                  <a:pt x="5203213" y="1694404"/>
                  <a:pt x="5190877" y="1715685"/>
                </a:cubicBezTo>
                <a:cubicBezTo>
                  <a:pt x="5196815" y="1724301"/>
                  <a:pt x="5198098" y="1732435"/>
                  <a:pt x="5184235" y="1740358"/>
                </a:cubicBezTo>
                <a:cubicBezTo>
                  <a:pt x="5182625" y="1763793"/>
                  <a:pt x="5198368" y="1769422"/>
                  <a:pt x="5181475" y="1784314"/>
                </a:cubicBezTo>
                <a:cubicBezTo>
                  <a:pt x="5205987" y="1797417"/>
                  <a:pt x="5195246" y="1798221"/>
                  <a:pt x="5185845" y="1804434"/>
                </a:cubicBezTo>
                <a:lnTo>
                  <a:pt x="5185068" y="1805316"/>
                </a:lnTo>
                <a:lnTo>
                  <a:pt x="5188593" y="1807109"/>
                </a:lnTo>
                <a:lnTo>
                  <a:pt x="5185920" y="1821003"/>
                </a:lnTo>
                <a:lnTo>
                  <a:pt x="5183543" y="1824832"/>
                </a:lnTo>
                <a:cubicBezTo>
                  <a:pt x="5182284" y="1827468"/>
                  <a:pt x="5181937" y="1829219"/>
                  <a:pt x="5182235" y="1830429"/>
                </a:cubicBezTo>
                <a:lnTo>
                  <a:pt x="5182525" y="1830569"/>
                </a:lnTo>
                <a:lnTo>
                  <a:pt x="5180663" y="1835810"/>
                </a:lnTo>
                <a:cubicBezTo>
                  <a:pt x="5176779" y="1844665"/>
                  <a:pt x="5172297" y="1853278"/>
                  <a:pt x="5167452" y="1861483"/>
                </a:cubicBezTo>
                <a:cubicBezTo>
                  <a:pt x="5179827" y="1866643"/>
                  <a:pt x="5166788" y="1884999"/>
                  <a:pt x="5174266" y="1892417"/>
                </a:cubicBezTo>
                <a:lnTo>
                  <a:pt x="5189262" y="1895114"/>
                </a:lnTo>
                <a:lnTo>
                  <a:pt x="5187100" y="1899379"/>
                </a:lnTo>
                <a:lnTo>
                  <a:pt x="5180471" y="1907867"/>
                </a:lnTo>
                <a:cubicBezTo>
                  <a:pt x="5179609" y="1909162"/>
                  <a:pt x="5179647" y="1909994"/>
                  <a:pt x="5181361" y="1910265"/>
                </a:cubicBezTo>
                <a:cubicBezTo>
                  <a:pt x="5180995" y="1914884"/>
                  <a:pt x="5177893" y="1930292"/>
                  <a:pt x="5178268" y="1935584"/>
                </a:cubicBezTo>
                <a:lnTo>
                  <a:pt x="5183619" y="1942021"/>
                </a:lnTo>
                <a:lnTo>
                  <a:pt x="5184480" y="1945112"/>
                </a:lnTo>
                <a:lnTo>
                  <a:pt x="5172776" y="1961162"/>
                </a:lnTo>
                <a:lnTo>
                  <a:pt x="5168513" y="1969445"/>
                </a:lnTo>
                <a:lnTo>
                  <a:pt x="5126597" y="2024270"/>
                </a:lnTo>
                <a:lnTo>
                  <a:pt x="5119528" y="2107942"/>
                </a:lnTo>
                <a:cubicBezTo>
                  <a:pt x="5089290" y="2138038"/>
                  <a:pt x="5110415" y="2159228"/>
                  <a:pt x="5110356" y="2193455"/>
                </a:cubicBezTo>
                <a:cubicBezTo>
                  <a:pt x="5101302" y="2220953"/>
                  <a:pt x="5110381" y="2224200"/>
                  <a:pt x="5104992" y="2260088"/>
                </a:cubicBezTo>
                <a:cubicBezTo>
                  <a:pt x="5096504" y="2291744"/>
                  <a:pt x="5078225" y="2299003"/>
                  <a:pt x="5059439" y="2335735"/>
                </a:cubicBezTo>
                <a:cubicBezTo>
                  <a:pt x="5029465" y="2329020"/>
                  <a:pt x="5058046" y="2407546"/>
                  <a:pt x="5022061" y="2408995"/>
                </a:cubicBezTo>
                <a:cubicBezTo>
                  <a:pt x="5023289" y="2413465"/>
                  <a:pt x="5019654" y="2441580"/>
                  <a:pt x="5022253" y="2445869"/>
                </a:cubicBezTo>
                <a:cubicBezTo>
                  <a:pt x="5022440" y="2449625"/>
                  <a:pt x="5011241" y="2492743"/>
                  <a:pt x="5011426" y="2496499"/>
                </a:cubicBezTo>
                <a:lnTo>
                  <a:pt x="4994224" y="2549900"/>
                </a:lnTo>
                <a:cubicBezTo>
                  <a:pt x="4992353" y="2564757"/>
                  <a:pt x="4998952" y="2582253"/>
                  <a:pt x="4995245" y="2596456"/>
                </a:cubicBezTo>
                <a:lnTo>
                  <a:pt x="4988570" y="2606088"/>
                </a:lnTo>
                <a:cubicBezTo>
                  <a:pt x="4988504" y="2615842"/>
                  <a:pt x="4988436" y="2625597"/>
                  <a:pt x="4988371" y="2635351"/>
                </a:cubicBezTo>
                <a:lnTo>
                  <a:pt x="4983212" y="2665666"/>
                </a:lnTo>
                <a:lnTo>
                  <a:pt x="4968234" y="2715895"/>
                </a:lnTo>
                <a:lnTo>
                  <a:pt x="4975888" y="2725052"/>
                </a:lnTo>
                <a:lnTo>
                  <a:pt x="4980195" y="2726489"/>
                </a:lnTo>
                <a:lnTo>
                  <a:pt x="4976218" y="2740278"/>
                </a:lnTo>
                <a:lnTo>
                  <a:pt x="4980571" y="2751112"/>
                </a:lnTo>
                <a:lnTo>
                  <a:pt x="4973893" y="2760208"/>
                </a:lnTo>
                <a:lnTo>
                  <a:pt x="4979005" y="2790136"/>
                </a:lnTo>
                <a:lnTo>
                  <a:pt x="4986137" y="2804183"/>
                </a:lnTo>
                <a:cubicBezTo>
                  <a:pt x="4986150" y="2811409"/>
                  <a:pt x="4986162" y="2818634"/>
                  <a:pt x="4986175" y="2825860"/>
                </a:cubicBezTo>
                <a:cubicBezTo>
                  <a:pt x="4987474" y="2843788"/>
                  <a:pt x="4992871" y="2886513"/>
                  <a:pt x="4993936" y="2911749"/>
                </a:cubicBezTo>
                <a:cubicBezTo>
                  <a:pt x="4993313" y="2946689"/>
                  <a:pt x="4980300" y="2954448"/>
                  <a:pt x="4992563" y="2977278"/>
                </a:cubicBezTo>
                <a:cubicBezTo>
                  <a:pt x="4985688" y="2983455"/>
                  <a:pt x="4982051" y="2987749"/>
                  <a:pt x="4980516" y="2991092"/>
                </a:cubicBezTo>
                <a:cubicBezTo>
                  <a:pt x="4975910" y="3001119"/>
                  <a:pt x="4990216" y="3002537"/>
                  <a:pt x="4992801" y="3020247"/>
                </a:cubicBezTo>
                <a:cubicBezTo>
                  <a:pt x="4998517" y="3032637"/>
                  <a:pt x="5013148" y="3051512"/>
                  <a:pt x="5014805" y="3065434"/>
                </a:cubicBezTo>
                <a:cubicBezTo>
                  <a:pt x="4998836" y="3057428"/>
                  <a:pt x="5016840" y="3105196"/>
                  <a:pt x="5002733" y="3103777"/>
                </a:cubicBezTo>
                <a:cubicBezTo>
                  <a:pt x="5022381" y="3124610"/>
                  <a:pt x="4997365" y="3128169"/>
                  <a:pt x="5002941" y="3151828"/>
                </a:cubicBezTo>
                <a:cubicBezTo>
                  <a:pt x="5010264" y="3163902"/>
                  <a:pt x="5011356" y="3171780"/>
                  <a:pt x="5002883" y="3180546"/>
                </a:cubicBezTo>
                <a:cubicBezTo>
                  <a:pt x="5038586" y="3236545"/>
                  <a:pt x="5003723" y="3210316"/>
                  <a:pt x="5016711" y="3258677"/>
                </a:cubicBezTo>
                <a:lnTo>
                  <a:pt x="5017918" y="3262610"/>
                </a:lnTo>
                <a:lnTo>
                  <a:pt x="5011672" y="3277179"/>
                </a:lnTo>
                <a:lnTo>
                  <a:pt x="5009344" y="3278130"/>
                </a:lnTo>
                <a:lnTo>
                  <a:pt x="5026770" y="3325671"/>
                </a:lnTo>
                <a:lnTo>
                  <a:pt x="5024571" y="3332072"/>
                </a:lnTo>
                <a:lnTo>
                  <a:pt x="5041705" y="3362948"/>
                </a:lnTo>
                <a:lnTo>
                  <a:pt x="5047477" y="3378959"/>
                </a:lnTo>
                <a:lnTo>
                  <a:pt x="5060758" y="3407057"/>
                </a:lnTo>
                <a:lnTo>
                  <a:pt x="5058968" y="3409825"/>
                </a:lnTo>
                <a:lnTo>
                  <a:pt x="5062667" y="3415218"/>
                </a:lnTo>
                <a:lnTo>
                  <a:pt x="5060928" y="3419880"/>
                </a:lnTo>
                <a:lnTo>
                  <a:pt x="5062923" y="3424545"/>
                </a:lnTo>
                <a:cubicBezTo>
                  <a:pt x="5063537" y="3433967"/>
                  <a:pt x="5063494" y="3466028"/>
                  <a:pt x="5064623" y="3476412"/>
                </a:cubicBezTo>
                <a:lnTo>
                  <a:pt x="5069684" y="3486850"/>
                </a:lnTo>
                <a:lnTo>
                  <a:pt x="5063339" y="3496391"/>
                </a:lnTo>
                <a:lnTo>
                  <a:pt x="5070139" y="3531201"/>
                </a:lnTo>
                <a:lnTo>
                  <a:pt x="5079896" y="3542019"/>
                </a:lnTo>
                <a:lnTo>
                  <a:pt x="5087540" y="3552249"/>
                </a:lnTo>
                <a:lnTo>
                  <a:pt x="5087902" y="3553678"/>
                </a:lnTo>
                <a:lnTo>
                  <a:pt x="5091509" y="3568021"/>
                </a:lnTo>
                <a:lnTo>
                  <a:pt x="5091934" y="3569719"/>
                </a:lnTo>
                <a:lnTo>
                  <a:pt x="5089362" y="3586412"/>
                </a:lnTo>
                <a:lnTo>
                  <a:pt x="5092358" y="3597336"/>
                </a:lnTo>
                <a:lnTo>
                  <a:pt x="5084254" y="3606007"/>
                </a:lnTo>
                <a:cubicBezTo>
                  <a:pt x="5084262" y="3617747"/>
                  <a:pt x="5084273" y="3629488"/>
                  <a:pt x="5084281" y="3641228"/>
                </a:cubicBezTo>
                <a:lnTo>
                  <a:pt x="5091848" y="3653088"/>
                </a:lnTo>
                <a:lnTo>
                  <a:pt x="5097436" y="3664114"/>
                </a:lnTo>
                <a:cubicBezTo>
                  <a:pt x="5097463" y="3664599"/>
                  <a:pt x="5097491" y="3665084"/>
                  <a:pt x="5097518" y="3665569"/>
                </a:cubicBezTo>
                <a:cubicBezTo>
                  <a:pt x="5097915" y="3672776"/>
                  <a:pt x="5096966" y="3688591"/>
                  <a:pt x="5099829" y="3707357"/>
                </a:cubicBezTo>
                <a:cubicBezTo>
                  <a:pt x="5100505" y="3724716"/>
                  <a:pt x="5118078" y="3760234"/>
                  <a:pt x="5114696" y="3778166"/>
                </a:cubicBezTo>
                <a:cubicBezTo>
                  <a:pt x="5141627" y="3845122"/>
                  <a:pt x="5125427" y="3821305"/>
                  <a:pt x="5135379" y="3878222"/>
                </a:cubicBezTo>
                <a:cubicBezTo>
                  <a:pt x="5161519" y="3905047"/>
                  <a:pt x="5125417" y="4015047"/>
                  <a:pt x="5130138" y="4048117"/>
                </a:cubicBezTo>
                <a:cubicBezTo>
                  <a:pt x="5081804" y="4192084"/>
                  <a:pt x="5096262" y="4158987"/>
                  <a:pt x="5090040" y="4219510"/>
                </a:cubicBezTo>
                <a:cubicBezTo>
                  <a:pt x="5104553" y="4280033"/>
                  <a:pt x="5065380" y="4345686"/>
                  <a:pt x="5092812" y="4411258"/>
                </a:cubicBezTo>
                <a:cubicBezTo>
                  <a:pt x="5090630" y="4437329"/>
                  <a:pt x="5083878" y="4473140"/>
                  <a:pt x="5084599" y="4488531"/>
                </a:cubicBezTo>
                <a:cubicBezTo>
                  <a:pt x="5084423" y="4505410"/>
                  <a:pt x="5084248" y="4522289"/>
                  <a:pt x="5084072" y="4539168"/>
                </a:cubicBezTo>
                <a:cubicBezTo>
                  <a:pt x="5072114" y="4567830"/>
                  <a:pt x="5064305" y="4588197"/>
                  <a:pt x="5068936" y="4625153"/>
                </a:cubicBezTo>
                <a:cubicBezTo>
                  <a:pt x="5077433" y="4662889"/>
                  <a:pt x="5065899" y="4679357"/>
                  <a:pt x="5059114" y="4733115"/>
                </a:cubicBezTo>
                <a:cubicBezTo>
                  <a:pt x="5068687" y="4752352"/>
                  <a:pt x="5055370" y="4832308"/>
                  <a:pt x="5037209" y="4844323"/>
                </a:cubicBezTo>
                <a:cubicBezTo>
                  <a:pt x="5033444" y="4857054"/>
                  <a:pt x="5040194" y="4871554"/>
                  <a:pt x="5020638" y="4877992"/>
                </a:cubicBezTo>
                <a:cubicBezTo>
                  <a:pt x="4997151" y="4888353"/>
                  <a:pt x="5034418" y="4931200"/>
                  <a:pt x="5006413" y="4925805"/>
                </a:cubicBezTo>
                <a:cubicBezTo>
                  <a:pt x="5031964" y="4956261"/>
                  <a:pt x="4982840" y="4982633"/>
                  <a:pt x="4971037" y="5009272"/>
                </a:cubicBezTo>
                <a:cubicBezTo>
                  <a:pt x="4973259" y="5034036"/>
                  <a:pt x="4968375" y="5053859"/>
                  <a:pt x="4963105" y="5111369"/>
                </a:cubicBezTo>
                <a:cubicBezTo>
                  <a:pt x="4973224" y="5141336"/>
                  <a:pt x="4937413" y="5161742"/>
                  <a:pt x="4976341" y="5210876"/>
                </a:cubicBezTo>
                <a:cubicBezTo>
                  <a:pt x="4972455" y="5212581"/>
                  <a:pt x="4977054" y="5227501"/>
                  <a:pt x="4980617" y="5269726"/>
                </a:cubicBezTo>
                <a:cubicBezTo>
                  <a:pt x="4984182" y="5311951"/>
                  <a:pt x="4990390" y="5400671"/>
                  <a:pt x="4997733" y="5464225"/>
                </a:cubicBezTo>
                <a:cubicBezTo>
                  <a:pt x="5001765" y="5536542"/>
                  <a:pt x="4990225" y="5517959"/>
                  <a:pt x="5001400" y="5594585"/>
                </a:cubicBezTo>
                <a:cubicBezTo>
                  <a:pt x="4999908" y="5619318"/>
                  <a:pt x="4974042" y="5647975"/>
                  <a:pt x="4983700" y="5667896"/>
                </a:cubicBezTo>
                <a:cubicBezTo>
                  <a:pt x="4976834" y="5696311"/>
                  <a:pt x="4975579" y="5738356"/>
                  <a:pt x="4968506" y="5769225"/>
                </a:cubicBezTo>
                <a:cubicBezTo>
                  <a:pt x="4968926" y="5787258"/>
                  <a:pt x="4969344" y="5805291"/>
                  <a:pt x="4969765" y="5823324"/>
                </a:cubicBezTo>
                <a:cubicBezTo>
                  <a:pt x="4966122" y="5853058"/>
                  <a:pt x="4965608" y="5838948"/>
                  <a:pt x="4966129" y="5862699"/>
                </a:cubicBezTo>
                <a:lnTo>
                  <a:pt x="4970695" y="5906467"/>
                </a:lnTo>
                <a:lnTo>
                  <a:pt x="4991568" y="5939847"/>
                </a:lnTo>
                <a:cubicBezTo>
                  <a:pt x="4998848" y="5955713"/>
                  <a:pt x="4974731" y="5940131"/>
                  <a:pt x="4986815" y="5973994"/>
                </a:cubicBezTo>
                <a:cubicBezTo>
                  <a:pt x="4961187" y="5997051"/>
                  <a:pt x="4983444" y="6032039"/>
                  <a:pt x="4987776" y="6089693"/>
                </a:cubicBezTo>
                <a:lnTo>
                  <a:pt x="4991621" y="6224938"/>
                </a:lnTo>
                <a:cubicBezTo>
                  <a:pt x="4988442" y="6270972"/>
                  <a:pt x="5008962" y="6317522"/>
                  <a:pt x="5017157" y="6370251"/>
                </a:cubicBezTo>
                <a:cubicBezTo>
                  <a:pt x="5025353" y="6422980"/>
                  <a:pt x="5039938" y="6490855"/>
                  <a:pt x="5040797" y="6541313"/>
                </a:cubicBezTo>
                <a:cubicBezTo>
                  <a:pt x="5039898" y="6576319"/>
                  <a:pt x="5031912" y="6591883"/>
                  <a:pt x="5045375" y="6640957"/>
                </a:cubicBezTo>
                <a:cubicBezTo>
                  <a:pt x="5057505" y="6669536"/>
                  <a:pt x="5052276" y="6675394"/>
                  <a:pt x="5058442" y="6705297"/>
                </a:cubicBezTo>
                <a:cubicBezTo>
                  <a:pt x="5057367" y="6727133"/>
                  <a:pt x="5067901" y="6732087"/>
                  <a:pt x="5071125" y="6759582"/>
                </a:cubicBezTo>
                <a:cubicBezTo>
                  <a:pt x="5055614" y="6796071"/>
                  <a:pt x="5051656" y="6769544"/>
                  <a:pt x="5069172" y="6817746"/>
                </a:cubicBezTo>
                <a:cubicBezTo>
                  <a:pt x="5060956" y="6828354"/>
                  <a:pt x="5064525" y="6836369"/>
                  <a:pt x="5072322" y="6843646"/>
                </a:cubicBezTo>
                <a:lnTo>
                  <a:pt x="5091388" y="6857998"/>
                </a:lnTo>
                <a:lnTo>
                  <a:pt x="6096000" y="6857998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4" name="2 тип.…"/>
          <p:cNvSpPr txBox="1">
            <a:spLocks noGrp="1"/>
          </p:cNvSpPr>
          <p:nvPr>
            <p:ph type="body" idx="1"/>
          </p:nvPr>
        </p:nvSpPr>
        <p:spPr>
          <a:xfrm>
            <a:off x="1724732" y="4388204"/>
            <a:ext cx="6854002" cy="78171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indent="-228600" defTabSz="914400" rtl="0">
              <a:lnSpc>
                <a:spcPct val="90000"/>
              </a:lnSpc>
              <a:buSzTx/>
              <a:buFont typeface="Arial" panose="020B0604020202020204" pitchFamily="34" charset="0"/>
              <a:buChar char="•"/>
              <a:defRPr b="1" i="1" u="sng"/>
            </a:pPr>
            <a:r>
              <a:rPr lang="en-US" sz="4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 </a:t>
            </a:r>
            <a:r>
              <a:rPr lang="en-US" sz="40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тип</a:t>
            </a:r>
            <a:r>
              <a:rPr lang="en-US" sz="4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pPr marL="0" indent="-228600" defTabSz="914400" rtl="0">
              <a:lnSpc>
                <a:spcPct val="90000"/>
              </a:lnSpc>
              <a:buSzTx/>
              <a:buFont typeface="Arial" panose="020B0604020202020204" pitchFamily="34" charset="0"/>
              <a:buChar char="•"/>
            </a:pPr>
            <a:r>
              <a:rPr lang="en-US" sz="40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Совпадающие</a:t>
            </a:r>
            <a:r>
              <a:rPr lang="en-US" sz="4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с </a:t>
            </a:r>
            <a:r>
              <a:rPr lang="en-US" sz="40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одними</a:t>
            </a:r>
            <a:r>
              <a:rPr lang="en-US" sz="4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40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из</a:t>
            </a:r>
            <a:r>
              <a:rPr lang="en-US" sz="4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 </a:t>
            </a:r>
            <a:r>
              <a:rPr lang="en-US" sz="40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значений</a:t>
            </a:r>
            <a:r>
              <a:rPr lang="en-US" sz="4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40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</a:t>
            </a:r>
            <a:r>
              <a:rPr lang="en-US" sz="4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40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этом</a:t>
            </a:r>
            <a:r>
              <a:rPr lang="en-US" sz="4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40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остальные</a:t>
            </a:r>
            <a:r>
              <a:rPr lang="en-US" sz="4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40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значения</a:t>
            </a:r>
            <a:r>
              <a:rPr lang="en-US" sz="4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40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</a:t>
            </a:r>
            <a:r>
              <a:rPr lang="en-US" sz="4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40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имеют</a:t>
            </a:r>
            <a:r>
              <a:rPr lang="en-US" sz="4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40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ничего</a:t>
            </a:r>
            <a:r>
              <a:rPr lang="en-US" sz="4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40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общего</a:t>
            </a:r>
            <a:r>
              <a:rPr lang="en-US" sz="4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40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</a:t>
            </a:r>
            <a:r>
              <a:rPr lang="en-US" sz="4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40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словами</a:t>
            </a:r>
            <a:r>
              <a:rPr lang="en-US" sz="4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</a:t>
            </a:r>
            <a:r>
              <a:rPr lang="en-US" sz="40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исходном</a:t>
            </a:r>
            <a:r>
              <a:rPr lang="en-US" sz="4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40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языке</a:t>
            </a:r>
            <a:r>
              <a:rPr lang="en-US" sz="40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 </a:t>
            </a: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B6EFAE8E-20B1-4FA8-B643-299BD866E0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5756483"/>
              </p:ext>
            </p:extLst>
          </p:nvPr>
        </p:nvGraphicFramePr>
        <p:xfrm>
          <a:off x="11647442" y="1323832"/>
          <a:ext cx="10797227" cy="1111582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543224">
                  <a:extLst>
                    <a:ext uri="{9D8B030D-6E8A-4147-A177-3AD203B41FA5}">
                      <a16:colId xmlns:a16="http://schemas.microsoft.com/office/drawing/2014/main" val="2656704877"/>
                    </a:ext>
                  </a:extLst>
                </a:gridCol>
                <a:gridCol w="2980986">
                  <a:extLst>
                    <a:ext uri="{9D8B030D-6E8A-4147-A177-3AD203B41FA5}">
                      <a16:colId xmlns:a16="http://schemas.microsoft.com/office/drawing/2014/main" val="3925681654"/>
                    </a:ext>
                  </a:extLst>
                </a:gridCol>
                <a:gridCol w="4273017">
                  <a:extLst>
                    <a:ext uri="{9D8B030D-6E8A-4147-A177-3AD203B41FA5}">
                      <a16:colId xmlns:a16="http://schemas.microsoft.com/office/drawing/2014/main" val="1358383294"/>
                    </a:ext>
                  </a:extLst>
                </a:gridCol>
              </a:tblGrid>
              <a:tr h="1040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>
                          <a:effectLst/>
                        </a:rPr>
                        <a:t>Английское слово</a:t>
                      </a:r>
                      <a:endParaRPr lang="ru-RU" sz="2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0852" marR="16085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>
                          <a:effectLst/>
                        </a:rPr>
                        <a:t>Совпадающее значение</a:t>
                      </a:r>
                      <a:endParaRPr lang="ru-RU" sz="2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0852" marR="16085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>
                          <a:effectLst/>
                        </a:rPr>
                        <a:t>Дополнительное значение</a:t>
                      </a:r>
                      <a:endParaRPr lang="ru-RU" sz="2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0852" marR="160852" marT="0" marB="0"/>
                </a:tc>
                <a:extLst>
                  <a:ext uri="{0D108BD9-81ED-4DB2-BD59-A6C34878D82A}">
                    <a16:rowId xmlns:a16="http://schemas.microsoft.com/office/drawing/2014/main" val="1929499426"/>
                  </a:ext>
                </a:extLst>
              </a:tr>
              <a:tr h="5473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>
                          <a:effectLst/>
                        </a:rPr>
                        <a:t>accent</a:t>
                      </a:r>
                      <a:endParaRPr lang="ru-RU" sz="2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0852" marR="16085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>
                          <a:effectLst/>
                        </a:rPr>
                        <a:t>акцент</a:t>
                      </a:r>
                      <a:endParaRPr lang="ru-RU" sz="2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0852" marR="16085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>
                          <a:effectLst/>
                        </a:rPr>
                        <a:t>ударение</a:t>
                      </a:r>
                      <a:endParaRPr lang="ru-RU" sz="2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0852" marR="160852" marT="0" marB="0"/>
                </a:tc>
                <a:extLst>
                  <a:ext uri="{0D108BD9-81ED-4DB2-BD59-A6C34878D82A}">
                    <a16:rowId xmlns:a16="http://schemas.microsoft.com/office/drawing/2014/main" val="1632297510"/>
                  </a:ext>
                </a:extLst>
              </a:tr>
              <a:tr h="5473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>
                          <a:effectLst/>
                        </a:rPr>
                        <a:t>activity</a:t>
                      </a:r>
                      <a:endParaRPr lang="ru-RU" sz="2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0852" marR="16085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>
                          <a:effectLst/>
                        </a:rPr>
                        <a:t>активность</a:t>
                      </a:r>
                      <a:endParaRPr lang="ru-RU" sz="2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0852" marR="16085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>
                          <a:effectLst/>
                        </a:rPr>
                        <a:t>Занятие, деятельность</a:t>
                      </a:r>
                      <a:endParaRPr lang="ru-RU" sz="2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0852" marR="160852" marT="0" marB="0"/>
                </a:tc>
                <a:extLst>
                  <a:ext uri="{0D108BD9-81ED-4DB2-BD59-A6C34878D82A}">
                    <a16:rowId xmlns:a16="http://schemas.microsoft.com/office/drawing/2014/main" val="3488635637"/>
                  </a:ext>
                </a:extLst>
              </a:tr>
              <a:tr h="5473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>
                          <a:effectLst/>
                        </a:rPr>
                        <a:t>argument</a:t>
                      </a:r>
                      <a:endParaRPr lang="ru-RU" sz="2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0852" marR="16085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>
                          <a:effectLst/>
                        </a:rPr>
                        <a:t>аргумент</a:t>
                      </a:r>
                      <a:endParaRPr lang="ru-RU" sz="2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0852" marR="16085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>
                          <a:effectLst/>
                        </a:rPr>
                        <a:t>ссора</a:t>
                      </a:r>
                      <a:endParaRPr lang="ru-RU" sz="2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0852" marR="160852" marT="0" marB="0"/>
                </a:tc>
                <a:extLst>
                  <a:ext uri="{0D108BD9-81ED-4DB2-BD59-A6C34878D82A}">
                    <a16:rowId xmlns:a16="http://schemas.microsoft.com/office/drawing/2014/main" val="1640450436"/>
                  </a:ext>
                </a:extLst>
              </a:tr>
              <a:tr h="1040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>
                          <a:effectLst/>
                        </a:rPr>
                        <a:t>master</a:t>
                      </a:r>
                      <a:endParaRPr lang="ru-RU" sz="2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0852" marR="16085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>
                          <a:effectLst/>
                        </a:rPr>
                        <a:t>мастер</a:t>
                      </a:r>
                      <a:endParaRPr lang="ru-RU" sz="2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0852" marR="16085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>
                          <a:effectLst/>
                        </a:rPr>
                        <a:t>Хозяин, повелитель, специалист</a:t>
                      </a:r>
                      <a:endParaRPr lang="ru-RU" sz="2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0852" marR="160852" marT="0" marB="0"/>
                </a:tc>
                <a:extLst>
                  <a:ext uri="{0D108BD9-81ED-4DB2-BD59-A6C34878D82A}">
                    <a16:rowId xmlns:a16="http://schemas.microsoft.com/office/drawing/2014/main" val="2422591835"/>
                  </a:ext>
                </a:extLst>
              </a:tr>
              <a:tr h="1040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>
                          <a:effectLst/>
                        </a:rPr>
                        <a:t>original</a:t>
                      </a:r>
                      <a:endParaRPr lang="ru-RU" sz="2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0852" marR="16085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>
                          <a:effectLst/>
                        </a:rPr>
                        <a:t>оригинальный</a:t>
                      </a:r>
                      <a:endParaRPr lang="ru-RU" sz="2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0852" marR="16085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>
                          <a:effectLst/>
                        </a:rPr>
                        <a:t>Настоящий, первоначальный </a:t>
                      </a:r>
                      <a:endParaRPr lang="ru-RU" sz="2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0852" marR="160852" marT="0" marB="0"/>
                </a:tc>
                <a:extLst>
                  <a:ext uri="{0D108BD9-81ED-4DB2-BD59-A6C34878D82A}">
                    <a16:rowId xmlns:a16="http://schemas.microsoft.com/office/drawing/2014/main" val="384488756"/>
                  </a:ext>
                </a:extLst>
              </a:tr>
              <a:tr h="1040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>
                          <a:effectLst/>
                        </a:rPr>
                        <a:t>Meeting</a:t>
                      </a:r>
                      <a:endParaRPr lang="ru-RU" sz="2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0852" marR="16085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>
                          <a:effectLst/>
                        </a:rPr>
                        <a:t>митинг</a:t>
                      </a:r>
                      <a:endParaRPr lang="ru-RU" sz="2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0852" marR="16085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>
                          <a:effectLst/>
                        </a:rPr>
                        <a:t>Собрание, заседание, встреча</a:t>
                      </a:r>
                      <a:endParaRPr lang="ru-RU" sz="2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0852" marR="160852" marT="0" marB="0"/>
                </a:tc>
                <a:extLst>
                  <a:ext uri="{0D108BD9-81ED-4DB2-BD59-A6C34878D82A}">
                    <a16:rowId xmlns:a16="http://schemas.microsoft.com/office/drawing/2014/main" val="4225057757"/>
                  </a:ext>
                </a:extLst>
              </a:tr>
              <a:tr h="1040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>
                          <a:effectLst/>
                        </a:rPr>
                        <a:t>record</a:t>
                      </a:r>
                      <a:endParaRPr lang="ru-RU" sz="2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0852" marR="16085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>
                          <a:effectLst/>
                        </a:rPr>
                        <a:t>рекорд</a:t>
                      </a:r>
                      <a:endParaRPr lang="ru-RU" sz="2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0852" marR="16085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>
                          <a:effectLst/>
                        </a:rPr>
                        <a:t>Запись, летопись, протокол</a:t>
                      </a:r>
                      <a:endParaRPr lang="ru-RU" sz="2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0852" marR="160852" marT="0" marB="0"/>
                </a:tc>
                <a:extLst>
                  <a:ext uri="{0D108BD9-81ED-4DB2-BD59-A6C34878D82A}">
                    <a16:rowId xmlns:a16="http://schemas.microsoft.com/office/drawing/2014/main" val="2954735249"/>
                  </a:ext>
                </a:extLst>
              </a:tr>
              <a:tr h="1040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>
                          <a:effectLst/>
                        </a:rPr>
                        <a:t>match</a:t>
                      </a:r>
                      <a:endParaRPr lang="ru-RU" sz="2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0852" marR="16085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>
                          <a:effectLst/>
                        </a:rPr>
                        <a:t>матч</a:t>
                      </a:r>
                      <a:endParaRPr lang="ru-RU" sz="2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0852" marR="16085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>
                          <a:effectLst/>
                        </a:rPr>
                        <a:t>спичка, соответствовать</a:t>
                      </a:r>
                      <a:endParaRPr lang="ru-RU" sz="2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0852" marR="160852" marT="0" marB="0"/>
                </a:tc>
                <a:extLst>
                  <a:ext uri="{0D108BD9-81ED-4DB2-BD59-A6C34878D82A}">
                    <a16:rowId xmlns:a16="http://schemas.microsoft.com/office/drawing/2014/main" val="315151262"/>
                  </a:ext>
                </a:extLst>
              </a:tr>
              <a:tr h="5473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>
                          <a:effectLst/>
                        </a:rPr>
                        <a:t>Director</a:t>
                      </a:r>
                      <a:endParaRPr lang="ru-RU" sz="2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0852" marR="16085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>
                          <a:effectLst/>
                        </a:rPr>
                        <a:t>Директор</a:t>
                      </a:r>
                      <a:endParaRPr lang="ru-RU" sz="2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0852" marR="16085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>
                          <a:effectLst/>
                        </a:rPr>
                        <a:t>Режиссер</a:t>
                      </a:r>
                      <a:endParaRPr lang="ru-RU" sz="2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0852" marR="160852" marT="0" marB="0"/>
                </a:tc>
                <a:extLst>
                  <a:ext uri="{0D108BD9-81ED-4DB2-BD59-A6C34878D82A}">
                    <a16:rowId xmlns:a16="http://schemas.microsoft.com/office/drawing/2014/main" val="3807301938"/>
                  </a:ext>
                </a:extLst>
              </a:tr>
              <a:tr h="1040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>
                          <a:effectLst/>
                        </a:rPr>
                        <a:t>patient</a:t>
                      </a:r>
                      <a:endParaRPr lang="ru-RU" sz="2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0852" marR="16085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>
                          <a:effectLst/>
                        </a:rPr>
                        <a:t>пациент</a:t>
                      </a:r>
                      <a:endParaRPr lang="ru-RU" sz="2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0852" marR="16085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>
                          <a:effectLst/>
                        </a:rPr>
                        <a:t>Спокойный, терпеливый</a:t>
                      </a:r>
                      <a:endParaRPr lang="ru-RU" sz="2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0852" marR="160852" marT="0" marB="0"/>
                </a:tc>
                <a:extLst>
                  <a:ext uri="{0D108BD9-81ED-4DB2-BD59-A6C34878D82A}">
                    <a16:rowId xmlns:a16="http://schemas.microsoft.com/office/drawing/2014/main" val="2699476400"/>
                  </a:ext>
                </a:extLst>
              </a:tr>
              <a:tr h="5473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>
                          <a:effectLst/>
                        </a:rPr>
                        <a:t>character</a:t>
                      </a:r>
                      <a:endParaRPr lang="ru-RU" sz="2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0852" marR="16085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>
                          <a:effectLst/>
                        </a:rPr>
                        <a:t>характер</a:t>
                      </a:r>
                      <a:endParaRPr lang="ru-RU" sz="2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0852" marR="16085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>
                          <a:effectLst/>
                        </a:rPr>
                        <a:t>персонаж</a:t>
                      </a:r>
                      <a:endParaRPr lang="ru-RU" sz="2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0852" marR="160852" marT="0" marB="0"/>
                </a:tc>
                <a:extLst>
                  <a:ext uri="{0D108BD9-81ED-4DB2-BD59-A6C34878D82A}">
                    <a16:rowId xmlns:a16="http://schemas.microsoft.com/office/drawing/2014/main" val="2939995839"/>
                  </a:ext>
                </a:extLst>
              </a:tr>
              <a:tr h="5473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>
                          <a:effectLst/>
                        </a:rPr>
                        <a:t>park</a:t>
                      </a:r>
                      <a:endParaRPr lang="ru-RU" sz="2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0852" marR="16085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>
                          <a:effectLst/>
                        </a:rPr>
                        <a:t>парк</a:t>
                      </a:r>
                      <a:endParaRPr lang="ru-RU" sz="2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0852" marR="16085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>
                          <a:effectLst/>
                        </a:rPr>
                        <a:t>парковаться</a:t>
                      </a:r>
                      <a:endParaRPr lang="ru-RU" sz="2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0852" marR="160852" marT="0" marB="0"/>
                </a:tc>
                <a:extLst>
                  <a:ext uri="{0D108BD9-81ED-4DB2-BD59-A6C34878D82A}">
                    <a16:rowId xmlns:a16="http://schemas.microsoft.com/office/drawing/2014/main" val="2467676014"/>
                  </a:ext>
                </a:extLst>
              </a:tr>
              <a:tr h="5473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800">
                          <a:effectLst/>
                        </a:rPr>
                        <a:t>producer</a:t>
                      </a:r>
                      <a:endParaRPr lang="ru-RU" sz="2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0852" marR="16085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>
                          <a:effectLst/>
                        </a:rPr>
                        <a:t>продюсер</a:t>
                      </a:r>
                      <a:endParaRPr lang="ru-RU" sz="2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0852" marR="16085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800" dirty="0">
                          <a:effectLst/>
                        </a:rPr>
                        <a:t>режиссер</a:t>
                      </a:r>
                      <a:endParaRPr lang="ru-RU" sz="2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0852" marR="160852" marT="0" marB="0"/>
                </a:tc>
                <a:extLst>
                  <a:ext uri="{0D108BD9-81ED-4DB2-BD59-A6C34878D82A}">
                    <a16:rowId xmlns:a16="http://schemas.microsoft.com/office/drawing/2014/main" val="2053114812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2" name="Rectangle 141">
            <a:extLst>
              <a:ext uri="{FF2B5EF4-FFF2-40B4-BE49-F238E27FC236}">
                <a16:creationId xmlns:a16="http://schemas.microsoft.com/office/drawing/2014/main" id="{7FF47CB7-972F-479F-A36D-9E72D26EC8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4384000" cy="13716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0D153B68-5844-490D-8E67-F616D6D721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23532352" cy="4123674"/>
          </a:xfrm>
          <a:custGeom>
            <a:avLst/>
            <a:gdLst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13657 w 10768629"/>
              <a:gd name="connsiteY144" fmla="*/ 1730706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18446 w 10768629"/>
              <a:gd name="connsiteY143" fmla="*/ 1726895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45936 w 10768629"/>
              <a:gd name="connsiteY142" fmla="*/ 1713743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9437 w 10768629"/>
              <a:gd name="connsiteY140" fmla="*/ 1636968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40853 w 10768629"/>
              <a:gd name="connsiteY141" fmla="*/ 1657958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38835 w 10768629"/>
              <a:gd name="connsiteY164" fmla="*/ 1920210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32568 w 10768629"/>
              <a:gd name="connsiteY178" fmla="*/ 1793149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186881 w 10768629"/>
              <a:gd name="connsiteY179" fmla="*/ 1768613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1967996 w 10768629"/>
              <a:gd name="connsiteY173" fmla="*/ 1953187 h 1978172"/>
              <a:gd name="connsiteX174" fmla="*/ 1855805 w 10768629"/>
              <a:gd name="connsiteY174" fmla="*/ 1926082 h 1978172"/>
              <a:gd name="connsiteX175" fmla="*/ 1790957 w 10768629"/>
              <a:gd name="connsiteY175" fmla="*/ 1919460 h 1978172"/>
              <a:gd name="connsiteX176" fmla="*/ 1613978 w 10768629"/>
              <a:gd name="connsiteY176" fmla="*/ 1891581 h 1978172"/>
              <a:gd name="connsiteX177" fmla="*/ 1436831 w 10768629"/>
              <a:gd name="connsiteY177" fmla="*/ 1856201 h 1978172"/>
              <a:gd name="connsiteX178" fmla="*/ 1357365 w 10768629"/>
              <a:gd name="connsiteY178" fmla="*/ 1832140 h 1978172"/>
              <a:gd name="connsiteX179" fmla="*/ 1232341 w 10768629"/>
              <a:gd name="connsiteY179" fmla="*/ 1785942 h 1978172"/>
              <a:gd name="connsiteX180" fmla="*/ 1162595 w 10768629"/>
              <a:gd name="connsiteY180" fmla="*/ 1758337 h 1978172"/>
              <a:gd name="connsiteX181" fmla="*/ 1128523 w 10768629"/>
              <a:gd name="connsiteY181" fmla="*/ 1763621 h 1978172"/>
              <a:gd name="connsiteX182" fmla="*/ 991903 w 10768629"/>
              <a:gd name="connsiteY182" fmla="*/ 1786741 h 1978172"/>
              <a:gd name="connsiteX183" fmla="*/ 883960 w 10768629"/>
              <a:gd name="connsiteY183" fmla="*/ 1822386 h 1978172"/>
              <a:gd name="connsiteX184" fmla="*/ 766531 w 10768629"/>
              <a:gd name="connsiteY184" fmla="*/ 1805053 h 1978172"/>
              <a:gd name="connsiteX185" fmla="*/ 669779 w 10768629"/>
              <a:gd name="connsiteY185" fmla="*/ 1800537 h 1978172"/>
              <a:gd name="connsiteX186" fmla="*/ 523898 w 10768629"/>
              <a:gd name="connsiteY186" fmla="*/ 1811085 h 1978172"/>
              <a:gd name="connsiteX187" fmla="*/ 360251 w 10768629"/>
              <a:gd name="connsiteY187" fmla="*/ 1830735 h 1978172"/>
              <a:gd name="connsiteX188" fmla="*/ 255207 w 10768629"/>
              <a:gd name="connsiteY188" fmla="*/ 1818275 h 1978172"/>
              <a:gd name="connsiteX189" fmla="*/ 101803 w 10768629"/>
              <a:gd name="connsiteY189" fmla="*/ 1870647 h 1978172"/>
              <a:gd name="connsiteX190" fmla="*/ 25397 w 10768629"/>
              <a:gd name="connsiteY190" fmla="*/ 1888443 h 1978172"/>
              <a:gd name="connsiteX191" fmla="*/ 2370 w 10768629"/>
              <a:gd name="connsiteY191" fmla="*/ 1878311 h 1978172"/>
              <a:gd name="connsiteX192" fmla="*/ 0 w 10768629"/>
              <a:gd name="connsiteY192" fmla="*/ 1878785 h 1978172"/>
              <a:gd name="connsiteX193" fmla="*/ 0 w 10768629"/>
              <a:gd name="connsiteY193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115176 w 10768629"/>
              <a:gd name="connsiteY163" fmla="*/ 1943459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57504 w 10768629"/>
              <a:gd name="connsiteY162" fmla="*/ 1957276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90336 w 10768629"/>
              <a:gd name="connsiteY159" fmla="*/ 1925039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76289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407128 w 10768629"/>
              <a:gd name="connsiteY46" fmla="*/ 961344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69725 w 10768629"/>
              <a:gd name="connsiteY49" fmla="*/ 989186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9462 w 10768629"/>
              <a:gd name="connsiteY48" fmla="*/ 987106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79948 w 10768629"/>
              <a:gd name="connsiteY35" fmla="*/ 576062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316893 w 10768629"/>
              <a:gd name="connsiteY28" fmla="*/ 491390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69666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43525 w 10768629"/>
              <a:gd name="connsiteY78" fmla="*/ 1179064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85942 w 10768629"/>
              <a:gd name="connsiteY79" fmla="*/ 1233723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07190 w 10768629"/>
              <a:gd name="connsiteY82" fmla="*/ 1314737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5361 w 10768629"/>
              <a:gd name="connsiteY152" fmla="*/ 1894711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20200 w 10768629"/>
              <a:gd name="connsiteY151" fmla="*/ 1873173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22386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8523 w 10768629"/>
              <a:gd name="connsiteY182" fmla="*/ 1763621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58337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  <a:gd name="connsiteX0" fmla="*/ 0 w 10768629"/>
              <a:gd name="connsiteY0" fmla="*/ 0 h 1978172"/>
              <a:gd name="connsiteX1" fmla="*/ 10768629 w 10768629"/>
              <a:gd name="connsiteY1" fmla="*/ 0 h 1978172"/>
              <a:gd name="connsiteX2" fmla="*/ 10733254 w 10768629"/>
              <a:gd name="connsiteY2" fmla="*/ 31439 h 1978172"/>
              <a:gd name="connsiteX3" fmla="*/ 10727085 w 10768629"/>
              <a:gd name="connsiteY3" fmla="*/ 37910 h 1978172"/>
              <a:gd name="connsiteX4" fmla="*/ 10675953 w 10768629"/>
              <a:gd name="connsiteY4" fmla="*/ 68623 h 1978172"/>
              <a:gd name="connsiteX5" fmla="*/ 10637091 w 10768629"/>
              <a:gd name="connsiteY5" fmla="*/ 90361 h 1978172"/>
              <a:gd name="connsiteX6" fmla="*/ 10610971 w 10768629"/>
              <a:gd name="connsiteY6" fmla="*/ 110764 h 1978172"/>
              <a:gd name="connsiteX7" fmla="*/ 10532872 w 10768629"/>
              <a:gd name="connsiteY7" fmla="*/ 138028 h 1978172"/>
              <a:gd name="connsiteX8" fmla="*/ 10398558 w 10768629"/>
              <a:gd name="connsiteY8" fmla="*/ 172911 h 1978172"/>
              <a:gd name="connsiteX9" fmla="*/ 10371128 w 10768629"/>
              <a:gd name="connsiteY9" fmla="*/ 182609 h 1978172"/>
              <a:gd name="connsiteX10" fmla="*/ 10352178 w 10768629"/>
              <a:gd name="connsiteY10" fmla="*/ 199976 h 1978172"/>
              <a:gd name="connsiteX11" fmla="*/ 10351815 w 10768629"/>
              <a:gd name="connsiteY11" fmla="*/ 211879 h 1978172"/>
              <a:gd name="connsiteX12" fmla="*/ 10337471 w 10768629"/>
              <a:gd name="connsiteY12" fmla="*/ 218661 h 1978172"/>
              <a:gd name="connsiteX13" fmla="*/ 10334625 w 10768629"/>
              <a:gd name="connsiteY13" fmla="*/ 222351 h 1978172"/>
              <a:gd name="connsiteX14" fmla="*/ 10256365 w 10768629"/>
              <a:gd name="connsiteY14" fmla="*/ 235917 h 1978172"/>
              <a:gd name="connsiteX15" fmla="*/ 10201127 w 10768629"/>
              <a:gd name="connsiteY15" fmla="*/ 267448 h 1978172"/>
              <a:gd name="connsiteX16" fmla="*/ 9961218 w 10768629"/>
              <a:gd name="connsiteY16" fmla="*/ 326720 h 1978172"/>
              <a:gd name="connsiteX17" fmla="*/ 9859715 w 10768629"/>
              <a:gd name="connsiteY17" fmla="*/ 355698 h 1978172"/>
              <a:gd name="connsiteX18" fmla="*/ 9679867 w 10768629"/>
              <a:gd name="connsiteY18" fmla="*/ 399081 h 1978172"/>
              <a:gd name="connsiteX19" fmla="*/ 9490654 w 10768629"/>
              <a:gd name="connsiteY19" fmla="*/ 455225 h 1978172"/>
              <a:gd name="connsiteX20" fmla="*/ 9470837 w 10768629"/>
              <a:gd name="connsiteY20" fmla="*/ 452539 h 1978172"/>
              <a:gd name="connsiteX21" fmla="*/ 9469082 w 10768629"/>
              <a:gd name="connsiteY21" fmla="*/ 454891 h 1978172"/>
              <a:gd name="connsiteX22" fmla="*/ 9448038 w 10768629"/>
              <a:gd name="connsiteY22" fmla="*/ 459733 h 1978172"/>
              <a:gd name="connsiteX23" fmla="*/ 9396821 w 10768629"/>
              <a:gd name="connsiteY23" fmla="*/ 455795 h 1978172"/>
              <a:gd name="connsiteX24" fmla="*/ 9392197 w 10768629"/>
              <a:gd name="connsiteY24" fmla="*/ 459796 h 1978172"/>
              <a:gd name="connsiteX25" fmla="*/ 9347994 w 10768629"/>
              <a:gd name="connsiteY25" fmla="*/ 464462 h 1978172"/>
              <a:gd name="connsiteX26" fmla="*/ 9347889 w 10768629"/>
              <a:gd name="connsiteY26" fmla="*/ 466539 h 1978172"/>
              <a:gd name="connsiteX27" fmla="*/ 9337639 w 10768629"/>
              <a:gd name="connsiteY27" fmla="*/ 476654 h 1978172"/>
              <a:gd name="connsiteX28" fmla="*/ 9287964 w 10768629"/>
              <a:gd name="connsiteY28" fmla="*/ 513052 h 1978172"/>
              <a:gd name="connsiteX29" fmla="*/ 9229283 w 10768629"/>
              <a:gd name="connsiteY29" fmla="*/ 555377 h 1978172"/>
              <a:gd name="connsiteX30" fmla="*/ 9220274 w 10768629"/>
              <a:gd name="connsiteY30" fmla="*/ 557502 h 1978172"/>
              <a:gd name="connsiteX31" fmla="*/ 9220202 w 10768629"/>
              <a:gd name="connsiteY31" fmla="*/ 558001 h 1978172"/>
              <a:gd name="connsiteX32" fmla="*/ 9210908 w 10768629"/>
              <a:gd name="connsiteY32" fmla="*/ 561147 h 1978172"/>
              <a:gd name="connsiteX33" fmla="*/ 9186374 w 10768629"/>
              <a:gd name="connsiteY33" fmla="*/ 565502 h 1978172"/>
              <a:gd name="connsiteX34" fmla="*/ 9181058 w 10768629"/>
              <a:gd name="connsiteY34" fmla="*/ 569943 h 1978172"/>
              <a:gd name="connsiteX35" fmla="*/ 9167549 w 10768629"/>
              <a:gd name="connsiteY35" fmla="*/ 584727 h 1978172"/>
              <a:gd name="connsiteX36" fmla="*/ 9149110 w 10768629"/>
              <a:gd name="connsiteY36" fmla="*/ 598906 h 1978172"/>
              <a:gd name="connsiteX37" fmla="*/ 9078556 w 10768629"/>
              <a:gd name="connsiteY37" fmla="*/ 644039 h 1978172"/>
              <a:gd name="connsiteX38" fmla="*/ 8996399 w 10768629"/>
              <a:gd name="connsiteY38" fmla="*/ 690055 h 1978172"/>
              <a:gd name="connsiteX39" fmla="*/ 8803791 w 10768629"/>
              <a:gd name="connsiteY39" fmla="*/ 813860 h 1978172"/>
              <a:gd name="connsiteX40" fmla="*/ 8636202 w 10768629"/>
              <a:gd name="connsiteY40" fmla="*/ 848463 h 1978172"/>
              <a:gd name="connsiteX41" fmla="*/ 8555372 w 10768629"/>
              <a:gd name="connsiteY41" fmla="*/ 883171 h 1978172"/>
              <a:gd name="connsiteX42" fmla="*/ 8507229 w 10768629"/>
              <a:gd name="connsiteY42" fmla="*/ 901665 h 1978172"/>
              <a:gd name="connsiteX43" fmla="*/ 8428473 w 10768629"/>
              <a:gd name="connsiteY43" fmla="*/ 927985 h 1978172"/>
              <a:gd name="connsiteX44" fmla="*/ 8427914 w 10768629"/>
              <a:gd name="connsiteY44" fmla="*/ 933480 h 1978172"/>
              <a:gd name="connsiteX45" fmla="*/ 8420327 w 10768629"/>
              <a:gd name="connsiteY45" fmla="*/ 941984 h 1978172"/>
              <a:gd name="connsiteX46" fmla="*/ 8394729 w 10768629"/>
              <a:gd name="connsiteY46" fmla="*/ 948347 h 1978172"/>
              <a:gd name="connsiteX47" fmla="*/ 8380548 w 10768629"/>
              <a:gd name="connsiteY47" fmla="*/ 987916 h 1978172"/>
              <a:gd name="connsiteX48" fmla="*/ 8375330 w 10768629"/>
              <a:gd name="connsiteY48" fmla="*/ 965444 h 1978172"/>
              <a:gd name="connsiteX49" fmla="*/ 8340796 w 10768629"/>
              <a:gd name="connsiteY49" fmla="*/ 980522 h 1978172"/>
              <a:gd name="connsiteX50" fmla="*/ 8304438 w 10768629"/>
              <a:gd name="connsiteY50" fmla="*/ 996739 h 1978172"/>
              <a:gd name="connsiteX51" fmla="*/ 8280929 w 10768629"/>
              <a:gd name="connsiteY51" fmla="*/ 1023089 h 1978172"/>
              <a:gd name="connsiteX52" fmla="*/ 8275760 w 10768629"/>
              <a:gd name="connsiteY52" fmla="*/ 1027772 h 1978172"/>
              <a:gd name="connsiteX53" fmla="*/ 8275478 w 10768629"/>
              <a:gd name="connsiteY53" fmla="*/ 1027605 h 1978172"/>
              <a:gd name="connsiteX54" fmla="*/ 8249003 w 10768629"/>
              <a:gd name="connsiteY54" fmla="*/ 1032033 h 1978172"/>
              <a:gd name="connsiteX55" fmla="*/ 8203836 w 10768629"/>
              <a:gd name="connsiteY55" fmla="*/ 1037347 h 1978172"/>
              <a:gd name="connsiteX56" fmla="*/ 8122936 w 10768629"/>
              <a:gd name="connsiteY56" fmla="*/ 1063113 h 1978172"/>
              <a:gd name="connsiteX57" fmla="*/ 8043658 w 10768629"/>
              <a:gd name="connsiteY57" fmla="*/ 1092746 h 1978172"/>
              <a:gd name="connsiteX58" fmla="*/ 8015351 w 10768629"/>
              <a:gd name="connsiteY58" fmla="*/ 1105478 h 1978172"/>
              <a:gd name="connsiteX59" fmla="*/ 7963145 w 10768629"/>
              <a:gd name="connsiteY59" fmla="*/ 1119346 h 1978172"/>
              <a:gd name="connsiteX60" fmla="*/ 7938145 w 10768629"/>
              <a:gd name="connsiteY60" fmla="*/ 1120225 h 1978172"/>
              <a:gd name="connsiteX61" fmla="*/ 7937238 w 10768629"/>
              <a:gd name="connsiteY61" fmla="*/ 1121204 h 1978172"/>
              <a:gd name="connsiteX62" fmla="*/ 7934398 w 10768629"/>
              <a:gd name="connsiteY62" fmla="*/ 1118240 h 1978172"/>
              <a:gd name="connsiteX63" fmla="*/ 7918248 w 10768629"/>
              <a:gd name="connsiteY63" fmla="*/ 1124371 h 1978172"/>
              <a:gd name="connsiteX64" fmla="*/ 7914119 w 10768629"/>
              <a:gd name="connsiteY64" fmla="*/ 1127653 h 1978172"/>
              <a:gd name="connsiteX65" fmla="*/ 7907658 w 10768629"/>
              <a:gd name="connsiteY65" fmla="*/ 1130350 h 1978172"/>
              <a:gd name="connsiteX66" fmla="*/ 7907434 w 10768629"/>
              <a:gd name="connsiteY66" fmla="*/ 1130103 h 1978172"/>
              <a:gd name="connsiteX67" fmla="*/ 7901508 w 10768629"/>
              <a:gd name="connsiteY67" fmla="*/ 1133245 h 1978172"/>
              <a:gd name="connsiteX68" fmla="*/ 7873287 w 10768629"/>
              <a:gd name="connsiteY68" fmla="*/ 1152609 h 1978172"/>
              <a:gd name="connsiteX69" fmla="*/ 7834833 w 10768629"/>
              <a:gd name="connsiteY69" fmla="*/ 1153868 h 1978172"/>
              <a:gd name="connsiteX70" fmla="*/ 7828661 w 10768629"/>
              <a:gd name="connsiteY70" fmla="*/ 1139994 h 1978172"/>
              <a:gd name="connsiteX71" fmla="*/ 7823966 w 10768629"/>
              <a:gd name="connsiteY71" fmla="*/ 1143178 h 1978172"/>
              <a:gd name="connsiteX72" fmla="*/ 7815078 w 10768629"/>
              <a:gd name="connsiteY72" fmla="*/ 1151776 h 1978172"/>
              <a:gd name="connsiteX73" fmla="*/ 7812026 w 10768629"/>
              <a:gd name="connsiteY73" fmla="*/ 1151522 h 1978172"/>
              <a:gd name="connsiteX74" fmla="*/ 7782249 w 10768629"/>
              <a:gd name="connsiteY74" fmla="*/ 1160970 h 1978172"/>
              <a:gd name="connsiteX75" fmla="*/ 7773476 w 10768629"/>
              <a:gd name="connsiteY75" fmla="*/ 1157414 h 1978172"/>
              <a:gd name="connsiteX76" fmla="*/ 7769600 w 10768629"/>
              <a:gd name="connsiteY76" fmla="*/ 1157365 h 1978172"/>
              <a:gd name="connsiteX77" fmla="*/ 7752631 w 10768629"/>
              <a:gd name="connsiteY77" fmla="*/ 1172815 h 1978172"/>
              <a:gd name="connsiteX78" fmla="*/ 7739392 w 10768629"/>
              <a:gd name="connsiteY78" fmla="*/ 1192062 h 1978172"/>
              <a:gd name="connsiteX79" fmla="*/ 7677677 w 10768629"/>
              <a:gd name="connsiteY79" fmla="*/ 1216394 h 1978172"/>
              <a:gd name="connsiteX80" fmla="*/ 7586920 w 10768629"/>
              <a:gd name="connsiteY80" fmla="*/ 1261888 h 1978172"/>
              <a:gd name="connsiteX81" fmla="*/ 7486100 w 10768629"/>
              <a:gd name="connsiteY81" fmla="*/ 1292563 h 1978172"/>
              <a:gd name="connsiteX82" fmla="*/ 7411323 w 10768629"/>
              <a:gd name="connsiteY82" fmla="*/ 1340732 h 1978172"/>
              <a:gd name="connsiteX83" fmla="*/ 7240698 w 10768629"/>
              <a:gd name="connsiteY83" fmla="*/ 1438832 h 1978172"/>
              <a:gd name="connsiteX84" fmla="*/ 7197675 w 10768629"/>
              <a:gd name="connsiteY84" fmla="*/ 1447530 h 1978172"/>
              <a:gd name="connsiteX85" fmla="*/ 7164788 w 10768629"/>
              <a:gd name="connsiteY85" fmla="*/ 1480293 h 1978172"/>
              <a:gd name="connsiteX86" fmla="*/ 7147929 w 10768629"/>
              <a:gd name="connsiteY86" fmla="*/ 1477641 h 1978172"/>
              <a:gd name="connsiteX87" fmla="*/ 7144965 w 10768629"/>
              <a:gd name="connsiteY87" fmla="*/ 1476908 h 1978172"/>
              <a:gd name="connsiteX88" fmla="*/ 7134299 w 10768629"/>
              <a:gd name="connsiteY88" fmla="*/ 1479969 h 1978172"/>
              <a:gd name="connsiteX89" fmla="*/ 7129809 w 10768629"/>
              <a:gd name="connsiteY89" fmla="*/ 1473339 h 1978172"/>
              <a:gd name="connsiteX90" fmla="*/ 7112688 w 10768629"/>
              <a:gd name="connsiteY90" fmla="*/ 1472575 h 1978172"/>
              <a:gd name="connsiteX91" fmla="*/ 7093470 w 10768629"/>
              <a:gd name="connsiteY91" fmla="*/ 1480300 h 1978172"/>
              <a:gd name="connsiteX92" fmla="*/ 7025034 w 10768629"/>
              <a:gd name="connsiteY92" fmla="*/ 1506934 h 1978172"/>
              <a:gd name="connsiteX93" fmla="*/ 7014783 w 10768629"/>
              <a:gd name="connsiteY93" fmla="*/ 1515868 h 1978172"/>
              <a:gd name="connsiteX94" fmla="*/ 6979706 w 10768629"/>
              <a:gd name="connsiteY94" fmla="*/ 1523511 h 1978172"/>
              <a:gd name="connsiteX95" fmla="*/ 6977890 w 10768629"/>
              <a:gd name="connsiteY95" fmla="*/ 1525793 h 1978172"/>
              <a:gd name="connsiteX96" fmla="*/ 6944339 w 10768629"/>
              <a:gd name="connsiteY96" fmla="*/ 1536237 h 1978172"/>
              <a:gd name="connsiteX97" fmla="*/ 6886996 w 10768629"/>
              <a:gd name="connsiteY97" fmla="*/ 1563569 h 1978172"/>
              <a:gd name="connsiteX98" fmla="*/ 6874510 w 10768629"/>
              <a:gd name="connsiteY98" fmla="*/ 1558469 h 1978172"/>
              <a:gd name="connsiteX99" fmla="*/ 6871943 w 10768629"/>
              <a:gd name="connsiteY99" fmla="*/ 1554651 h 1978172"/>
              <a:gd name="connsiteX100" fmla="*/ 6856174 w 10768629"/>
              <a:gd name="connsiteY100" fmla="*/ 1562024 h 1978172"/>
              <a:gd name="connsiteX101" fmla="*/ 6842321 w 10768629"/>
              <a:gd name="connsiteY101" fmla="*/ 1560554 h 1978172"/>
              <a:gd name="connsiteX102" fmla="*/ 6832713 w 10768629"/>
              <a:gd name="connsiteY102" fmla="*/ 1569357 h 1978172"/>
              <a:gd name="connsiteX103" fmla="*/ 6816351 w 10768629"/>
              <a:gd name="connsiteY103" fmla="*/ 1571495 h 1978172"/>
              <a:gd name="connsiteX104" fmla="*/ 6795800 w 10768629"/>
              <a:gd name="connsiteY104" fmla="*/ 1572010 h 1978172"/>
              <a:gd name="connsiteX105" fmla="*/ 6777546 w 10768629"/>
              <a:gd name="connsiteY105" fmla="*/ 1568661 h 1978172"/>
              <a:gd name="connsiteX106" fmla="*/ 6751528 w 10768629"/>
              <a:gd name="connsiteY106" fmla="*/ 1574143 h 1978172"/>
              <a:gd name="connsiteX107" fmla="*/ 6691966 w 10768629"/>
              <a:gd name="connsiteY107" fmla="*/ 1582255 h 1978172"/>
              <a:gd name="connsiteX108" fmla="*/ 6646941 w 10768629"/>
              <a:gd name="connsiteY108" fmla="*/ 1588471 h 1978172"/>
              <a:gd name="connsiteX109" fmla="*/ 6568576 w 10768629"/>
              <a:gd name="connsiteY109" fmla="*/ 1606488 h 1978172"/>
              <a:gd name="connsiteX110" fmla="*/ 6554358 w 10768629"/>
              <a:gd name="connsiteY110" fmla="*/ 1621701 h 1978172"/>
              <a:gd name="connsiteX111" fmla="*/ 6516968 w 10768629"/>
              <a:gd name="connsiteY111" fmla="*/ 1617195 h 1978172"/>
              <a:gd name="connsiteX112" fmla="*/ 6506479 w 10768629"/>
              <a:gd name="connsiteY112" fmla="*/ 1602227 h 1978172"/>
              <a:gd name="connsiteX113" fmla="*/ 6458436 w 10768629"/>
              <a:gd name="connsiteY113" fmla="*/ 1607332 h 1978172"/>
              <a:gd name="connsiteX114" fmla="*/ 6414786 w 10768629"/>
              <a:gd name="connsiteY114" fmla="*/ 1628815 h 1978172"/>
              <a:gd name="connsiteX115" fmla="*/ 6357085 w 10768629"/>
              <a:gd name="connsiteY115" fmla="*/ 1640846 h 1978172"/>
              <a:gd name="connsiteX116" fmla="*/ 6322636 w 10768629"/>
              <a:gd name="connsiteY116" fmla="*/ 1648213 h 1978172"/>
              <a:gd name="connsiteX117" fmla="*/ 6226172 w 10768629"/>
              <a:gd name="connsiteY117" fmla="*/ 1654676 h 1978172"/>
              <a:gd name="connsiteX118" fmla="*/ 6221217 w 10768629"/>
              <a:gd name="connsiteY118" fmla="*/ 1654506 h 1978172"/>
              <a:gd name="connsiteX119" fmla="*/ 6204956 w 10768629"/>
              <a:gd name="connsiteY119" fmla="*/ 1664280 h 1978172"/>
              <a:gd name="connsiteX120" fmla="*/ 6204270 w 10768629"/>
              <a:gd name="connsiteY120" fmla="*/ 1666782 h 1978172"/>
              <a:gd name="connsiteX121" fmla="*/ 6143810 w 10768629"/>
              <a:gd name="connsiteY121" fmla="*/ 1661963 h 1978172"/>
              <a:gd name="connsiteX122" fmla="*/ 6136560 w 10768629"/>
              <a:gd name="connsiteY122" fmla="*/ 1665728 h 1978172"/>
              <a:gd name="connsiteX123" fmla="*/ 6096155 w 10768629"/>
              <a:gd name="connsiteY123" fmla="*/ 1656951 h 1978172"/>
              <a:gd name="connsiteX124" fmla="*/ 6075812 w 10768629"/>
              <a:gd name="connsiteY124" fmla="*/ 1655422 h 1978172"/>
              <a:gd name="connsiteX125" fmla="*/ 6039495 w 10768629"/>
              <a:gd name="connsiteY125" fmla="*/ 1649680 h 1978172"/>
              <a:gd name="connsiteX126" fmla="*/ 6036523 w 10768629"/>
              <a:gd name="connsiteY126" fmla="*/ 1652121 h 1978172"/>
              <a:gd name="connsiteX127" fmla="*/ 6029328 w 10768629"/>
              <a:gd name="connsiteY127" fmla="*/ 1649904 h 1978172"/>
              <a:gd name="connsiteX128" fmla="*/ 6024075 w 10768629"/>
              <a:gd name="connsiteY128" fmla="*/ 1652779 h 1978172"/>
              <a:gd name="connsiteX129" fmla="*/ 6018085 w 10768629"/>
              <a:gd name="connsiteY129" fmla="*/ 1652030 h 1978172"/>
              <a:gd name="connsiteX130" fmla="*/ 5955513 w 10768629"/>
              <a:gd name="connsiteY130" fmla="*/ 1663584 h 1978172"/>
              <a:gd name="connsiteX131" fmla="*/ 5941996 w 10768629"/>
              <a:gd name="connsiteY131" fmla="*/ 1661326 h 1978172"/>
              <a:gd name="connsiteX132" fmla="*/ 5931789 w 10768629"/>
              <a:gd name="connsiteY132" fmla="*/ 1669915 h 1978172"/>
              <a:gd name="connsiteX133" fmla="*/ 5888686 w 10768629"/>
              <a:gd name="connsiteY133" fmla="*/ 1672175 h 1978172"/>
              <a:gd name="connsiteX134" fmla="*/ 5873794 w 10768629"/>
              <a:gd name="connsiteY134" fmla="*/ 1665454 h 1978172"/>
              <a:gd name="connsiteX135" fmla="*/ 5860022 w 10768629"/>
              <a:gd name="connsiteY135" fmla="*/ 1660635 h 1978172"/>
              <a:gd name="connsiteX136" fmla="*/ 5858237 w 10768629"/>
              <a:gd name="connsiteY136" fmla="*/ 1660649 h 1978172"/>
              <a:gd name="connsiteX137" fmla="*/ 5840319 w 10768629"/>
              <a:gd name="connsiteY137" fmla="*/ 1660798 h 1978172"/>
              <a:gd name="connsiteX138" fmla="*/ 5806984 w 10768629"/>
              <a:gd name="connsiteY138" fmla="*/ 1661075 h 1978172"/>
              <a:gd name="connsiteX139" fmla="*/ 5742351 w 10768629"/>
              <a:gd name="connsiteY139" fmla="*/ 1667489 h 1978172"/>
              <a:gd name="connsiteX140" fmla="*/ 5521171 w 10768629"/>
              <a:gd name="connsiteY140" fmla="*/ 1671626 h 1978172"/>
              <a:gd name="connsiteX141" fmla="*/ 5457384 w 10768629"/>
              <a:gd name="connsiteY141" fmla="*/ 1683952 h 1978172"/>
              <a:gd name="connsiteX142" fmla="*/ 4950070 w 10768629"/>
              <a:gd name="connsiteY142" fmla="*/ 1748401 h 1978172"/>
              <a:gd name="connsiteX143" fmla="*/ 4872172 w 10768629"/>
              <a:gd name="connsiteY143" fmla="*/ 1757222 h 1978172"/>
              <a:gd name="connsiteX144" fmla="*/ 4809524 w 10768629"/>
              <a:gd name="connsiteY144" fmla="*/ 1761033 h 1978172"/>
              <a:gd name="connsiteX145" fmla="*/ 4759058 w 10768629"/>
              <a:gd name="connsiteY145" fmla="*/ 1766533 h 1978172"/>
              <a:gd name="connsiteX146" fmla="*/ 4719749 w 10768629"/>
              <a:gd name="connsiteY146" fmla="*/ 1771811 h 1978172"/>
              <a:gd name="connsiteX147" fmla="*/ 4568686 w 10768629"/>
              <a:gd name="connsiteY147" fmla="*/ 1786141 h 1978172"/>
              <a:gd name="connsiteX148" fmla="*/ 4418751 w 10768629"/>
              <a:gd name="connsiteY148" fmla="*/ 1796932 h 1978172"/>
              <a:gd name="connsiteX149" fmla="*/ 4378377 w 10768629"/>
              <a:gd name="connsiteY149" fmla="*/ 1815528 h 1978172"/>
              <a:gd name="connsiteX150" fmla="*/ 4320575 w 10768629"/>
              <a:gd name="connsiteY150" fmla="*/ 1832722 h 1978172"/>
              <a:gd name="connsiteX151" fmla="*/ 4211935 w 10768629"/>
              <a:gd name="connsiteY151" fmla="*/ 1860177 h 1978172"/>
              <a:gd name="connsiteX152" fmla="*/ 4101228 w 10768629"/>
              <a:gd name="connsiteY152" fmla="*/ 1868717 h 1978172"/>
              <a:gd name="connsiteX153" fmla="*/ 3973223 w 10768629"/>
              <a:gd name="connsiteY153" fmla="*/ 1881015 h 1978172"/>
              <a:gd name="connsiteX154" fmla="*/ 3900992 w 10768629"/>
              <a:gd name="connsiteY154" fmla="*/ 1880603 h 1978172"/>
              <a:gd name="connsiteX155" fmla="*/ 3662119 w 10768629"/>
              <a:gd name="connsiteY155" fmla="*/ 1889285 h 1978172"/>
              <a:gd name="connsiteX156" fmla="*/ 3496919 w 10768629"/>
              <a:gd name="connsiteY156" fmla="*/ 1873180 h 1978172"/>
              <a:gd name="connsiteX157" fmla="*/ 3449433 w 10768629"/>
              <a:gd name="connsiteY157" fmla="*/ 1889681 h 1978172"/>
              <a:gd name="connsiteX158" fmla="*/ 3369766 w 10768629"/>
              <a:gd name="connsiteY158" fmla="*/ 1916653 h 1978172"/>
              <a:gd name="connsiteX159" fmla="*/ 3269672 w 10768629"/>
              <a:gd name="connsiteY159" fmla="*/ 1938036 h 1978172"/>
              <a:gd name="connsiteX160" fmla="*/ 3224897 w 10768629"/>
              <a:gd name="connsiteY160" fmla="*/ 1943733 h 1978172"/>
              <a:gd name="connsiteX161" fmla="*/ 3161463 w 10768629"/>
              <a:gd name="connsiteY161" fmla="*/ 1946591 h 1978172"/>
              <a:gd name="connsiteX162" fmla="*/ 3112044 w 10768629"/>
              <a:gd name="connsiteY162" fmla="*/ 1935614 h 1978172"/>
              <a:gd name="connsiteX163" fmla="*/ 3069716 w 10768629"/>
              <a:gd name="connsiteY163" fmla="*/ 1930463 h 1978172"/>
              <a:gd name="connsiteX164" fmla="*/ 3005773 w 10768629"/>
              <a:gd name="connsiteY164" fmla="*/ 1915878 h 1978172"/>
              <a:gd name="connsiteX165" fmla="*/ 2897201 w 10768629"/>
              <a:gd name="connsiteY165" fmla="*/ 1926772 h 1978172"/>
              <a:gd name="connsiteX166" fmla="*/ 2783891 w 10768629"/>
              <a:gd name="connsiteY166" fmla="*/ 1931749 h 1978172"/>
              <a:gd name="connsiteX167" fmla="*/ 2712447 w 10768629"/>
              <a:gd name="connsiteY167" fmla="*/ 1933044 h 1978172"/>
              <a:gd name="connsiteX168" fmla="*/ 2560151 w 10768629"/>
              <a:gd name="connsiteY168" fmla="*/ 1963609 h 1978172"/>
              <a:gd name="connsiteX169" fmla="*/ 2367221 w 10768629"/>
              <a:gd name="connsiteY169" fmla="*/ 1971884 h 1978172"/>
              <a:gd name="connsiteX170" fmla="*/ 2272130 w 10768629"/>
              <a:gd name="connsiteY170" fmla="*/ 1961162 h 1978172"/>
              <a:gd name="connsiteX171" fmla="*/ 2189404 w 10768629"/>
              <a:gd name="connsiteY171" fmla="*/ 1978172 h 1978172"/>
              <a:gd name="connsiteX172" fmla="*/ 2077704 w 10768629"/>
              <a:gd name="connsiteY172" fmla="*/ 1965002 h 1978172"/>
              <a:gd name="connsiteX173" fmla="*/ 2033299 w 10768629"/>
              <a:gd name="connsiteY173" fmla="*/ 1969042 h 1978172"/>
              <a:gd name="connsiteX174" fmla="*/ 1967996 w 10768629"/>
              <a:gd name="connsiteY174" fmla="*/ 1953187 h 1978172"/>
              <a:gd name="connsiteX175" fmla="*/ 1855805 w 10768629"/>
              <a:gd name="connsiteY175" fmla="*/ 1926082 h 1978172"/>
              <a:gd name="connsiteX176" fmla="*/ 1790957 w 10768629"/>
              <a:gd name="connsiteY176" fmla="*/ 1919460 h 1978172"/>
              <a:gd name="connsiteX177" fmla="*/ 1613978 w 10768629"/>
              <a:gd name="connsiteY177" fmla="*/ 1891581 h 1978172"/>
              <a:gd name="connsiteX178" fmla="*/ 1436831 w 10768629"/>
              <a:gd name="connsiteY178" fmla="*/ 1856201 h 1978172"/>
              <a:gd name="connsiteX179" fmla="*/ 1357365 w 10768629"/>
              <a:gd name="connsiteY179" fmla="*/ 1832140 h 1978172"/>
              <a:gd name="connsiteX180" fmla="*/ 1232341 w 10768629"/>
              <a:gd name="connsiteY180" fmla="*/ 1785942 h 1978172"/>
              <a:gd name="connsiteX181" fmla="*/ 1162595 w 10768629"/>
              <a:gd name="connsiteY181" fmla="*/ 1784330 h 1978172"/>
              <a:gd name="connsiteX182" fmla="*/ 1120257 w 10768629"/>
              <a:gd name="connsiteY182" fmla="*/ 1789615 h 1978172"/>
              <a:gd name="connsiteX183" fmla="*/ 991903 w 10768629"/>
              <a:gd name="connsiteY183" fmla="*/ 1786741 h 1978172"/>
              <a:gd name="connsiteX184" fmla="*/ 883960 w 10768629"/>
              <a:gd name="connsiteY184" fmla="*/ 1809389 h 1978172"/>
              <a:gd name="connsiteX185" fmla="*/ 766531 w 10768629"/>
              <a:gd name="connsiteY185" fmla="*/ 1805053 h 1978172"/>
              <a:gd name="connsiteX186" fmla="*/ 669779 w 10768629"/>
              <a:gd name="connsiteY186" fmla="*/ 1800537 h 1978172"/>
              <a:gd name="connsiteX187" fmla="*/ 523898 w 10768629"/>
              <a:gd name="connsiteY187" fmla="*/ 1811085 h 1978172"/>
              <a:gd name="connsiteX188" fmla="*/ 360251 w 10768629"/>
              <a:gd name="connsiteY188" fmla="*/ 1830735 h 1978172"/>
              <a:gd name="connsiteX189" fmla="*/ 255207 w 10768629"/>
              <a:gd name="connsiteY189" fmla="*/ 1818275 h 1978172"/>
              <a:gd name="connsiteX190" fmla="*/ 101803 w 10768629"/>
              <a:gd name="connsiteY190" fmla="*/ 1870647 h 1978172"/>
              <a:gd name="connsiteX191" fmla="*/ 25397 w 10768629"/>
              <a:gd name="connsiteY191" fmla="*/ 1888443 h 1978172"/>
              <a:gd name="connsiteX192" fmla="*/ 2370 w 10768629"/>
              <a:gd name="connsiteY192" fmla="*/ 1878311 h 1978172"/>
              <a:gd name="connsiteX193" fmla="*/ 0 w 10768629"/>
              <a:gd name="connsiteY193" fmla="*/ 1878785 h 1978172"/>
              <a:gd name="connsiteX194" fmla="*/ 0 w 10768629"/>
              <a:gd name="connsiteY194" fmla="*/ 0 h 1978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</a:cxnLst>
            <a:rect l="l" t="t" r="r" b="b"/>
            <a:pathLst>
              <a:path w="10768629" h="1978172">
                <a:moveTo>
                  <a:pt x="0" y="0"/>
                </a:moveTo>
                <a:lnTo>
                  <a:pt x="10768629" y="0"/>
                </a:lnTo>
                <a:lnTo>
                  <a:pt x="10733254" y="31439"/>
                </a:lnTo>
                <a:lnTo>
                  <a:pt x="10727085" y="37910"/>
                </a:lnTo>
                <a:cubicBezTo>
                  <a:pt x="10712973" y="56080"/>
                  <a:pt x="10699457" y="78430"/>
                  <a:pt x="10675953" y="68623"/>
                </a:cubicBezTo>
                <a:cubicBezTo>
                  <a:pt x="10685972" y="89202"/>
                  <a:pt x="10641629" y="69781"/>
                  <a:pt x="10637091" y="90361"/>
                </a:cubicBezTo>
                <a:cubicBezTo>
                  <a:pt x="10635214" y="107005"/>
                  <a:pt x="10621323" y="104993"/>
                  <a:pt x="10610971" y="110764"/>
                </a:cubicBezTo>
                <a:cubicBezTo>
                  <a:pt x="10603980" y="127568"/>
                  <a:pt x="10551417" y="141180"/>
                  <a:pt x="10532872" y="138028"/>
                </a:cubicBezTo>
                <a:cubicBezTo>
                  <a:pt x="10480300" y="119072"/>
                  <a:pt x="10440532" y="186296"/>
                  <a:pt x="10398558" y="172911"/>
                </a:cubicBezTo>
                <a:cubicBezTo>
                  <a:pt x="10387708" y="174114"/>
                  <a:pt x="10378792" y="177646"/>
                  <a:pt x="10371128" y="182609"/>
                </a:cubicBezTo>
                <a:lnTo>
                  <a:pt x="10352178" y="199976"/>
                </a:lnTo>
                <a:lnTo>
                  <a:pt x="10351815" y="211879"/>
                </a:lnTo>
                <a:lnTo>
                  <a:pt x="10337471" y="218661"/>
                </a:lnTo>
                <a:lnTo>
                  <a:pt x="10334625" y="222351"/>
                </a:lnTo>
                <a:cubicBezTo>
                  <a:pt x="10321108" y="225227"/>
                  <a:pt x="10278615" y="228401"/>
                  <a:pt x="10256365" y="235917"/>
                </a:cubicBezTo>
                <a:cubicBezTo>
                  <a:pt x="10218136" y="258033"/>
                  <a:pt x="10224552" y="209685"/>
                  <a:pt x="10201127" y="267448"/>
                </a:cubicBezTo>
                <a:cubicBezTo>
                  <a:pt x="10121320" y="273476"/>
                  <a:pt x="10040763" y="345580"/>
                  <a:pt x="9961218" y="326720"/>
                </a:cubicBezTo>
                <a:cubicBezTo>
                  <a:pt x="9980173" y="341621"/>
                  <a:pt x="9883038" y="318484"/>
                  <a:pt x="9859715" y="355698"/>
                </a:cubicBezTo>
                <a:cubicBezTo>
                  <a:pt x="9812822" y="367758"/>
                  <a:pt x="9752089" y="383830"/>
                  <a:pt x="9679867" y="399081"/>
                </a:cubicBezTo>
                <a:cubicBezTo>
                  <a:pt x="9618357" y="415668"/>
                  <a:pt x="9525492" y="446315"/>
                  <a:pt x="9490654" y="455225"/>
                </a:cubicBezTo>
                <a:lnTo>
                  <a:pt x="9470837" y="452539"/>
                </a:lnTo>
                <a:lnTo>
                  <a:pt x="9469082" y="454891"/>
                </a:lnTo>
                <a:cubicBezTo>
                  <a:pt x="9460057" y="461184"/>
                  <a:pt x="9453495" y="461729"/>
                  <a:pt x="9448038" y="459733"/>
                </a:cubicBezTo>
                <a:lnTo>
                  <a:pt x="9396821" y="455795"/>
                </a:lnTo>
                <a:lnTo>
                  <a:pt x="9392197" y="459796"/>
                </a:lnTo>
                <a:lnTo>
                  <a:pt x="9347994" y="464462"/>
                </a:lnTo>
                <a:cubicBezTo>
                  <a:pt x="9347959" y="465155"/>
                  <a:pt x="9347925" y="465846"/>
                  <a:pt x="9347889" y="466539"/>
                </a:cubicBezTo>
                <a:cubicBezTo>
                  <a:pt x="9346648" y="471307"/>
                  <a:pt x="9343831" y="475025"/>
                  <a:pt x="9337639" y="476654"/>
                </a:cubicBezTo>
                <a:cubicBezTo>
                  <a:pt x="9354547" y="503661"/>
                  <a:pt x="9307720" y="510631"/>
                  <a:pt x="9287964" y="513052"/>
                </a:cubicBezTo>
                <a:cubicBezTo>
                  <a:pt x="9269905" y="526173"/>
                  <a:pt x="9245386" y="544358"/>
                  <a:pt x="9229283" y="555377"/>
                </a:cubicBezTo>
                <a:lnTo>
                  <a:pt x="9220274" y="557502"/>
                </a:lnTo>
                <a:cubicBezTo>
                  <a:pt x="9220250" y="557668"/>
                  <a:pt x="9220226" y="557835"/>
                  <a:pt x="9220202" y="558001"/>
                </a:cubicBezTo>
                <a:cubicBezTo>
                  <a:pt x="9218468" y="559434"/>
                  <a:pt x="9215591" y="560497"/>
                  <a:pt x="9210908" y="561147"/>
                </a:cubicBezTo>
                <a:lnTo>
                  <a:pt x="9186374" y="565502"/>
                </a:lnTo>
                <a:lnTo>
                  <a:pt x="9181058" y="569943"/>
                </a:lnTo>
                <a:lnTo>
                  <a:pt x="9167549" y="584727"/>
                </a:lnTo>
                <a:lnTo>
                  <a:pt x="9149110" y="598906"/>
                </a:lnTo>
                <a:cubicBezTo>
                  <a:pt x="9133575" y="594395"/>
                  <a:pt x="9087390" y="636567"/>
                  <a:pt x="9078556" y="644039"/>
                </a:cubicBezTo>
                <a:lnTo>
                  <a:pt x="8996399" y="690055"/>
                </a:lnTo>
                <a:cubicBezTo>
                  <a:pt x="8913147" y="777045"/>
                  <a:pt x="8867993" y="772591"/>
                  <a:pt x="8803791" y="813860"/>
                </a:cubicBezTo>
                <a:cubicBezTo>
                  <a:pt x="8745270" y="819906"/>
                  <a:pt x="8690049" y="823612"/>
                  <a:pt x="8636202" y="848463"/>
                </a:cubicBezTo>
                <a:cubicBezTo>
                  <a:pt x="8594799" y="860014"/>
                  <a:pt x="8568613" y="864779"/>
                  <a:pt x="8555372" y="883171"/>
                </a:cubicBezTo>
                <a:lnTo>
                  <a:pt x="8507229" y="901665"/>
                </a:lnTo>
                <a:lnTo>
                  <a:pt x="8428473" y="927985"/>
                </a:lnTo>
                <a:cubicBezTo>
                  <a:pt x="8428287" y="929817"/>
                  <a:pt x="8428100" y="931648"/>
                  <a:pt x="8427914" y="933480"/>
                </a:cubicBezTo>
                <a:lnTo>
                  <a:pt x="8420327" y="941984"/>
                </a:lnTo>
                <a:lnTo>
                  <a:pt x="8394729" y="948347"/>
                </a:lnTo>
                <a:lnTo>
                  <a:pt x="8380548" y="987916"/>
                </a:lnTo>
                <a:lnTo>
                  <a:pt x="8375330" y="965444"/>
                </a:lnTo>
                <a:cubicBezTo>
                  <a:pt x="8372375" y="964202"/>
                  <a:pt x="8344433" y="977378"/>
                  <a:pt x="8340796" y="980522"/>
                </a:cubicBezTo>
                <a:cubicBezTo>
                  <a:pt x="8328292" y="982128"/>
                  <a:pt x="8319237" y="991089"/>
                  <a:pt x="8304438" y="996739"/>
                </a:cubicBezTo>
                <a:cubicBezTo>
                  <a:pt x="8297193" y="1005683"/>
                  <a:pt x="8289328" y="1014568"/>
                  <a:pt x="8280929" y="1023089"/>
                </a:cubicBezTo>
                <a:lnTo>
                  <a:pt x="8275760" y="1027772"/>
                </a:lnTo>
                <a:lnTo>
                  <a:pt x="8275478" y="1027605"/>
                </a:lnTo>
                <a:cubicBezTo>
                  <a:pt x="8273970" y="1028076"/>
                  <a:pt x="8251461" y="1029408"/>
                  <a:pt x="8249003" y="1032033"/>
                </a:cubicBezTo>
                <a:lnTo>
                  <a:pt x="8203836" y="1037347"/>
                </a:lnTo>
                <a:cubicBezTo>
                  <a:pt x="8172789" y="1049890"/>
                  <a:pt x="8148166" y="1034625"/>
                  <a:pt x="8122936" y="1063113"/>
                </a:cubicBezTo>
                <a:cubicBezTo>
                  <a:pt x="8093850" y="1074757"/>
                  <a:pt x="8066781" y="1075350"/>
                  <a:pt x="8043658" y="1092746"/>
                </a:cubicBezTo>
                <a:cubicBezTo>
                  <a:pt x="8032157" y="1089174"/>
                  <a:pt x="8022145" y="1089998"/>
                  <a:pt x="8015351" y="1105478"/>
                </a:cubicBezTo>
                <a:cubicBezTo>
                  <a:pt x="7987544" y="1113006"/>
                  <a:pt x="7977708" y="1099152"/>
                  <a:pt x="7963145" y="1119346"/>
                </a:cubicBezTo>
                <a:cubicBezTo>
                  <a:pt x="7942622" y="1098880"/>
                  <a:pt x="7943760" y="1109516"/>
                  <a:pt x="7938145" y="1120225"/>
                </a:cubicBezTo>
                <a:lnTo>
                  <a:pt x="7937238" y="1121204"/>
                </a:lnTo>
                <a:lnTo>
                  <a:pt x="7934398" y="1118240"/>
                </a:lnTo>
                <a:lnTo>
                  <a:pt x="7918248" y="1124371"/>
                </a:lnTo>
                <a:lnTo>
                  <a:pt x="7914119" y="1127653"/>
                </a:lnTo>
                <a:cubicBezTo>
                  <a:pt x="7911201" y="1129547"/>
                  <a:pt x="7909169" y="1130331"/>
                  <a:pt x="7907658" y="1130350"/>
                </a:cubicBezTo>
                <a:lnTo>
                  <a:pt x="7907434" y="1130103"/>
                </a:lnTo>
                <a:lnTo>
                  <a:pt x="7901508" y="1133245"/>
                </a:lnTo>
                <a:cubicBezTo>
                  <a:pt x="7891644" y="1139271"/>
                  <a:pt x="7882185" y="1145815"/>
                  <a:pt x="7873287" y="1152609"/>
                </a:cubicBezTo>
                <a:cubicBezTo>
                  <a:pt x="7864672" y="1141906"/>
                  <a:pt x="7845199" y="1159242"/>
                  <a:pt x="7834833" y="1153868"/>
                </a:cubicBezTo>
                <a:lnTo>
                  <a:pt x="7828661" y="1139994"/>
                </a:lnTo>
                <a:lnTo>
                  <a:pt x="7823966" y="1143178"/>
                </a:lnTo>
                <a:lnTo>
                  <a:pt x="7815078" y="1151776"/>
                </a:lnTo>
                <a:cubicBezTo>
                  <a:pt x="7813692" y="1152943"/>
                  <a:pt x="7812687" y="1153116"/>
                  <a:pt x="7812026" y="1151522"/>
                </a:cubicBezTo>
                <a:cubicBezTo>
                  <a:pt x="7806555" y="1153054"/>
                  <a:pt x="7788673" y="1159989"/>
                  <a:pt x="7782249" y="1160970"/>
                </a:cubicBezTo>
                <a:lnTo>
                  <a:pt x="7773476" y="1157414"/>
                </a:lnTo>
                <a:lnTo>
                  <a:pt x="7769600" y="1157365"/>
                </a:lnTo>
                <a:lnTo>
                  <a:pt x="7752631" y="1172815"/>
                </a:lnTo>
                <a:lnTo>
                  <a:pt x="7739392" y="1192062"/>
                </a:lnTo>
                <a:lnTo>
                  <a:pt x="7677677" y="1216394"/>
                </a:lnTo>
                <a:lnTo>
                  <a:pt x="7586920" y="1261888"/>
                </a:lnTo>
                <a:cubicBezTo>
                  <a:pt x="7556723" y="1298911"/>
                  <a:pt x="7489187" y="1284518"/>
                  <a:pt x="7486100" y="1292563"/>
                </a:cubicBezTo>
                <a:cubicBezTo>
                  <a:pt x="7454875" y="1308356"/>
                  <a:pt x="7453335" y="1326361"/>
                  <a:pt x="7411323" y="1340732"/>
                </a:cubicBezTo>
                <a:cubicBezTo>
                  <a:pt x="7372519" y="1390006"/>
                  <a:pt x="7288617" y="1403664"/>
                  <a:pt x="7240698" y="1438832"/>
                </a:cubicBezTo>
                <a:cubicBezTo>
                  <a:pt x="7206467" y="1417136"/>
                  <a:pt x="7227555" y="1441678"/>
                  <a:pt x="7197675" y="1447530"/>
                </a:cubicBezTo>
                <a:cubicBezTo>
                  <a:pt x="7211601" y="1474927"/>
                  <a:pt x="7159483" y="1444981"/>
                  <a:pt x="7164788" y="1480293"/>
                </a:cubicBezTo>
                <a:cubicBezTo>
                  <a:pt x="7159184" y="1480240"/>
                  <a:pt x="7153584" y="1479075"/>
                  <a:pt x="7147929" y="1477641"/>
                </a:cubicBezTo>
                <a:lnTo>
                  <a:pt x="7144965" y="1476908"/>
                </a:lnTo>
                <a:lnTo>
                  <a:pt x="7134299" y="1479969"/>
                </a:lnTo>
                <a:lnTo>
                  <a:pt x="7129809" y="1473339"/>
                </a:lnTo>
                <a:lnTo>
                  <a:pt x="7112688" y="1472575"/>
                </a:lnTo>
                <a:cubicBezTo>
                  <a:pt x="7106506" y="1473449"/>
                  <a:pt x="7100123" y="1475741"/>
                  <a:pt x="7093470" y="1480300"/>
                </a:cubicBezTo>
                <a:cubicBezTo>
                  <a:pt x="7079039" y="1501274"/>
                  <a:pt x="7048991" y="1495718"/>
                  <a:pt x="7025034" y="1506934"/>
                </a:cubicBezTo>
                <a:lnTo>
                  <a:pt x="7014783" y="1515868"/>
                </a:lnTo>
                <a:lnTo>
                  <a:pt x="6979706" y="1523511"/>
                </a:lnTo>
                <a:lnTo>
                  <a:pt x="6977890" y="1525793"/>
                </a:lnTo>
                <a:cubicBezTo>
                  <a:pt x="6971996" y="1527914"/>
                  <a:pt x="6959488" y="1529941"/>
                  <a:pt x="6944339" y="1536237"/>
                </a:cubicBezTo>
                <a:lnTo>
                  <a:pt x="6886996" y="1563569"/>
                </a:lnTo>
                <a:lnTo>
                  <a:pt x="6874510" y="1558469"/>
                </a:lnTo>
                <a:lnTo>
                  <a:pt x="6871943" y="1554651"/>
                </a:lnTo>
                <a:lnTo>
                  <a:pt x="6856174" y="1562024"/>
                </a:lnTo>
                <a:lnTo>
                  <a:pt x="6842321" y="1560554"/>
                </a:lnTo>
                <a:lnTo>
                  <a:pt x="6832713" y="1569357"/>
                </a:lnTo>
                <a:lnTo>
                  <a:pt x="6816351" y="1571495"/>
                </a:lnTo>
                <a:cubicBezTo>
                  <a:pt x="6810216" y="1571510"/>
                  <a:pt x="6803310" y="1571324"/>
                  <a:pt x="6795800" y="1572010"/>
                </a:cubicBezTo>
                <a:lnTo>
                  <a:pt x="6777546" y="1568661"/>
                </a:lnTo>
                <a:lnTo>
                  <a:pt x="6751528" y="1574143"/>
                </a:lnTo>
                <a:cubicBezTo>
                  <a:pt x="6731455" y="1578562"/>
                  <a:pt x="6712054" y="1582098"/>
                  <a:pt x="6691966" y="1582255"/>
                </a:cubicBezTo>
                <a:cubicBezTo>
                  <a:pt x="6677921" y="1590738"/>
                  <a:pt x="6663787" y="1595441"/>
                  <a:pt x="6646941" y="1588471"/>
                </a:cubicBezTo>
                <a:cubicBezTo>
                  <a:pt x="6605135" y="1597971"/>
                  <a:pt x="6598373" y="1612583"/>
                  <a:pt x="6568576" y="1606488"/>
                </a:cubicBezTo>
                <a:cubicBezTo>
                  <a:pt x="6562510" y="1614734"/>
                  <a:pt x="6558067" y="1619360"/>
                  <a:pt x="6554358" y="1621701"/>
                </a:cubicBezTo>
                <a:cubicBezTo>
                  <a:pt x="6543227" y="1628727"/>
                  <a:pt x="6538724" y="1615196"/>
                  <a:pt x="6516968" y="1617195"/>
                </a:cubicBezTo>
                <a:cubicBezTo>
                  <a:pt x="6493173" y="1617368"/>
                  <a:pt x="6528193" y="1598652"/>
                  <a:pt x="6506479" y="1602227"/>
                </a:cubicBezTo>
                <a:cubicBezTo>
                  <a:pt x="6486674" y="1613929"/>
                  <a:pt x="6478484" y="1593997"/>
                  <a:pt x="6458436" y="1607332"/>
                </a:cubicBezTo>
                <a:cubicBezTo>
                  <a:pt x="6471168" y="1620800"/>
                  <a:pt x="6410323" y="1615478"/>
                  <a:pt x="6414786" y="1628815"/>
                </a:cubicBezTo>
                <a:cubicBezTo>
                  <a:pt x="6385942" y="1615041"/>
                  <a:pt x="6386569" y="1640238"/>
                  <a:pt x="6357085" y="1640846"/>
                </a:cubicBezTo>
                <a:cubicBezTo>
                  <a:pt x="6341163" y="1636809"/>
                  <a:pt x="6331497" y="1637754"/>
                  <a:pt x="6322636" y="1648213"/>
                </a:cubicBezTo>
                <a:cubicBezTo>
                  <a:pt x="6248448" y="1627802"/>
                  <a:pt x="6286748" y="1654976"/>
                  <a:pt x="6226172" y="1654676"/>
                </a:cubicBezTo>
                <a:lnTo>
                  <a:pt x="6221217" y="1654506"/>
                </a:lnTo>
                <a:lnTo>
                  <a:pt x="6204956" y="1664280"/>
                </a:lnTo>
                <a:cubicBezTo>
                  <a:pt x="6204728" y="1665114"/>
                  <a:pt x="6204498" y="1665947"/>
                  <a:pt x="6204270" y="1666782"/>
                </a:cubicBezTo>
                <a:lnTo>
                  <a:pt x="6143810" y="1661963"/>
                </a:lnTo>
                <a:lnTo>
                  <a:pt x="6136560" y="1665728"/>
                </a:lnTo>
                <a:lnTo>
                  <a:pt x="6096155" y="1656951"/>
                </a:lnTo>
                <a:lnTo>
                  <a:pt x="6075812" y="1655422"/>
                </a:lnTo>
                <a:lnTo>
                  <a:pt x="6039495" y="1649680"/>
                </a:lnTo>
                <a:lnTo>
                  <a:pt x="6036523" y="1652121"/>
                </a:lnTo>
                <a:lnTo>
                  <a:pt x="6029328" y="1649904"/>
                </a:lnTo>
                <a:lnTo>
                  <a:pt x="6024075" y="1652779"/>
                </a:lnTo>
                <a:lnTo>
                  <a:pt x="6018085" y="1652030"/>
                </a:lnTo>
                <a:cubicBezTo>
                  <a:pt x="6006658" y="1653831"/>
                  <a:pt x="5968194" y="1662035"/>
                  <a:pt x="5955513" y="1663584"/>
                </a:cubicBezTo>
                <a:lnTo>
                  <a:pt x="5941996" y="1661326"/>
                </a:lnTo>
                <a:lnTo>
                  <a:pt x="5931789" y="1669915"/>
                </a:lnTo>
                <a:lnTo>
                  <a:pt x="5888686" y="1672175"/>
                </a:lnTo>
                <a:lnTo>
                  <a:pt x="5873794" y="1665454"/>
                </a:lnTo>
                <a:lnTo>
                  <a:pt x="5860022" y="1660635"/>
                </a:lnTo>
                <a:lnTo>
                  <a:pt x="5858237" y="1660649"/>
                </a:lnTo>
                <a:lnTo>
                  <a:pt x="5840319" y="1660798"/>
                </a:lnTo>
                <a:lnTo>
                  <a:pt x="5806984" y="1661075"/>
                </a:lnTo>
                <a:cubicBezTo>
                  <a:pt x="5785708" y="1661533"/>
                  <a:pt x="5764126" y="1662974"/>
                  <a:pt x="5742351" y="1667489"/>
                </a:cubicBezTo>
                <a:cubicBezTo>
                  <a:pt x="5659069" y="1645168"/>
                  <a:pt x="5615134" y="1706361"/>
                  <a:pt x="5521171" y="1671626"/>
                </a:cubicBezTo>
                <a:cubicBezTo>
                  <a:pt x="5491803" y="1671296"/>
                  <a:pt x="5498089" y="1662666"/>
                  <a:pt x="5457384" y="1683952"/>
                </a:cubicBezTo>
                <a:cubicBezTo>
                  <a:pt x="5356959" y="1699287"/>
                  <a:pt x="5078905" y="1774579"/>
                  <a:pt x="4950070" y="1748401"/>
                </a:cubicBezTo>
                <a:cubicBezTo>
                  <a:pt x="4918276" y="1752255"/>
                  <a:pt x="4891043" y="1756936"/>
                  <a:pt x="4872172" y="1757222"/>
                </a:cubicBezTo>
                <a:lnTo>
                  <a:pt x="4809524" y="1761033"/>
                </a:lnTo>
                <a:cubicBezTo>
                  <a:pt x="4791324" y="1772975"/>
                  <a:pt x="4777258" y="1754591"/>
                  <a:pt x="4759058" y="1766533"/>
                </a:cubicBezTo>
                <a:cubicBezTo>
                  <a:pt x="4747481" y="1770744"/>
                  <a:pt x="4734604" y="1772921"/>
                  <a:pt x="4719749" y="1771811"/>
                </a:cubicBezTo>
                <a:cubicBezTo>
                  <a:pt x="4671168" y="1780243"/>
                  <a:pt x="4634134" y="1775931"/>
                  <a:pt x="4568686" y="1786141"/>
                </a:cubicBezTo>
                <a:cubicBezTo>
                  <a:pt x="4544667" y="1777910"/>
                  <a:pt x="4432547" y="1778168"/>
                  <a:pt x="4418751" y="1796932"/>
                </a:cubicBezTo>
                <a:cubicBezTo>
                  <a:pt x="4403360" y="1801488"/>
                  <a:pt x="4385278" y="1795746"/>
                  <a:pt x="4378377" y="1815528"/>
                </a:cubicBezTo>
                <a:cubicBezTo>
                  <a:pt x="4366870" y="1839461"/>
                  <a:pt x="4337372" y="1814003"/>
                  <a:pt x="4320575" y="1832722"/>
                </a:cubicBezTo>
                <a:cubicBezTo>
                  <a:pt x="4277898" y="1857053"/>
                  <a:pt x="4243945" y="1846759"/>
                  <a:pt x="4211935" y="1860177"/>
                </a:cubicBezTo>
                <a:cubicBezTo>
                  <a:pt x="4181519" y="1859584"/>
                  <a:pt x="4171342" y="1859762"/>
                  <a:pt x="4101228" y="1868717"/>
                </a:cubicBezTo>
                <a:cubicBezTo>
                  <a:pt x="4080159" y="1876188"/>
                  <a:pt x="4039427" y="1877381"/>
                  <a:pt x="3973223" y="1881015"/>
                </a:cubicBezTo>
                <a:cubicBezTo>
                  <a:pt x="3971330" y="1884974"/>
                  <a:pt x="3952843" y="1879225"/>
                  <a:pt x="3900992" y="1880603"/>
                </a:cubicBezTo>
                <a:cubicBezTo>
                  <a:pt x="3849141" y="1881981"/>
                  <a:pt x="3740060" y="1895686"/>
                  <a:pt x="3662119" y="1889285"/>
                </a:cubicBezTo>
                <a:cubicBezTo>
                  <a:pt x="3565155" y="1881322"/>
                  <a:pt x="3613412" y="1915150"/>
                  <a:pt x="3496919" y="1873180"/>
                </a:cubicBezTo>
                <a:cubicBezTo>
                  <a:pt x="3488062" y="1895719"/>
                  <a:pt x="3474293" y="1876288"/>
                  <a:pt x="3449433" y="1889681"/>
                </a:cubicBezTo>
                <a:cubicBezTo>
                  <a:pt x="3406553" y="1891629"/>
                  <a:pt x="3413217" y="1897797"/>
                  <a:pt x="3369766" y="1916653"/>
                </a:cubicBezTo>
                <a:cubicBezTo>
                  <a:pt x="3338805" y="1929531"/>
                  <a:pt x="3289487" y="1928617"/>
                  <a:pt x="3269672" y="1938036"/>
                </a:cubicBezTo>
                <a:lnTo>
                  <a:pt x="3224897" y="1943733"/>
                </a:lnTo>
                <a:cubicBezTo>
                  <a:pt x="3188693" y="1949271"/>
                  <a:pt x="3178540" y="1909145"/>
                  <a:pt x="3161463" y="1946591"/>
                </a:cubicBezTo>
                <a:lnTo>
                  <a:pt x="3112044" y="1935614"/>
                </a:lnTo>
                <a:lnTo>
                  <a:pt x="3069716" y="1930463"/>
                </a:lnTo>
                <a:cubicBezTo>
                  <a:pt x="3049937" y="1924285"/>
                  <a:pt x="3047816" y="1925644"/>
                  <a:pt x="3005773" y="1915878"/>
                </a:cubicBezTo>
                <a:cubicBezTo>
                  <a:pt x="2978838" y="1921092"/>
                  <a:pt x="2967972" y="1927319"/>
                  <a:pt x="2897201" y="1926772"/>
                </a:cubicBezTo>
                <a:lnTo>
                  <a:pt x="2783891" y="1931749"/>
                </a:lnTo>
                <a:cubicBezTo>
                  <a:pt x="2753098" y="1932794"/>
                  <a:pt x="2731621" y="1915151"/>
                  <a:pt x="2712447" y="1933044"/>
                </a:cubicBezTo>
                <a:cubicBezTo>
                  <a:pt x="2621923" y="1990472"/>
                  <a:pt x="2637976" y="1949546"/>
                  <a:pt x="2560151" y="1963609"/>
                </a:cubicBezTo>
                <a:cubicBezTo>
                  <a:pt x="2472084" y="1973456"/>
                  <a:pt x="2423631" y="1962133"/>
                  <a:pt x="2367221" y="1971884"/>
                </a:cubicBezTo>
                <a:cubicBezTo>
                  <a:pt x="2355331" y="1950582"/>
                  <a:pt x="2295649" y="1950006"/>
                  <a:pt x="2272130" y="1961162"/>
                </a:cubicBezTo>
                <a:cubicBezTo>
                  <a:pt x="2229336" y="1964326"/>
                  <a:pt x="2232627" y="1943953"/>
                  <a:pt x="2189404" y="1978172"/>
                </a:cubicBezTo>
                <a:cubicBezTo>
                  <a:pt x="2153824" y="1968017"/>
                  <a:pt x="2114605" y="1969166"/>
                  <a:pt x="2077704" y="1965002"/>
                </a:cubicBezTo>
                <a:cubicBezTo>
                  <a:pt x="2053064" y="1962036"/>
                  <a:pt x="2051584" y="1971011"/>
                  <a:pt x="2033299" y="1969042"/>
                </a:cubicBezTo>
                <a:cubicBezTo>
                  <a:pt x="2015014" y="1967073"/>
                  <a:pt x="1998956" y="1958903"/>
                  <a:pt x="1967996" y="1953187"/>
                </a:cubicBezTo>
                <a:cubicBezTo>
                  <a:pt x="1924117" y="1970917"/>
                  <a:pt x="1915668" y="1940297"/>
                  <a:pt x="1855805" y="1926082"/>
                </a:cubicBezTo>
                <a:cubicBezTo>
                  <a:pt x="1830663" y="1943732"/>
                  <a:pt x="1810564" y="1935694"/>
                  <a:pt x="1790957" y="1919460"/>
                </a:cubicBezTo>
                <a:cubicBezTo>
                  <a:pt x="1732588" y="1924884"/>
                  <a:pt x="1679506" y="1900619"/>
                  <a:pt x="1613978" y="1891581"/>
                </a:cubicBezTo>
                <a:cubicBezTo>
                  <a:pt x="1542961" y="1912227"/>
                  <a:pt x="1506863" y="1865666"/>
                  <a:pt x="1436831" y="1856201"/>
                </a:cubicBezTo>
                <a:cubicBezTo>
                  <a:pt x="1409149" y="1862955"/>
                  <a:pt x="1416370" y="1829853"/>
                  <a:pt x="1357365" y="1832140"/>
                </a:cubicBezTo>
                <a:cubicBezTo>
                  <a:pt x="1285880" y="1811785"/>
                  <a:pt x="1273193" y="1786872"/>
                  <a:pt x="1232341" y="1785942"/>
                </a:cubicBezTo>
                <a:cubicBezTo>
                  <a:pt x="1223903" y="1792798"/>
                  <a:pt x="1160576" y="1793911"/>
                  <a:pt x="1162595" y="1784330"/>
                </a:cubicBezTo>
                <a:cubicBezTo>
                  <a:pt x="1153167" y="1787110"/>
                  <a:pt x="1122206" y="1805077"/>
                  <a:pt x="1120257" y="1789615"/>
                </a:cubicBezTo>
                <a:cubicBezTo>
                  <a:pt x="1073149" y="1786750"/>
                  <a:pt x="1034361" y="1768718"/>
                  <a:pt x="991903" y="1786741"/>
                </a:cubicBezTo>
                <a:cubicBezTo>
                  <a:pt x="966383" y="1781126"/>
                  <a:pt x="949501" y="1800915"/>
                  <a:pt x="883960" y="1809389"/>
                </a:cubicBezTo>
                <a:cubicBezTo>
                  <a:pt x="836064" y="1808194"/>
                  <a:pt x="826980" y="1826610"/>
                  <a:pt x="766531" y="1805053"/>
                </a:cubicBezTo>
                <a:cubicBezTo>
                  <a:pt x="732778" y="1801141"/>
                  <a:pt x="694055" y="1787044"/>
                  <a:pt x="669779" y="1800537"/>
                </a:cubicBezTo>
                <a:cubicBezTo>
                  <a:pt x="645252" y="1794709"/>
                  <a:pt x="563495" y="1813232"/>
                  <a:pt x="523898" y="1811085"/>
                </a:cubicBezTo>
                <a:cubicBezTo>
                  <a:pt x="457555" y="1798530"/>
                  <a:pt x="395227" y="1824052"/>
                  <a:pt x="360251" y="1830735"/>
                </a:cubicBezTo>
                <a:cubicBezTo>
                  <a:pt x="313564" y="1825583"/>
                  <a:pt x="298281" y="1811622"/>
                  <a:pt x="255207" y="1818275"/>
                </a:cubicBezTo>
                <a:cubicBezTo>
                  <a:pt x="206572" y="1839769"/>
                  <a:pt x="160277" y="1836800"/>
                  <a:pt x="101803" y="1870647"/>
                </a:cubicBezTo>
                <a:cubicBezTo>
                  <a:pt x="85849" y="1910002"/>
                  <a:pt x="27997" y="1845258"/>
                  <a:pt x="25397" y="1888443"/>
                </a:cubicBezTo>
                <a:cubicBezTo>
                  <a:pt x="19096" y="1881154"/>
                  <a:pt x="11260" y="1878398"/>
                  <a:pt x="2370" y="1878311"/>
                </a:cubicBezTo>
                <a:lnTo>
                  <a:pt x="0" y="1878785"/>
                </a:lnTo>
                <a:lnTo>
                  <a:pt x="0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7" name="3 тип.…"/>
          <p:cNvSpPr txBox="1">
            <a:spLocks noGrp="1"/>
          </p:cNvSpPr>
          <p:nvPr>
            <p:ph type="body" idx="1"/>
          </p:nvPr>
        </p:nvSpPr>
        <p:spPr>
          <a:xfrm>
            <a:off x="2274068" y="4396724"/>
            <a:ext cx="9917932" cy="78355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indent="-228600" defTabSz="914400" rtl="0">
              <a:lnSpc>
                <a:spcPct val="90000"/>
              </a:lnSpc>
              <a:buSzTx/>
              <a:buFont typeface="Arial" panose="020B0604020202020204" pitchFamily="34" charset="0"/>
              <a:buChar char="•"/>
              <a:defRPr b="1" i="1" u="sng"/>
            </a:pPr>
            <a:r>
              <a:rPr lang="en-US" sz="40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3 тип. </a:t>
            </a:r>
          </a:p>
          <a:p>
            <a:pPr marL="0" indent="-228600" defTabSz="914400" rtl="0">
              <a:lnSpc>
                <a:spcPct val="90000"/>
              </a:lnSpc>
              <a:buSzTx/>
              <a:buFont typeface="Arial" panose="020B0604020202020204" pitchFamily="34" charset="0"/>
              <a:buChar char="•"/>
            </a:pPr>
            <a:r>
              <a:rPr lang="en-US" sz="40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Относятся к одной тематической группе, поэтому по контексту сложно установить их не соответствие. </a:t>
            </a:r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9A0D773F-7A7D-4DBB-9DEA-86BB8B8F4B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10763248" y="12418828"/>
            <a:ext cx="13620750" cy="1297172"/>
          </a:xfrm>
          <a:custGeom>
            <a:avLst/>
            <a:gdLst>
              <a:gd name="connsiteX0" fmla="*/ 0 w 10753706"/>
              <a:gd name="connsiteY0" fmla="*/ 0 h 1027260"/>
              <a:gd name="connsiteX1" fmla="*/ 10753706 w 10753706"/>
              <a:gd name="connsiteY1" fmla="*/ 0 h 1027260"/>
              <a:gd name="connsiteX2" fmla="*/ 10748809 w 10753706"/>
              <a:gd name="connsiteY2" fmla="*/ 2522 h 1027260"/>
              <a:gd name="connsiteX3" fmla="*/ 10725330 w 10753706"/>
              <a:gd name="connsiteY3" fmla="*/ 11977 h 1027260"/>
              <a:gd name="connsiteX4" fmla="*/ 10615423 w 10753706"/>
              <a:gd name="connsiteY4" fmla="*/ 52967 h 1027260"/>
              <a:gd name="connsiteX5" fmla="*/ 10533936 w 10753706"/>
              <a:gd name="connsiteY5" fmla="*/ 53095 h 1027260"/>
              <a:gd name="connsiteX6" fmla="*/ 10466876 w 10753706"/>
              <a:gd name="connsiteY6" fmla="*/ 45180 h 1027260"/>
              <a:gd name="connsiteX7" fmla="*/ 10355090 w 10753706"/>
              <a:gd name="connsiteY7" fmla="*/ 89741 h 1027260"/>
              <a:gd name="connsiteX8" fmla="*/ 10087145 w 10753706"/>
              <a:gd name="connsiteY8" fmla="*/ 66115 h 1027260"/>
              <a:gd name="connsiteX9" fmla="*/ 10015902 w 10753706"/>
              <a:gd name="connsiteY9" fmla="*/ 76178 h 1027260"/>
              <a:gd name="connsiteX10" fmla="*/ 9806005 w 10753706"/>
              <a:gd name="connsiteY10" fmla="*/ 102435 h 1027260"/>
              <a:gd name="connsiteX11" fmla="*/ 9602583 w 10753706"/>
              <a:gd name="connsiteY11" fmla="*/ 179170 h 1027260"/>
              <a:gd name="connsiteX12" fmla="*/ 9469719 w 10753706"/>
              <a:gd name="connsiteY12" fmla="*/ 174721 h 1027260"/>
              <a:gd name="connsiteX13" fmla="*/ 9408692 w 10753706"/>
              <a:gd name="connsiteY13" fmla="*/ 189513 h 1027260"/>
              <a:gd name="connsiteX14" fmla="*/ 9364151 w 10753706"/>
              <a:gd name="connsiteY14" fmla="*/ 194072 h 1027260"/>
              <a:gd name="connsiteX15" fmla="*/ 9337751 w 10753706"/>
              <a:gd name="connsiteY15" fmla="*/ 197579 h 1027260"/>
              <a:gd name="connsiteX16" fmla="*/ 9297166 w 10753706"/>
              <a:gd name="connsiteY16" fmla="*/ 216558 h 1027260"/>
              <a:gd name="connsiteX17" fmla="*/ 9123859 w 10753706"/>
              <a:gd name="connsiteY17" fmla="*/ 237356 h 1027260"/>
              <a:gd name="connsiteX18" fmla="*/ 8950741 w 10753706"/>
              <a:gd name="connsiteY18" fmla="*/ 238020 h 1027260"/>
              <a:gd name="connsiteX19" fmla="*/ 8718236 w 10753706"/>
              <a:gd name="connsiteY19" fmla="*/ 303148 h 1027260"/>
              <a:gd name="connsiteX20" fmla="*/ 8694011 w 10753706"/>
              <a:gd name="connsiteY20" fmla="*/ 308812 h 1027260"/>
              <a:gd name="connsiteX21" fmla="*/ 8611976 w 10753706"/>
              <a:gd name="connsiteY21" fmla="*/ 324819 h 1027260"/>
              <a:gd name="connsiteX22" fmla="*/ 8562074 w 10753706"/>
              <a:gd name="connsiteY22" fmla="*/ 337971 h 1027260"/>
              <a:gd name="connsiteX23" fmla="*/ 8501724 w 10753706"/>
              <a:gd name="connsiteY23" fmla="*/ 360865 h 1027260"/>
              <a:gd name="connsiteX24" fmla="*/ 8504489 w 10753706"/>
              <a:gd name="connsiteY24" fmla="*/ 364790 h 1027260"/>
              <a:gd name="connsiteX25" fmla="*/ 8492774 w 10753706"/>
              <a:gd name="connsiteY25" fmla="*/ 366181 h 1027260"/>
              <a:gd name="connsiteX26" fmla="*/ 8466405 w 10753706"/>
              <a:gd name="connsiteY26" fmla="*/ 368724 h 1027260"/>
              <a:gd name="connsiteX27" fmla="*/ 8427069 w 10753706"/>
              <a:gd name="connsiteY27" fmla="*/ 387211 h 1027260"/>
              <a:gd name="connsiteX28" fmla="*/ 8387766 w 10753706"/>
              <a:gd name="connsiteY28" fmla="*/ 377161 h 1027260"/>
              <a:gd name="connsiteX29" fmla="*/ 8315874 w 10753706"/>
              <a:gd name="connsiteY29" fmla="*/ 395527 h 1027260"/>
              <a:gd name="connsiteX30" fmla="*/ 8274474 w 10753706"/>
              <a:gd name="connsiteY30" fmla="*/ 405112 h 1027260"/>
              <a:gd name="connsiteX31" fmla="*/ 8234664 w 10753706"/>
              <a:gd name="connsiteY31" fmla="*/ 410219 h 1027260"/>
              <a:gd name="connsiteX32" fmla="*/ 8211268 w 10753706"/>
              <a:gd name="connsiteY32" fmla="*/ 416791 h 1027260"/>
              <a:gd name="connsiteX33" fmla="*/ 8188615 w 10753706"/>
              <a:gd name="connsiteY33" fmla="*/ 421755 h 1027260"/>
              <a:gd name="connsiteX34" fmla="*/ 8179981 w 10753706"/>
              <a:gd name="connsiteY34" fmla="*/ 420402 h 1027260"/>
              <a:gd name="connsiteX35" fmla="*/ 8179307 w 10753706"/>
              <a:gd name="connsiteY35" fmla="*/ 422516 h 1027260"/>
              <a:gd name="connsiteX36" fmla="*/ 8147929 w 10753706"/>
              <a:gd name="connsiteY36" fmla="*/ 450302 h 1027260"/>
              <a:gd name="connsiteX37" fmla="*/ 8089136 w 10753706"/>
              <a:gd name="connsiteY37" fmla="*/ 465283 h 1027260"/>
              <a:gd name="connsiteX38" fmla="*/ 8049973 w 10753706"/>
              <a:gd name="connsiteY38" fmla="*/ 454121 h 1027260"/>
              <a:gd name="connsiteX39" fmla="*/ 7965913 w 10753706"/>
              <a:gd name="connsiteY39" fmla="*/ 464415 h 1027260"/>
              <a:gd name="connsiteX40" fmla="*/ 7945093 w 10753706"/>
              <a:gd name="connsiteY40" fmla="*/ 464798 h 1027260"/>
              <a:gd name="connsiteX41" fmla="*/ 7935335 w 10753706"/>
              <a:gd name="connsiteY41" fmla="*/ 462442 h 1027260"/>
              <a:gd name="connsiteX42" fmla="*/ 7904779 w 10753706"/>
              <a:gd name="connsiteY42" fmla="*/ 471429 h 1027260"/>
              <a:gd name="connsiteX43" fmla="*/ 7855604 w 10753706"/>
              <a:gd name="connsiteY43" fmla="*/ 480199 h 1027260"/>
              <a:gd name="connsiteX44" fmla="*/ 7832630 w 10753706"/>
              <a:gd name="connsiteY44" fmla="*/ 485371 h 1027260"/>
              <a:gd name="connsiteX45" fmla="*/ 7812438 w 10753706"/>
              <a:gd name="connsiteY45" fmla="*/ 485391 h 1027260"/>
              <a:gd name="connsiteX46" fmla="*/ 7701399 w 10753706"/>
              <a:gd name="connsiteY46" fmla="*/ 495197 h 1027260"/>
              <a:gd name="connsiteX47" fmla="*/ 7674778 w 10753706"/>
              <a:gd name="connsiteY47" fmla="*/ 494723 h 1027260"/>
              <a:gd name="connsiteX48" fmla="*/ 7660445 w 10753706"/>
              <a:gd name="connsiteY48" fmla="*/ 490194 h 1027260"/>
              <a:gd name="connsiteX49" fmla="*/ 7651781 w 10753706"/>
              <a:gd name="connsiteY49" fmla="*/ 493084 h 1027260"/>
              <a:gd name="connsiteX50" fmla="*/ 7584807 w 10753706"/>
              <a:gd name="connsiteY50" fmla="*/ 499490 h 1027260"/>
              <a:gd name="connsiteX51" fmla="*/ 7541324 w 10753706"/>
              <a:gd name="connsiteY51" fmla="*/ 504184 h 1027260"/>
              <a:gd name="connsiteX52" fmla="*/ 7541756 w 10753706"/>
              <a:gd name="connsiteY52" fmla="*/ 512184 h 1027260"/>
              <a:gd name="connsiteX53" fmla="*/ 7503906 w 10753706"/>
              <a:gd name="connsiteY53" fmla="*/ 518551 h 1027260"/>
              <a:gd name="connsiteX54" fmla="*/ 7460411 w 10753706"/>
              <a:gd name="connsiteY54" fmla="*/ 517415 h 1027260"/>
              <a:gd name="connsiteX55" fmla="*/ 7460116 w 10753706"/>
              <a:gd name="connsiteY55" fmla="*/ 517548 h 1027260"/>
              <a:gd name="connsiteX56" fmla="*/ 7297810 w 10753706"/>
              <a:gd name="connsiteY56" fmla="*/ 563947 h 1027260"/>
              <a:gd name="connsiteX57" fmla="*/ 6946388 w 10753706"/>
              <a:gd name="connsiteY57" fmla="*/ 665244 h 1027260"/>
              <a:gd name="connsiteX58" fmla="*/ 6741704 w 10753706"/>
              <a:gd name="connsiteY58" fmla="*/ 679365 h 1027260"/>
              <a:gd name="connsiteX59" fmla="*/ 6624680 w 10753706"/>
              <a:gd name="connsiteY59" fmla="*/ 677674 h 1027260"/>
              <a:gd name="connsiteX60" fmla="*/ 6605700 w 10753706"/>
              <a:gd name="connsiteY60" fmla="*/ 683566 h 1027260"/>
              <a:gd name="connsiteX61" fmla="*/ 6576922 w 10753706"/>
              <a:gd name="connsiteY61" fmla="*/ 683030 h 1027260"/>
              <a:gd name="connsiteX62" fmla="*/ 6405123 w 10753706"/>
              <a:gd name="connsiteY62" fmla="*/ 721946 h 1027260"/>
              <a:gd name="connsiteX63" fmla="*/ 6368938 w 10753706"/>
              <a:gd name="connsiteY63" fmla="*/ 717341 h 1027260"/>
              <a:gd name="connsiteX64" fmla="*/ 6295102 w 10753706"/>
              <a:gd name="connsiteY64" fmla="*/ 729508 h 1027260"/>
              <a:gd name="connsiteX65" fmla="*/ 6202084 w 10753706"/>
              <a:gd name="connsiteY65" fmla="*/ 767091 h 1027260"/>
              <a:gd name="connsiteX66" fmla="*/ 6067157 w 10753706"/>
              <a:gd name="connsiteY66" fmla="*/ 790339 h 1027260"/>
              <a:gd name="connsiteX67" fmla="*/ 6061443 w 10753706"/>
              <a:gd name="connsiteY67" fmla="*/ 796151 h 1027260"/>
              <a:gd name="connsiteX68" fmla="*/ 6051406 w 10753706"/>
              <a:gd name="connsiteY68" fmla="*/ 800684 h 1027260"/>
              <a:gd name="connsiteX69" fmla="*/ 6049097 w 10753706"/>
              <a:gd name="connsiteY69" fmla="*/ 800636 h 1027260"/>
              <a:gd name="connsiteX70" fmla="*/ 6034222 w 10753706"/>
              <a:gd name="connsiteY70" fmla="*/ 804110 h 1027260"/>
              <a:gd name="connsiteX71" fmla="*/ 6033121 w 10753706"/>
              <a:gd name="connsiteY71" fmla="*/ 806078 h 1027260"/>
              <a:gd name="connsiteX72" fmla="*/ 6023593 w 10753706"/>
              <a:gd name="connsiteY72" fmla="*/ 808842 h 1027260"/>
              <a:gd name="connsiteX73" fmla="*/ 6006639 w 10753706"/>
              <a:gd name="connsiteY73" fmla="*/ 815304 h 1027260"/>
              <a:gd name="connsiteX74" fmla="*/ 6001762 w 10753706"/>
              <a:gd name="connsiteY74" fmla="*/ 815557 h 1027260"/>
              <a:gd name="connsiteX75" fmla="*/ 5973534 w 10753706"/>
              <a:gd name="connsiteY75" fmla="*/ 823815 h 1027260"/>
              <a:gd name="connsiteX76" fmla="*/ 5972336 w 10753706"/>
              <a:gd name="connsiteY76" fmla="*/ 823476 h 1027260"/>
              <a:gd name="connsiteX77" fmla="*/ 5960841 w 10753706"/>
              <a:gd name="connsiteY77" fmla="*/ 823819 h 1027260"/>
              <a:gd name="connsiteX78" fmla="*/ 5940719 w 10753706"/>
              <a:gd name="connsiteY78" fmla="*/ 825514 h 1027260"/>
              <a:gd name="connsiteX79" fmla="*/ 5884298 w 10753706"/>
              <a:gd name="connsiteY79" fmla="*/ 823806 h 1027260"/>
              <a:gd name="connsiteX80" fmla="*/ 5854779 w 10753706"/>
              <a:gd name="connsiteY80" fmla="*/ 832365 h 1027260"/>
              <a:gd name="connsiteX81" fmla="*/ 5848382 w 10753706"/>
              <a:gd name="connsiteY81" fmla="*/ 833844 h 1027260"/>
              <a:gd name="connsiteX82" fmla="*/ 5848066 w 10753706"/>
              <a:gd name="connsiteY82" fmla="*/ 833772 h 1027260"/>
              <a:gd name="connsiteX83" fmla="*/ 5840944 w 10753706"/>
              <a:gd name="connsiteY83" fmla="*/ 835132 h 1027260"/>
              <a:gd name="connsiteX84" fmla="*/ 5836719 w 10753706"/>
              <a:gd name="connsiteY84" fmla="*/ 836539 h 1027260"/>
              <a:gd name="connsiteX85" fmla="*/ 5824311 w 10753706"/>
              <a:gd name="connsiteY85" fmla="*/ 839408 h 1027260"/>
              <a:gd name="connsiteX86" fmla="*/ 5818788 w 10753706"/>
              <a:gd name="connsiteY86" fmla="*/ 839727 h 1027260"/>
              <a:gd name="connsiteX87" fmla="*/ 5763953 w 10753706"/>
              <a:gd name="connsiteY87" fmla="*/ 834282 h 1027260"/>
              <a:gd name="connsiteX88" fmla="*/ 5667748 w 10753706"/>
              <a:gd name="connsiteY88" fmla="*/ 840211 h 1027260"/>
              <a:gd name="connsiteX89" fmla="*/ 5573108 w 10753706"/>
              <a:gd name="connsiteY89" fmla="*/ 847611 h 1027260"/>
              <a:gd name="connsiteX90" fmla="*/ 5539137 w 10753706"/>
              <a:gd name="connsiteY90" fmla="*/ 851033 h 1027260"/>
              <a:gd name="connsiteX91" fmla="*/ 5510651 w 10753706"/>
              <a:gd name="connsiteY91" fmla="*/ 844215 h 1027260"/>
              <a:gd name="connsiteX92" fmla="*/ 5457331 w 10753706"/>
              <a:gd name="connsiteY92" fmla="*/ 839159 h 1027260"/>
              <a:gd name="connsiteX93" fmla="*/ 5410613 w 10753706"/>
              <a:gd name="connsiteY93" fmla="*/ 834358 h 1027260"/>
              <a:gd name="connsiteX94" fmla="*/ 5370040 w 10753706"/>
              <a:gd name="connsiteY94" fmla="*/ 862127 h 1027260"/>
              <a:gd name="connsiteX95" fmla="*/ 5318778 w 10753706"/>
              <a:gd name="connsiteY95" fmla="*/ 855310 h 1027260"/>
              <a:gd name="connsiteX96" fmla="*/ 5298645 w 10753706"/>
              <a:gd name="connsiteY96" fmla="*/ 855171 h 1027260"/>
              <a:gd name="connsiteX97" fmla="*/ 5253828 w 10753706"/>
              <a:gd name="connsiteY97" fmla="*/ 859670 h 1027260"/>
              <a:gd name="connsiteX98" fmla="*/ 5216955 w 10753706"/>
              <a:gd name="connsiteY98" fmla="*/ 866245 h 1027260"/>
              <a:gd name="connsiteX99" fmla="*/ 5214344 w 10753706"/>
              <a:gd name="connsiteY99" fmla="*/ 868102 h 1027260"/>
              <a:gd name="connsiteX100" fmla="*/ 5195561 w 10753706"/>
              <a:gd name="connsiteY100" fmla="*/ 869949 h 1027260"/>
              <a:gd name="connsiteX101" fmla="*/ 5182555 w 10753706"/>
              <a:gd name="connsiteY101" fmla="*/ 873542 h 1027260"/>
              <a:gd name="connsiteX102" fmla="*/ 5172552 w 10753706"/>
              <a:gd name="connsiteY102" fmla="*/ 878801 h 1027260"/>
              <a:gd name="connsiteX103" fmla="*/ 5027993 w 10753706"/>
              <a:gd name="connsiteY103" fmla="*/ 889666 h 1027260"/>
              <a:gd name="connsiteX104" fmla="*/ 4939844 w 10753706"/>
              <a:gd name="connsiteY104" fmla="*/ 934802 h 1027260"/>
              <a:gd name="connsiteX105" fmla="*/ 4792576 w 10753706"/>
              <a:gd name="connsiteY105" fmla="*/ 934820 h 1027260"/>
              <a:gd name="connsiteX106" fmla="*/ 4602423 w 10753706"/>
              <a:gd name="connsiteY106" fmla="*/ 958063 h 1027260"/>
              <a:gd name="connsiteX107" fmla="*/ 4290656 w 10753706"/>
              <a:gd name="connsiteY107" fmla="*/ 969152 h 1027260"/>
              <a:gd name="connsiteX108" fmla="*/ 3952334 w 10753706"/>
              <a:gd name="connsiteY108" fmla="*/ 954043 h 1027260"/>
              <a:gd name="connsiteX109" fmla="*/ 3858560 w 10753706"/>
              <a:gd name="connsiteY109" fmla="*/ 948781 h 1027260"/>
              <a:gd name="connsiteX110" fmla="*/ 3846597 w 10753706"/>
              <a:gd name="connsiteY110" fmla="*/ 948382 h 1027260"/>
              <a:gd name="connsiteX111" fmla="*/ 3736044 w 10753706"/>
              <a:gd name="connsiteY111" fmla="*/ 947759 h 1027260"/>
              <a:gd name="connsiteX112" fmla="*/ 3713136 w 10753706"/>
              <a:gd name="connsiteY112" fmla="*/ 946963 h 1027260"/>
              <a:gd name="connsiteX113" fmla="*/ 3695939 w 10753706"/>
              <a:gd name="connsiteY113" fmla="*/ 943639 h 1027260"/>
              <a:gd name="connsiteX114" fmla="*/ 3694125 w 10753706"/>
              <a:gd name="connsiteY114" fmla="*/ 940567 h 1027260"/>
              <a:gd name="connsiteX115" fmla="*/ 3681925 w 10753706"/>
              <a:gd name="connsiteY115" fmla="*/ 939706 h 1027260"/>
              <a:gd name="connsiteX116" fmla="*/ 3679204 w 10753706"/>
              <a:gd name="connsiteY116" fmla="*/ 938926 h 1027260"/>
              <a:gd name="connsiteX117" fmla="*/ 3615656 w 10753706"/>
              <a:gd name="connsiteY117" fmla="*/ 940320 h 1027260"/>
              <a:gd name="connsiteX118" fmla="*/ 3567983 w 10753706"/>
              <a:gd name="connsiteY118" fmla="*/ 935596 h 1027260"/>
              <a:gd name="connsiteX119" fmla="*/ 3422423 w 10753706"/>
              <a:gd name="connsiteY119" fmla="*/ 932129 h 1027260"/>
              <a:gd name="connsiteX120" fmla="*/ 3310925 w 10753706"/>
              <a:gd name="connsiteY120" fmla="*/ 911072 h 1027260"/>
              <a:gd name="connsiteX121" fmla="*/ 3139421 w 10753706"/>
              <a:gd name="connsiteY121" fmla="*/ 934151 h 1027260"/>
              <a:gd name="connsiteX122" fmla="*/ 2996922 w 10753706"/>
              <a:gd name="connsiteY122" fmla="*/ 927537 h 1027260"/>
              <a:gd name="connsiteX123" fmla="*/ 2982785 w 10753706"/>
              <a:gd name="connsiteY123" fmla="*/ 931453 h 1027260"/>
              <a:gd name="connsiteX124" fmla="*/ 2967478 w 10753706"/>
              <a:gd name="connsiteY124" fmla="*/ 933397 h 1027260"/>
              <a:gd name="connsiteX125" fmla="*/ 2948552 w 10753706"/>
              <a:gd name="connsiteY125" fmla="*/ 932961 h 1027260"/>
              <a:gd name="connsiteX126" fmla="*/ 2944404 w 10753706"/>
              <a:gd name="connsiteY126" fmla="*/ 934452 h 1027260"/>
              <a:gd name="connsiteX127" fmla="*/ 2908608 w 10753706"/>
              <a:gd name="connsiteY127" fmla="*/ 937205 h 1027260"/>
              <a:gd name="connsiteX128" fmla="*/ 2904443 w 10753706"/>
              <a:gd name="connsiteY128" fmla="*/ 936455 h 1027260"/>
              <a:gd name="connsiteX129" fmla="*/ 2868935 w 10753706"/>
              <a:gd name="connsiteY129" fmla="*/ 938022 h 1027260"/>
              <a:gd name="connsiteX130" fmla="*/ 2868586 w 10753706"/>
              <a:gd name="connsiteY130" fmla="*/ 937487 h 1027260"/>
              <a:gd name="connsiteX131" fmla="*/ 2859191 w 10753706"/>
              <a:gd name="connsiteY131" fmla="*/ 935503 h 1027260"/>
              <a:gd name="connsiteX132" fmla="*/ 2840915 w 10753706"/>
              <a:gd name="connsiteY132" fmla="*/ 932977 h 1027260"/>
              <a:gd name="connsiteX133" fmla="*/ 2763509 w 10753706"/>
              <a:gd name="connsiteY133" fmla="*/ 921850 h 1027260"/>
              <a:gd name="connsiteX134" fmla="*/ 2756121 w 10753706"/>
              <a:gd name="connsiteY134" fmla="*/ 921864 h 1027260"/>
              <a:gd name="connsiteX135" fmla="*/ 2755998 w 10753706"/>
              <a:gd name="connsiteY135" fmla="*/ 921739 h 1027260"/>
              <a:gd name="connsiteX136" fmla="*/ 2748255 w 10753706"/>
              <a:gd name="connsiteY136" fmla="*/ 921505 h 1027260"/>
              <a:gd name="connsiteX137" fmla="*/ 2694601 w 10753706"/>
              <a:gd name="connsiteY137" fmla="*/ 915575 h 1027260"/>
              <a:gd name="connsiteX138" fmla="*/ 2635357 w 10753706"/>
              <a:gd name="connsiteY138" fmla="*/ 910976 h 1027260"/>
              <a:gd name="connsiteX139" fmla="*/ 2601047 w 10753706"/>
              <a:gd name="connsiteY139" fmla="*/ 910263 h 1027260"/>
              <a:gd name="connsiteX140" fmla="*/ 2507482 w 10753706"/>
              <a:gd name="connsiteY140" fmla="*/ 906211 h 1027260"/>
              <a:gd name="connsiteX141" fmla="*/ 2413884 w 10753706"/>
              <a:gd name="connsiteY141" fmla="*/ 900545 h 1027260"/>
              <a:gd name="connsiteX142" fmla="*/ 2368912 w 10753706"/>
              <a:gd name="connsiteY142" fmla="*/ 888755 h 1027260"/>
              <a:gd name="connsiteX143" fmla="*/ 2349490 w 10753706"/>
              <a:gd name="connsiteY143" fmla="*/ 889719 h 1027260"/>
              <a:gd name="connsiteX144" fmla="*/ 2344290 w 10753706"/>
              <a:gd name="connsiteY144" fmla="*/ 890584 h 1027260"/>
              <a:gd name="connsiteX145" fmla="*/ 2336488 w 10753706"/>
              <a:gd name="connsiteY145" fmla="*/ 891058 h 1027260"/>
              <a:gd name="connsiteX146" fmla="*/ 2329015 w 10753706"/>
              <a:gd name="connsiteY146" fmla="*/ 891627 h 1027260"/>
              <a:gd name="connsiteX147" fmla="*/ 2293898 w 10753706"/>
              <a:gd name="connsiteY147" fmla="*/ 896431 h 1027260"/>
              <a:gd name="connsiteX148" fmla="*/ 2243927 w 10753706"/>
              <a:gd name="connsiteY148" fmla="*/ 888076 h 1027260"/>
              <a:gd name="connsiteX149" fmla="*/ 2223920 w 10753706"/>
              <a:gd name="connsiteY149" fmla="*/ 887331 h 1027260"/>
              <a:gd name="connsiteX150" fmla="*/ 2213081 w 10753706"/>
              <a:gd name="connsiteY150" fmla="*/ 886302 h 1027260"/>
              <a:gd name="connsiteX151" fmla="*/ 2212307 w 10753706"/>
              <a:gd name="connsiteY151" fmla="*/ 885829 h 1027260"/>
              <a:gd name="connsiteX152" fmla="*/ 2152321 w 10753706"/>
              <a:gd name="connsiteY152" fmla="*/ 894418 h 1027260"/>
              <a:gd name="connsiteX153" fmla="*/ 2140985 w 10753706"/>
              <a:gd name="connsiteY153" fmla="*/ 895968 h 1027260"/>
              <a:gd name="connsiteX154" fmla="*/ 2121210 w 10753706"/>
              <a:gd name="connsiteY154" fmla="*/ 899354 h 1027260"/>
              <a:gd name="connsiteX155" fmla="*/ 2119146 w 10753706"/>
              <a:gd name="connsiteY155" fmla="*/ 899033 h 1027260"/>
              <a:gd name="connsiteX156" fmla="*/ 2105666 w 10753706"/>
              <a:gd name="connsiteY156" fmla="*/ 902240 h 1027260"/>
              <a:gd name="connsiteX157" fmla="*/ 2094924 w 10753706"/>
              <a:gd name="connsiteY157" fmla="*/ 907203 h 1027260"/>
              <a:gd name="connsiteX158" fmla="*/ 1949478 w 10753706"/>
              <a:gd name="connsiteY158" fmla="*/ 913748 h 1027260"/>
              <a:gd name="connsiteX159" fmla="*/ 1749684 w 10753706"/>
              <a:gd name="connsiteY159" fmla="*/ 942223 h 1027260"/>
              <a:gd name="connsiteX160" fmla="*/ 1585576 w 10753706"/>
              <a:gd name="connsiteY160" fmla="*/ 954170 h 1027260"/>
              <a:gd name="connsiteX161" fmla="*/ 1476250 w 10753706"/>
              <a:gd name="connsiteY161" fmla="*/ 950653 h 1027260"/>
              <a:gd name="connsiteX162" fmla="*/ 1433927 w 10753706"/>
              <a:gd name="connsiteY162" fmla="*/ 959926 h 1027260"/>
              <a:gd name="connsiteX163" fmla="*/ 1414893 w 10753706"/>
              <a:gd name="connsiteY163" fmla="*/ 957671 h 1027260"/>
              <a:gd name="connsiteX164" fmla="*/ 1411585 w 10753706"/>
              <a:gd name="connsiteY164" fmla="*/ 957179 h 1027260"/>
              <a:gd name="connsiteX165" fmla="*/ 1398896 w 10753706"/>
              <a:gd name="connsiteY165" fmla="*/ 957460 h 1027260"/>
              <a:gd name="connsiteX166" fmla="*/ 1394632 w 10753706"/>
              <a:gd name="connsiteY166" fmla="*/ 954725 h 1027260"/>
              <a:gd name="connsiteX167" fmla="*/ 1375043 w 10753706"/>
              <a:gd name="connsiteY167" fmla="*/ 953132 h 1027260"/>
              <a:gd name="connsiteX168" fmla="*/ 1351876 w 10753706"/>
              <a:gd name="connsiteY168" fmla="*/ 954436 h 1027260"/>
              <a:gd name="connsiteX169" fmla="*/ 1242676 w 10753706"/>
              <a:gd name="connsiteY169" fmla="*/ 963767 h 1027260"/>
              <a:gd name="connsiteX170" fmla="*/ 1205993 w 10753706"/>
              <a:gd name="connsiteY170" fmla="*/ 974080 h 1027260"/>
              <a:gd name="connsiteX171" fmla="*/ 1052221 w 10753706"/>
              <a:gd name="connsiteY171" fmla="*/ 963954 h 1027260"/>
              <a:gd name="connsiteX172" fmla="*/ 968270 w 10753706"/>
              <a:gd name="connsiteY172" fmla="*/ 964761 h 1027260"/>
              <a:gd name="connsiteX173" fmla="*/ 874493 w 10753706"/>
              <a:gd name="connsiteY173" fmla="*/ 998122 h 1027260"/>
              <a:gd name="connsiteX174" fmla="*/ 814411 w 10753706"/>
              <a:gd name="connsiteY174" fmla="*/ 1007391 h 1027260"/>
              <a:gd name="connsiteX175" fmla="*/ 688604 w 10753706"/>
              <a:gd name="connsiteY175" fmla="*/ 1015631 h 1027260"/>
              <a:gd name="connsiteX176" fmla="*/ 618171 w 10753706"/>
              <a:gd name="connsiteY176" fmla="*/ 1027260 h 1027260"/>
              <a:gd name="connsiteX177" fmla="*/ 570379 w 10753706"/>
              <a:gd name="connsiteY177" fmla="*/ 1023487 h 1027260"/>
              <a:gd name="connsiteX178" fmla="*/ 482519 w 10753706"/>
              <a:gd name="connsiteY178" fmla="*/ 1002108 h 1027260"/>
              <a:gd name="connsiteX179" fmla="*/ 475319 w 10753706"/>
              <a:gd name="connsiteY179" fmla="*/ 1009922 h 1027260"/>
              <a:gd name="connsiteX180" fmla="*/ 431104 w 10753706"/>
              <a:gd name="connsiteY180" fmla="*/ 1009317 h 1027260"/>
              <a:gd name="connsiteX181" fmla="*/ 363782 w 10753706"/>
              <a:gd name="connsiteY181" fmla="*/ 1007585 h 1027260"/>
              <a:gd name="connsiteX182" fmla="*/ 325533 w 10753706"/>
              <a:gd name="connsiteY182" fmla="*/ 1008502 h 1027260"/>
              <a:gd name="connsiteX183" fmla="*/ 220429 w 10753706"/>
              <a:gd name="connsiteY183" fmla="*/ 1008927 h 1027260"/>
              <a:gd name="connsiteX184" fmla="*/ 114676 w 10753706"/>
              <a:gd name="connsiteY184" fmla="*/ 1007765 h 1027260"/>
              <a:gd name="connsiteX185" fmla="*/ 13470 w 10753706"/>
              <a:gd name="connsiteY185" fmla="*/ 998544 h 1027260"/>
              <a:gd name="connsiteX186" fmla="*/ 0 w 10753706"/>
              <a:gd name="connsiteY186" fmla="*/ 997355 h 102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</a:cxnLst>
            <a:rect l="l" t="t" r="r" b="b"/>
            <a:pathLst>
              <a:path w="10753706" h="1027260">
                <a:moveTo>
                  <a:pt x="0" y="0"/>
                </a:moveTo>
                <a:lnTo>
                  <a:pt x="10753706" y="0"/>
                </a:lnTo>
                <a:lnTo>
                  <a:pt x="10748809" y="2522"/>
                </a:lnTo>
                <a:cubicBezTo>
                  <a:pt x="10744031" y="4644"/>
                  <a:pt x="10737551" y="7204"/>
                  <a:pt x="10725330" y="11977"/>
                </a:cubicBezTo>
                <a:cubicBezTo>
                  <a:pt x="10700888" y="21523"/>
                  <a:pt x="10652058" y="39304"/>
                  <a:pt x="10615423" y="52967"/>
                </a:cubicBezTo>
                <a:cubicBezTo>
                  <a:pt x="10598524" y="49017"/>
                  <a:pt x="10550674" y="61360"/>
                  <a:pt x="10533936" y="53095"/>
                </a:cubicBezTo>
                <a:cubicBezTo>
                  <a:pt x="10519435" y="55674"/>
                  <a:pt x="10480156" y="49393"/>
                  <a:pt x="10466876" y="45180"/>
                </a:cubicBezTo>
                <a:cubicBezTo>
                  <a:pt x="10443145" y="68059"/>
                  <a:pt x="10382269" y="71294"/>
                  <a:pt x="10355090" y="89741"/>
                </a:cubicBezTo>
                <a:cubicBezTo>
                  <a:pt x="10286222" y="95376"/>
                  <a:pt x="10146285" y="63529"/>
                  <a:pt x="10087145" y="66115"/>
                </a:cubicBezTo>
                <a:cubicBezTo>
                  <a:pt x="10067575" y="79584"/>
                  <a:pt x="10043111" y="68921"/>
                  <a:pt x="10015902" y="76178"/>
                </a:cubicBezTo>
                <a:cubicBezTo>
                  <a:pt x="9952302" y="84628"/>
                  <a:pt x="9893286" y="103337"/>
                  <a:pt x="9806005" y="102435"/>
                </a:cubicBezTo>
                <a:cubicBezTo>
                  <a:pt x="9782247" y="141133"/>
                  <a:pt x="9674787" y="151643"/>
                  <a:pt x="9602583" y="179170"/>
                </a:cubicBezTo>
                <a:cubicBezTo>
                  <a:pt x="9557658" y="187584"/>
                  <a:pt x="9478290" y="154235"/>
                  <a:pt x="9469719" y="174721"/>
                </a:cubicBezTo>
                <a:cubicBezTo>
                  <a:pt x="9443779" y="165070"/>
                  <a:pt x="9431317" y="185692"/>
                  <a:pt x="9408692" y="189513"/>
                </a:cubicBezTo>
                <a:cubicBezTo>
                  <a:pt x="9387154" y="183843"/>
                  <a:pt x="9380475" y="191089"/>
                  <a:pt x="9364151" y="194072"/>
                </a:cubicBezTo>
                <a:cubicBezTo>
                  <a:pt x="9354686" y="190222"/>
                  <a:pt x="9340485" y="191782"/>
                  <a:pt x="9337751" y="197579"/>
                </a:cubicBezTo>
                <a:cubicBezTo>
                  <a:pt x="9349566" y="209270"/>
                  <a:pt x="9297468" y="207714"/>
                  <a:pt x="9297166" y="216558"/>
                </a:cubicBezTo>
                <a:cubicBezTo>
                  <a:pt x="9269057" y="220999"/>
                  <a:pt x="9139630" y="221783"/>
                  <a:pt x="9123859" y="237356"/>
                </a:cubicBezTo>
                <a:cubicBezTo>
                  <a:pt x="9068176" y="249209"/>
                  <a:pt x="8975349" y="235349"/>
                  <a:pt x="8950741" y="238020"/>
                </a:cubicBezTo>
                <a:cubicBezTo>
                  <a:pt x="8916265" y="215428"/>
                  <a:pt x="8822808" y="292026"/>
                  <a:pt x="8718236" y="303148"/>
                </a:cubicBezTo>
                <a:cubicBezTo>
                  <a:pt x="8703111" y="302060"/>
                  <a:pt x="8695551" y="302792"/>
                  <a:pt x="8694011" y="308812"/>
                </a:cubicBezTo>
                <a:cubicBezTo>
                  <a:pt x="8661810" y="312764"/>
                  <a:pt x="8637956" y="329628"/>
                  <a:pt x="8611976" y="324819"/>
                </a:cubicBezTo>
                <a:cubicBezTo>
                  <a:pt x="8621849" y="336388"/>
                  <a:pt x="8562809" y="325917"/>
                  <a:pt x="8562074" y="337971"/>
                </a:cubicBezTo>
                <a:cubicBezTo>
                  <a:pt x="8543699" y="343978"/>
                  <a:pt x="8511321" y="356396"/>
                  <a:pt x="8501724" y="360865"/>
                </a:cubicBezTo>
                <a:lnTo>
                  <a:pt x="8504489" y="364790"/>
                </a:lnTo>
                <a:lnTo>
                  <a:pt x="8492774" y="366181"/>
                </a:lnTo>
                <a:lnTo>
                  <a:pt x="8466405" y="368724"/>
                </a:lnTo>
                <a:cubicBezTo>
                  <a:pt x="8455454" y="372229"/>
                  <a:pt x="8440175" y="385805"/>
                  <a:pt x="8427069" y="387211"/>
                </a:cubicBezTo>
                <a:cubicBezTo>
                  <a:pt x="8400442" y="392215"/>
                  <a:pt x="8397079" y="382989"/>
                  <a:pt x="8387766" y="377161"/>
                </a:cubicBezTo>
                <a:cubicBezTo>
                  <a:pt x="8369233" y="378548"/>
                  <a:pt x="8334756" y="390869"/>
                  <a:pt x="8315874" y="395527"/>
                </a:cubicBezTo>
                <a:cubicBezTo>
                  <a:pt x="8306664" y="400500"/>
                  <a:pt x="8272845" y="393679"/>
                  <a:pt x="8274474" y="405112"/>
                </a:cubicBezTo>
                <a:cubicBezTo>
                  <a:pt x="8255483" y="406194"/>
                  <a:pt x="8244963" y="408376"/>
                  <a:pt x="8234664" y="410219"/>
                </a:cubicBezTo>
                <a:lnTo>
                  <a:pt x="8211268" y="416791"/>
                </a:lnTo>
                <a:cubicBezTo>
                  <a:pt x="8204720" y="419941"/>
                  <a:pt x="8197411" y="422004"/>
                  <a:pt x="8188615" y="421755"/>
                </a:cubicBezTo>
                <a:lnTo>
                  <a:pt x="8179981" y="420402"/>
                </a:lnTo>
                <a:lnTo>
                  <a:pt x="8179307" y="422516"/>
                </a:lnTo>
                <a:cubicBezTo>
                  <a:pt x="8179027" y="425797"/>
                  <a:pt x="8175790" y="448341"/>
                  <a:pt x="8147929" y="450302"/>
                </a:cubicBezTo>
                <a:cubicBezTo>
                  <a:pt x="8130300" y="457967"/>
                  <a:pt x="8114933" y="461015"/>
                  <a:pt x="8089136" y="465283"/>
                </a:cubicBezTo>
                <a:cubicBezTo>
                  <a:pt x="8072810" y="465920"/>
                  <a:pt x="8069376" y="451569"/>
                  <a:pt x="8049973" y="454121"/>
                </a:cubicBezTo>
                <a:cubicBezTo>
                  <a:pt x="7974508" y="471465"/>
                  <a:pt x="8006050" y="447139"/>
                  <a:pt x="7965913" y="464415"/>
                </a:cubicBezTo>
                <a:cubicBezTo>
                  <a:pt x="7958234" y="466025"/>
                  <a:pt x="7951405" y="465800"/>
                  <a:pt x="7945093" y="464798"/>
                </a:cubicBezTo>
                <a:lnTo>
                  <a:pt x="7935335" y="462442"/>
                </a:lnTo>
                <a:lnTo>
                  <a:pt x="7904779" y="471429"/>
                </a:lnTo>
                <a:cubicBezTo>
                  <a:pt x="7889387" y="474999"/>
                  <a:pt x="7872867" y="477951"/>
                  <a:pt x="7855604" y="480199"/>
                </a:cubicBezTo>
                <a:cubicBezTo>
                  <a:pt x="7850005" y="476378"/>
                  <a:pt x="7838628" y="483595"/>
                  <a:pt x="7832630" y="485371"/>
                </a:cubicBezTo>
                <a:cubicBezTo>
                  <a:pt x="7831473" y="482645"/>
                  <a:pt x="7816623" y="482661"/>
                  <a:pt x="7812438" y="485391"/>
                </a:cubicBezTo>
                <a:cubicBezTo>
                  <a:pt x="7709470" y="505049"/>
                  <a:pt x="7759426" y="473956"/>
                  <a:pt x="7701399" y="495197"/>
                </a:cubicBezTo>
                <a:cubicBezTo>
                  <a:pt x="7690986" y="496989"/>
                  <a:pt x="7682397" y="496365"/>
                  <a:pt x="7674778" y="494723"/>
                </a:cubicBezTo>
                <a:lnTo>
                  <a:pt x="7660445" y="490194"/>
                </a:lnTo>
                <a:lnTo>
                  <a:pt x="7651781" y="493084"/>
                </a:lnTo>
                <a:cubicBezTo>
                  <a:pt x="7616113" y="496548"/>
                  <a:pt x="7603273" y="491735"/>
                  <a:pt x="7584807" y="499490"/>
                </a:cubicBezTo>
                <a:cubicBezTo>
                  <a:pt x="7549256" y="490212"/>
                  <a:pt x="7563949" y="500167"/>
                  <a:pt x="7541324" y="504184"/>
                </a:cubicBezTo>
                <a:cubicBezTo>
                  <a:pt x="7523851" y="508307"/>
                  <a:pt x="7559546" y="509825"/>
                  <a:pt x="7541756" y="512184"/>
                </a:cubicBezTo>
                <a:cubicBezTo>
                  <a:pt x="7520963" y="510864"/>
                  <a:pt x="7525755" y="520497"/>
                  <a:pt x="7503906" y="518551"/>
                </a:cubicBezTo>
                <a:cubicBezTo>
                  <a:pt x="7505924" y="510774"/>
                  <a:pt x="7464361" y="523683"/>
                  <a:pt x="7460411" y="517415"/>
                </a:cubicBezTo>
                <a:lnTo>
                  <a:pt x="7460116" y="517548"/>
                </a:lnTo>
                <a:cubicBezTo>
                  <a:pt x="7447785" y="530928"/>
                  <a:pt x="7310141" y="550568"/>
                  <a:pt x="7297810" y="563947"/>
                </a:cubicBezTo>
                <a:cubicBezTo>
                  <a:pt x="7221791" y="605698"/>
                  <a:pt x="7039072" y="646008"/>
                  <a:pt x="6946388" y="665244"/>
                </a:cubicBezTo>
                <a:cubicBezTo>
                  <a:pt x="6853704" y="684480"/>
                  <a:pt x="6804875" y="677485"/>
                  <a:pt x="6741704" y="679365"/>
                </a:cubicBezTo>
                <a:lnTo>
                  <a:pt x="6624680" y="677674"/>
                </a:lnTo>
                <a:lnTo>
                  <a:pt x="6605700" y="683566"/>
                </a:lnTo>
                <a:cubicBezTo>
                  <a:pt x="6603309" y="685184"/>
                  <a:pt x="6599550" y="685647"/>
                  <a:pt x="6576922" y="683030"/>
                </a:cubicBezTo>
                <a:cubicBezTo>
                  <a:pt x="6527275" y="698355"/>
                  <a:pt x="6440981" y="702347"/>
                  <a:pt x="6405123" y="721946"/>
                </a:cubicBezTo>
                <a:cubicBezTo>
                  <a:pt x="6407963" y="715467"/>
                  <a:pt x="6383450" y="712913"/>
                  <a:pt x="6368938" y="717341"/>
                </a:cubicBezTo>
                <a:cubicBezTo>
                  <a:pt x="6377914" y="692119"/>
                  <a:pt x="6315316" y="744281"/>
                  <a:pt x="6295102" y="729508"/>
                </a:cubicBezTo>
                <a:cubicBezTo>
                  <a:pt x="6300358" y="744473"/>
                  <a:pt x="6240070" y="776254"/>
                  <a:pt x="6202084" y="767091"/>
                </a:cubicBezTo>
                <a:cubicBezTo>
                  <a:pt x="6152826" y="774744"/>
                  <a:pt x="6122010" y="790367"/>
                  <a:pt x="6067157" y="790339"/>
                </a:cubicBezTo>
                <a:cubicBezTo>
                  <a:pt x="6066310" y="792484"/>
                  <a:pt x="6064283" y="794403"/>
                  <a:pt x="6061443" y="796151"/>
                </a:cubicBezTo>
                <a:lnTo>
                  <a:pt x="6051406" y="800684"/>
                </a:lnTo>
                <a:lnTo>
                  <a:pt x="6049097" y="800636"/>
                </a:lnTo>
                <a:cubicBezTo>
                  <a:pt x="6040408" y="801393"/>
                  <a:pt x="6036299" y="802645"/>
                  <a:pt x="6034222" y="804110"/>
                </a:cubicBezTo>
                <a:lnTo>
                  <a:pt x="6033121" y="806078"/>
                </a:lnTo>
                <a:lnTo>
                  <a:pt x="6023593" y="808842"/>
                </a:lnTo>
                <a:lnTo>
                  <a:pt x="6006639" y="815304"/>
                </a:lnTo>
                <a:lnTo>
                  <a:pt x="6001762" y="815557"/>
                </a:lnTo>
                <a:lnTo>
                  <a:pt x="5973534" y="823815"/>
                </a:lnTo>
                <a:lnTo>
                  <a:pt x="5972336" y="823476"/>
                </a:lnTo>
                <a:cubicBezTo>
                  <a:pt x="5969004" y="822901"/>
                  <a:pt x="5965329" y="822833"/>
                  <a:pt x="5960841" y="823819"/>
                </a:cubicBezTo>
                <a:cubicBezTo>
                  <a:pt x="5955860" y="815655"/>
                  <a:pt x="5953515" y="821882"/>
                  <a:pt x="5940719" y="825514"/>
                </a:cubicBezTo>
                <a:cubicBezTo>
                  <a:pt x="5930130" y="813644"/>
                  <a:pt x="5900943" y="827979"/>
                  <a:pt x="5884298" y="823806"/>
                </a:cubicBezTo>
                <a:cubicBezTo>
                  <a:pt x="5875133" y="826741"/>
                  <a:pt x="5865250" y="829630"/>
                  <a:pt x="5854779" y="832365"/>
                </a:cubicBezTo>
                <a:lnTo>
                  <a:pt x="5848382" y="833844"/>
                </a:lnTo>
                <a:lnTo>
                  <a:pt x="5848066" y="833772"/>
                </a:lnTo>
                <a:cubicBezTo>
                  <a:pt x="5846273" y="833879"/>
                  <a:pt x="5844018" y="834284"/>
                  <a:pt x="5840944" y="835132"/>
                </a:cubicBezTo>
                <a:lnTo>
                  <a:pt x="5836719" y="836539"/>
                </a:lnTo>
                <a:lnTo>
                  <a:pt x="5824311" y="839408"/>
                </a:lnTo>
                <a:lnTo>
                  <a:pt x="5818788" y="839727"/>
                </a:lnTo>
                <a:cubicBezTo>
                  <a:pt x="5797008" y="838594"/>
                  <a:pt x="5786883" y="822081"/>
                  <a:pt x="5763953" y="834282"/>
                </a:cubicBezTo>
                <a:cubicBezTo>
                  <a:pt x="5726813" y="837521"/>
                  <a:pt x="5699446" y="830949"/>
                  <a:pt x="5667748" y="840211"/>
                </a:cubicBezTo>
                <a:cubicBezTo>
                  <a:pt x="5632959" y="843205"/>
                  <a:pt x="5601436" y="842280"/>
                  <a:pt x="5573108" y="847611"/>
                </a:cubicBezTo>
                <a:cubicBezTo>
                  <a:pt x="5560030" y="845832"/>
                  <a:pt x="5549547" y="851598"/>
                  <a:pt x="5539137" y="851033"/>
                </a:cubicBezTo>
                <a:cubicBezTo>
                  <a:pt x="5528728" y="850467"/>
                  <a:pt x="5529256" y="837509"/>
                  <a:pt x="5510651" y="844215"/>
                </a:cubicBezTo>
                <a:cubicBezTo>
                  <a:pt x="5494241" y="833607"/>
                  <a:pt x="5466101" y="839171"/>
                  <a:pt x="5457331" y="839159"/>
                </a:cubicBezTo>
                <a:lnTo>
                  <a:pt x="5410613" y="834358"/>
                </a:lnTo>
                <a:lnTo>
                  <a:pt x="5370040" y="862127"/>
                </a:lnTo>
                <a:cubicBezTo>
                  <a:pt x="5357863" y="856469"/>
                  <a:pt x="5319115" y="868069"/>
                  <a:pt x="5318778" y="855310"/>
                </a:cubicBezTo>
                <a:cubicBezTo>
                  <a:pt x="5303920" y="857760"/>
                  <a:pt x="5296727" y="863736"/>
                  <a:pt x="5298645" y="855171"/>
                </a:cubicBezTo>
                <a:cubicBezTo>
                  <a:pt x="5287819" y="855897"/>
                  <a:pt x="5267444" y="857825"/>
                  <a:pt x="5253828" y="859670"/>
                </a:cubicBezTo>
                <a:lnTo>
                  <a:pt x="5216955" y="866245"/>
                </a:lnTo>
                <a:lnTo>
                  <a:pt x="5214344" y="868102"/>
                </a:lnTo>
                <a:cubicBezTo>
                  <a:pt x="5210778" y="868719"/>
                  <a:pt x="5200859" y="869042"/>
                  <a:pt x="5195561" y="869949"/>
                </a:cubicBezTo>
                <a:lnTo>
                  <a:pt x="5182555" y="873542"/>
                </a:lnTo>
                <a:cubicBezTo>
                  <a:pt x="5178496" y="875023"/>
                  <a:pt x="5175066" y="876746"/>
                  <a:pt x="5172552" y="878801"/>
                </a:cubicBezTo>
                <a:cubicBezTo>
                  <a:pt x="5121406" y="873797"/>
                  <a:pt x="5080096" y="886529"/>
                  <a:pt x="5027993" y="889666"/>
                </a:cubicBezTo>
                <a:cubicBezTo>
                  <a:pt x="4999924" y="877115"/>
                  <a:pt x="4946973" y="919452"/>
                  <a:pt x="4939844" y="934802"/>
                </a:cubicBezTo>
                <a:cubicBezTo>
                  <a:pt x="4895154" y="940701"/>
                  <a:pt x="4844006" y="928240"/>
                  <a:pt x="4792576" y="934820"/>
                </a:cubicBezTo>
                <a:lnTo>
                  <a:pt x="4602423" y="958063"/>
                </a:lnTo>
                <a:cubicBezTo>
                  <a:pt x="4488530" y="967131"/>
                  <a:pt x="4399004" y="969822"/>
                  <a:pt x="4290656" y="969152"/>
                </a:cubicBezTo>
                <a:cubicBezTo>
                  <a:pt x="4182308" y="968482"/>
                  <a:pt x="4046938" y="971167"/>
                  <a:pt x="3952334" y="954043"/>
                </a:cubicBezTo>
                <a:lnTo>
                  <a:pt x="3858560" y="948781"/>
                </a:lnTo>
                <a:lnTo>
                  <a:pt x="3846597" y="948382"/>
                </a:lnTo>
                <a:cubicBezTo>
                  <a:pt x="3807516" y="956616"/>
                  <a:pt x="3767475" y="941640"/>
                  <a:pt x="3736044" y="947759"/>
                </a:cubicBezTo>
                <a:cubicBezTo>
                  <a:pt x="3727323" y="948128"/>
                  <a:pt x="3719828" y="947771"/>
                  <a:pt x="3713136" y="946963"/>
                </a:cubicBezTo>
                <a:lnTo>
                  <a:pt x="3695939" y="943639"/>
                </a:lnTo>
                <a:lnTo>
                  <a:pt x="3694125" y="940567"/>
                </a:lnTo>
                <a:lnTo>
                  <a:pt x="3681925" y="939706"/>
                </a:lnTo>
                <a:lnTo>
                  <a:pt x="3679204" y="938926"/>
                </a:lnTo>
                <a:cubicBezTo>
                  <a:pt x="3668160" y="939028"/>
                  <a:pt x="3634193" y="940875"/>
                  <a:pt x="3615656" y="940320"/>
                </a:cubicBezTo>
                <a:cubicBezTo>
                  <a:pt x="3582626" y="936974"/>
                  <a:pt x="3593904" y="949140"/>
                  <a:pt x="3567983" y="935596"/>
                </a:cubicBezTo>
                <a:cubicBezTo>
                  <a:pt x="3504185" y="939048"/>
                  <a:pt x="3482818" y="922224"/>
                  <a:pt x="3422423" y="932129"/>
                </a:cubicBezTo>
                <a:cubicBezTo>
                  <a:pt x="3369166" y="933413"/>
                  <a:pt x="3329486" y="910108"/>
                  <a:pt x="3310925" y="911072"/>
                </a:cubicBezTo>
                <a:cubicBezTo>
                  <a:pt x="3261363" y="909787"/>
                  <a:pt x="3198415" y="933574"/>
                  <a:pt x="3139421" y="934151"/>
                </a:cubicBezTo>
                <a:cubicBezTo>
                  <a:pt x="3088799" y="931012"/>
                  <a:pt x="3038941" y="938464"/>
                  <a:pt x="2996922" y="927537"/>
                </a:cubicBezTo>
                <a:cubicBezTo>
                  <a:pt x="2992673" y="929234"/>
                  <a:pt x="2987900" y="930498"/>
                  <a:pt x="2982785" y="931453"/>
                </a:cubicBezTo>
                <a:lnTo>
                  <a:pt x="2967478" y="933397"/>
                </a:lnTo>
                <a:lnTo>
                  <a:pt x="2948552" y="932961"/>
                </a:lnTo>
                <a:lnTo>
                  <a:pt x="2944404" y="934452"/>
                </a:lnTo>
                <a:lnTo>
                  <a:pt x="2908608" y="937205"/>
                </a:lnTo>
                <a:lnTo>
                  <a:pt x="2904443" y="936455"/>
                </a:lnTo>
                <a:lnTo>
                  <a:pt x="2868935" y="938022"/>
                </a:lnTo>
                <a:lnTo>
                  <a:pt x="2868586" y="937487"/>
                </a:lnTo>
                <a:cubicBezTo>
                  <a:pt x="2866994" y="936327"/>
                  <a:pt x="2864292" y="935538"/>
                  <a:pt x="2859191" y="935503"/>
                </a:cubicBezTo>
                <a:cubicBezTo>
                  <a:pt x="2869075" y="927418"/>
                  <a:pt x="2856828" y="932364"/>
                  <a:pt x="2840915" y="932977"/>
                </a:cubicBezTo>
                <a:lnTo>
                  <a:pt x="2763509" y="921850"/>
                </a:lnTo>
                <a:lnTo>
                  <a:pt x="2756121" y="921864"/>
                </a:lnTo>
                <a:cubicBezTo>
                  <a:pt x="2756081" y="921822"/>
                  <a:pt x="2756039" y="921781"/>
                  <a:pt x="2755998" y="921739"/>
                </a:cubicBezTo>
                <a:cubicBezTo>
                  <a:pt x="2754445" y="921476"/>
                  <a:pt x="2752036" y="921380"/>
                  <a:pt x="2748255" y="921505"/>
                </a:cubicBezTo>
                <a:lnTo>
                  <a:pt x="2694601" y="915575"/>
                </a:lnTo>
                <a:cubicBezTo>
                  <a:pt x="2671223" y="919874"/>
                  <a:pt x="2666972" y="913376"/>
                  <a:pt x="2635357" y="910976"/>
                </a:cubicBezTo>
                <a:cubicBezTo>
                  <a:pt x="2621906" y="915051"/>
                  <a:pt x="2611315" y="913542"/>
                  <a:pt x="2601047" y="910263"/>
                </a:cubicBezTo>
                <a:cubicBezTo>
                  <a:pt x="2570084" y="912074"/>
                  <a:pt x="2542135" y="907435"/>
                  <a:pt x="2507482" y="906211"/>
                </a:cubicBezTo>
                <a:cubicBezTo>
                  <a:pt x="2469706" y="911437"/>
                  <a:pt x="2450920" y="901812"/>
                  <a:pt x="2413884" y="900545"/>
                </a:cubicBezTo>
                <a:cubicBezTo>
                  <a:pt x="2381338" y="909664"/>
                  <a:pt x="2387753" y="892438"/>
                  <a:pt x="2368912" y="888755"/>
                </a:cubicBezTo>
                <a:lnTo>
                  <a:pt x="2349490" y="889719"/>
                </a:lnTo>
                <a:lnTo>
                  <a:pt x="2344290" y="890584"/>
                </a:lnTo>
                <a:cubicBezTo>
                  <a:pt x="2340673" y="891041"/>
                  <a:pt x="2338228" y="891167"/>
                  <a:pt x="2336488" y="891058"/>
                </a:cubicBezTo>
                <a:lnTo>
                  <a:pt x="2329015" y="891627"/>
                </a:lnTo>
                <a:cubicBezTo>
                  <a:pt x="2316843" y="893039"/>
                  <a:pt x="2305064" y="894669"/>
                  <a:pt x="2293898" y="896431"/>
                </a:cubicBezTo>
                <a:cubicBezTo>
                  <a:pt x="2282637" y="890404"/>
                  <a:pt x="2242346" y="900851"/>
                  <a:pt x="2243927" y="888076"/>
                </a:cubicBezTo>
                <a:cubicBezTo>
                  <a:pt x="2228778" y="890081"/>
                  <a:pt x="2220725" y="895845"/>
                  <a:pt x="2223920" y="887331"/>
                </a:cubicBezTo>
                <a:cubicBezTo>
                  <a:pt x="2218877" y="887756"/>
                  <a:pt x="2215583" y="887254"/>
                  <a:pt x="2213081" y="886302"/>
                </a:cubicBezTo>
                <a:lnTo>
                  <a:pt x="2212307" y="885829"/>
                </a:lnTo>
                <a:lnTo>
                  <a:pt x="2152321" y="894418"/>
                </a:lnTo>
                <a:lnTo>
                  <a:pt x="2140985" y="895968"/>
                </a:lnTo>
                <a:lnTo>
                  <a:pt x="2121210" y="899354"/>
                </a:lnTo>
                <a:lnTo>
                  <a:pt x="2119146" y="899033"/>
                </a:lnTo>
                <a:lnTo>
                  <a:pt x="2105666" y="902240"/>
                </a:lnTo>
                <a:cubicBezTo>
                  <a:pt x="2101407" y="903601"/>
                  <a:pt x="2097735" y="905221"/>
                  <a:pt x="2094924" y="907203"/>
                </a:cubicBezTo>
                <a:cubicBezTo>
                  <a:pt x="2044793" y="900664"/>
                  <a:pt x="2001785" y="912168"/>
                  <a:pt x="1949478" y="913748"/>
                </a:cubicBezTo>
                <a:cubicBezTo>
                  <a:pt x="1891937" y="919585"/>
                  <a:pt x="1810334" y="935486"/>
                  <a:pt x="1749684" y="942223"/>
                </a:cubicBezTo>
                <a:lnTo>
                  <a:pt x="1585576" y="954170"/>
                </a:lnTo>
                <a:cubicBezTo>
                  <a:pt x="1549165" y="943719"/>
                  <a:pt x="1511425" y="950847"/>
                  <a:pt x="1476250" y="950653"/>
                </a:cubicBezTo>
                <a:cubicBezTo>
                  <a:pt x="1488515" y="961596"/>
                  <a:pt x="1432660" y="946795"/>
                  <a:pt x="1433927" y="959926"/>
                </a:cubicBezTo>
                <a:cubicBezTo>
                  <a:pt x="1427485" y="959475"/>
                  <a:pt x="1421205" y="958623"/>
                  <a:pt x="1414893" y="957671"/>
                </a:cubicBezTo>
                <a:lnTo>
                  <a:pt x="1411585" y="957179"/>
                </a:lnTo>
                <a:lnTo>
                  <a:pt x="1398896" y="957460"/>
                </a:lnTo>
                <a:lnTo>
                  <a:pt x="1394632" y="954725"/>
                </a:lnTo>
                <a:lnTo>
                  <a:pt x="1375043" y="953132"/>
                </a:lnTo>
                <a:cubicBezTo>
                  <a:pt x="1367813" y="952970"/>
                  <a:pt x="1360155" y="953305"/>
                  <a:pt x="1351876" y="954436"/>
                </a:cubicBezTo>
                <a:cubicBezTo>
                  <a:pt x="1325912" y="963028"/>
                  <a:pt x="1274459" y="952492"/>
                  <a:pt x="1242676" y="963767"/>
                </a:cubicBezTo>
                <a:cubicBezTo>
                  <a:pt x="1230276" y="966918"/>
                  <a:pt x="1216715" y="977098"/>
                  <a:pt x="1205993" y="974080"/>
                </a:cubicBezTo>
                <a:cubicBezTo>
                  <a:pt x="1174251" y="974112"/>
                  <a:pt x="1086982" y="964420"/>
                  <a:pt x="1052221" y="963954"/>
                </a:cubicBezTo>
                <a:cubicBezTo>
                  <a:pt x="1038515" y="970622"/>
                  <a:pt x="1009522" y="962342"/>
                  <a:pt x="968270" y="964761"/>
                </a:cubicBezTo>
                <a:cubicBezTo>
                  <a:pt x="943437" y="973698"/>
                  <a:pt x="900136" y="991017"/>
                  <a:pt x="874493" y="998122"/>
                </a:cubicBezTo>
                <a:cubicBezTo>
                  <a:pt x="848849" y="1005226"/>
                  <a:pt x="853424" y="1009427"/>
                  <a:pt x="814411" y="1007391"/>
                </a:cubicBezTo>
                <a:cubicBezTo>
                  <a:pt x="765926" y="1022821"/>
                  <a:pt x="732885" y="1009859"/>
                  <a:pt x="688604" y="1015631"/>
                </a:cubicBezTo>
                <a:cubicBezTo>
                  <a:pt x="638045" y="1020877"/>
                  <a:pt x="677999" y="1011556"/>
                  <a:pt x="618171" y="1027260"/>
                </a:cubicBezTo>
                <a:cubicBezTo>
                  <a:pt x="609680" y="1023165"/>
                  <a:pt x="583253" y="1020277"/>
                  <a:pt x="570379" y="1023487"/>
                </a:cubicBezTo>
                <a:cubicBezTo>
                  <a:pt x="543992" y="1022523"/>
                  <a:pt x="505183" y="1001686"/>
                  <a:pt x="482519" y="1002108"/>
                </a:cubicBezTo>
                <a:cubicBezTo>
                  <a:pt x="464011" y="1002285"/>
                  <a:pt x="495211" y="1007995"/>
                  <a:pt x="475319" y="1009922"/>
                </a:cubicBezTo>
                <a:cubicBezTo>
                  <a:pt x="450818" y="1011135"/>
                  <a:pt x="454804" y="1022539"/>
                  <a:pt x="431104" y="1009317"/>
                </a:cubicBezTo>
                <a:cubicBezTo>
                  <a:pt x="406857" y="1014651"/>
                  <a:pt x="399686" y="1008456"/>
                  <a:pt x="363782" y="1007585"/>
                </a:cubicBezTo>
                <a:cubicBezTo>
                  <a:pt x="350440" y="1012231"/>
                  <a:pt x="338145" y="1011245"/>
                  <a:pt x="325533" y="1008502"/>
                </a:cubicBezTo>
                <a:cubicBezTo>
                  <a:pt x="291944" y="1011745"/>
                  <a:pt x="259251" y="1008497"/>
                  <a:pt x="220429" y="1008927"/>
                </a:cubicBezTo>
                <a:cubicBezTo>
                  <a:pt x="180594" y="1015852"/>
                  <a:pt x="156150" y="1007265"/>
                  <a:pt x="114676" y="1007765"/>
                </a:cubicBezTo>
                <a:cubicBezTo>
                  <a:pt x="85718" y="1006195"/>
                  <a:pt x="43316" y="1001491"/>
                  <a:pt x="13470" y="998544"/>
                </a:cubicBezTo>
                <a:lnTo>
                  <a:pt x="0" y="997355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3BB4658-338E-4975-BEE9-B6D12E98F3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6859075"/>
              </p:ext>
            </p:extLst>
          </p:nvPr>
        </p:nvGraphicFramePr>
        <p:xfrm>
          <a:off x="12818226" y="4396724"/>
          <a:ext cx="10197520" cy="655083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3105047">
                  <a:extLst>
                    <a:ext uri="{9D8B030D-6E8A-4147-A177-3AD203B41FA5}">
                      <a16:colId xmlns:a16="http://schemas.microsoft.com/office/drawing/2014/main" val="461148022"/>
                    </a:ext>
                  </a:extLst>
                </a:gridCol>
                <a:gridCol w="3857391">
                  <a:extLst>
                    <a:ext uri="{9D8B030D-6E8A-4147-A177-3AD203B41FA5}">
                      <a16:colId xmlns:a16="http://schemas.microsoft.com/office/drawing/2014/main" val="668299638"/>
                    </a:ext>
                  </a:extLst>
                </a:gridCol>
                <a:gridCol w="3235082">
                  <a:extLst>
                    <a:ext uri="{9D8B030D-6E8A-4147-A177-3AD203B41FA5}">
                      <a16:colId xmlns:a16="http://schemas.microsoft.com/office/drawing/2014/main" val="1064372198"/>
                    </a:ext>
                  </a:extLst>
                </a:gridCol>
              </a:tblGrid>
              <a:tr h="14149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300">
                          <a:effectLst/>
                        </a:rPr>
                        <a:t>Английское слово</a:t>
                      </a:r>
                      <a:endParaRPr lang="ru-RU" sz="3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8417" marR="1884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300">
                          <a:effectLst/>
                        </a:rPr>
                        <a:t>Правильный перевод</a:t>
                      </a:r>
                      <a:endParaRPr lang="ru-RU" sz="3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8417" marR="1884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300">
                          <a:effectLst/>
                        </a:rPr>
                        <a:t>Ошибочный перевод</a:t>
                      </a:r>
                      <a:endParaRPr lang="ru-RU" sz="3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8417" marR="188417" marT="0" marB="0"/>
                </a:tc>
                <a:extLst>
                  <a:ext uri="{0D108BD9-81ED-4DB2-BD59-A6C34878D82A}">
                    <a16:rowId xmlns:a16="http://schemas.microsoft.com/office/drawing/2014/main" val="2089955438"/>
                  </a:ext>
                </a:extLst>
              </a:tr>
              <a:tr h="7442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300">
                          <a:effectLst/>
                        </a:rPr>
                        <a:t>academic</a:t>
                      </a:r>
                      <a:endParaRPr lang="ru-RU" sz="3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8417" marR="1884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300">
                          <a:effectLst/>
                        </a:rPr>
                        <a:t>преподаватель</a:t>
                      </a:r>
                      <a:endParaRPr lang="ru-RU" sz="3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8417" marR="1884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300">
                          <a:effectLst/>
                        </a:rPr>
                        <a:t>академик</a:t>
                      </a:r>
                      <a:endParaRPr lang="ru-RU" sz="3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8417" marR="188417" marT="0" marB="0"/>
                </a:tc>
                <a:extLst>
                  <a:ext uri="{0D108BD9-81ED-4DB2-BD59-A6C34878D82A}">
                    <a16:rowId xmlns:a16="http://schemas.microsoft.com/office/drawing/2014/main" val="2779343296"/>
                  </a:ext>
                </a:extLst>
              </a:tr>
              <a:tr h="7442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300">
                          <a:effectLst/>
                        </a:rPr>
                        <a:t>Antarctica</a:t>
                      </a:r>
                      <a:endParaRPr lang="ru-RU" sz="3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8417" marR="1884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300">
                          <a:effectLst/>
                        </a:rPr>
                        <a:t>Антарктида</a:t>
                      </a:r>
                      <a:endParaRPr lang="ru-RU" sz="3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8417" marR="1884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300">
                          <a:effectLst/>
                        </a:rPr>
                        <a:t>Антарктика</a:t>
                      </a:r>
                      <a:endParaRPr lang="ru-RU" sz="3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8417" marR="188417" marT="0" marB="0"/>
                </a:tc>
                <a:extLst>
                  <a:ext uri="{0D108BD9-81ED-4DB2-BD59-A6C34878D82A}">
                    <a16:rowId xmlns:a16="http://schemas.microsoft.com/office/drawing/2014/main" val="436431335"/>
                  </a:ext>
                </a:extLst>
              </a:tr>
              <a:tr h="7442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300">
                          <a:effectLst/>
                        </a:rPr>
                        <a:t>biscuit</a:t>
                      </a:r>
                      <a:endParaRPr lang="ru-RU" sz="3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8417" marR="1884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300">
                          <a:effectLst/>
                        </a:rPr>
                        <a:t>Сухое печенье</a:t>
                      </a:r>
                      <a:endParaRPr lang="ru-RU" sz="3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8417" marR="1884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300">
                          <a:effectLst/>
                        </a:rPr>
                        <a:t>Бисквит </a:t>
                      </a:r>
                      <a:endParaRPr lang="ru-RU" sz="3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8417" marR="188417" marT="0" marB="0"/>
                </a:tc>
                <a:extLst>
                  <a:ext uri="{0D108BD9-81ED-4DB2-BD59-A6C34878D82A}">
                    <a16:rowId xmlns:a16="http://schemas.microsoft.com/office/drawing/2014/main" val="2102317773"/>
                  </a:ext>
                </a:extLst>
              </a:tr>
              <a:tr h="7442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300">
                          <a:effectLst/>
                        </a:rPr>
                        <a:t>decade</a:t>
                      </a:r>
                      <a:endParaRPr lang="ru-RU" sz="3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8417" marR="1884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300">
                          <a:effectLst/>
                        </a:rPr>
                        <a:t>десятилетие</a:t>
                      </a:r>
                      <a:endParaRPr lang="ru-RU" sz="3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8417" marR="1884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300">
                          <a:effectLst/>
                        </a:rPr>
                        <a:t>декада</a:t>
                      </a:r>
                      <a:endParaRPr lang="ru-RU" sz="3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8417" marR="188417" marT="0" marB="0"/>
                </a:tc>
                <a:extLst>
                  <a:ext uri="{0D108BD9-81ED-4DB2-BD59-A6C34878D82A}">
                    <a16:rowId xmlns:a16="http://schemas.microsoft.com/office/drawing/2014/main" val="649951282"/>
                  </a:ext>
                </a:extLst>
              </a:tr>
              <a:tr h="14149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300">
                          <a:effectLst/>
                        </a:rPr>
                        <a:t>marmalade</a:t>
                      </a:r>
                      <a:endParaRPr lang="ru-RU" sz="3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8417" marR="1884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300">
                          <a:effectLst/>
                        </a:rPr>
                        <a:t>Апельсиновый джем</a:t>
                      </a:r>
                      <a:endParaRPr lang="ru-RU" sz="3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8417" marR="1884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300">
                          <a:effectLst/>
                        </a:rPr>
                        <a:t>Мармелад </a:t>
                      </a:r>
                      <a:endParaRPr lang="ru-RU" sz="3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8417" marR="188417" marT="0" marB="0"/>
                </a:tc>
                <a:extLst>
                  <a:ext uri="{0D108BD9-81ED-4DB2-BD59-A6C34878D82A}">
                    <a16:rowId xmlns:a16="http://schemas.microsoft.com/office/drawing/2014/main" val="1777117638"/>
                  </a:ext>
                </a:extLst>
              </a:tr>
              <a:tr h="74420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3300">
                          <a:effectLst/>
                        </a:rPr>
                        <a:t>velvet</a:t>
                      </a:r>
                      <a:endParaRPr lang="ru-RU" sz="3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8417" marR="1884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300">
                          <a:effectLst/>
                        </a:rPr>
                        <a:t>Бархат </a:t>
                      </a:r>
                      <a:endParaRPr lang="ru-RU" sz="3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8417" marR="18841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300" dirty="0">
                          <a:effectLst/>
                        </a:rPr>
                        <a:t>Вельвет </a:t>
                      </a:r>
                      <a:endParaRPr lang="ru-RU" sz="3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88417" marR="188417" marT="0" marB="0"/>
                </a:tc>
                <a:extLst>
                  <a:ext uri="{0D108BD9-81ED-4DB2-BD59-A6C34878D82A}">
                    <a16:rowId xmlns:a16="http://schemas.microsoft.com/office/drawing/2014/main" val="55409120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1" name="Rectangle 80">
            <a:extLst>
              <a:ext uri="{FF2B5EF4-FFF2-40B4-BE49-F238E27FC236}">
                <a16:creationId xmlns:a16="http://schemas.microsoft.com/office/drawing/2014/main" id="{C9A36457-A5F4-4103-A443-02581C0918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4384000" cy="13716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DC5FB7E8-B636-40FA-BE8D-48145C0F5C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8"/>
            <a:ext cx="24384000" cy="4590476"/>
          </a:xfrm>
          <a:custGeom>
            <a:avLst/>
            <a:gdLst>
              <a:gd name="connsiteX0" fmla="*/ 12160143 w 12192000"/>
              <a:gd name="connsiteY0" fmla="*/ 831692 h 2079137"/>
              <a:gd name="connsiteX1" fmla="*/ 12159112 w 12192000"/>
              <a:gd name="connsiteY1" fmla="*/ 833361 h 2079137"/>
              <a:gd name="connsiteX2" fmla="*/ 12158912 w 12192000"/>
              <a:gd name="connsiteY2" fmla="*/ 832430 h 2079137"/>
              <a:gd name="connsiteX3" fmla="*/ 0 w 12192000"/>
              <a:gd name="connsiteY3" fmla="*/ 0 h 2079137"/>
              <a:gd name="connsiteX4" fmla="*/ 12192000 w 12192000"/>
              <a:gd name="connsiteY4" fmla="*/ 0 h 2079137"/>
              <a:gd name="connsiteX5" fmla="*/ 12192000 w 12192000"/>
              <a:gd name="connsiteY5" fmla="*/ 558063 h 2079137"/>
              <a:gd name="connsiteX6" fmla="*/ 12189259 w 12192000"/>
              <a:gd name="connsiteY6" fmla="*/ 810508 h 2079137"/>
              <a:gd name="connsiteX7" fmla="*/ 12170847 w 12192000"/>
              <a:gd name="connsiteY7" fmla="*/ 825280 h 2079137"/>
              <a:gd name="connsiteX8" fmla="*/ 12160143 w 12192000"/>
              <a:gd name="connsiteY8" fmla="*/ 831692 h 2079137"/>
              <a:gd name="connsiteX9" fmla="*/ 12163806 w 12192000"/>
              <a:gd name="connsiteY9" fmla="*/ 825759 h 2079137"/>
              <a:gd name="connsiteX10" fmla="*/ 12056557 w 12192000"/>
              <a:gd name="connsiteY10" fmla="*/ 810176 h 2079137"/>
              <a:gd name="connsiteX11" fmla="*/ 11900316 w 12192000"/>
              <a:gd name="connsiteY11" fmla="*/ 789618 h 2079137"/>
              <a:gd name="connsiteX12" fmla="*/ 11791206 w 12192000"/>
              <a:gd name="connsiteY12" fmla="*/ 824176 h 2079137"/>
              <a:gd name="connsiteX13" fmla="*/ 11659257 w 12192000"/>
              <a:gd name="connsiteY13" fmla="*/ 800841 h 2079137"/>
              <a:gd name="connsiteX14" fmla="*/ 11569789 w 12192000"/>
              <a:gd name="connsiteY14" fmla="*/ 797135 h 2079137"/>
              <a:gd name="connsiteX15" fmla="*/ 11367885 w 12192000"/>
              <a:gd name="connsiteY15" fmla="*/ 791985 h 2079137"/>
              <a:gd name="connsiteX16" fmla="*/ 11174663 w 12192000"/>
              <a:gd name="connsiteY16" fmla="*/ 788721 h 2079137"/>
              <a:gd name="connsiteX17" fmla="*/ 11068220 w 12192000"/>
              <a:gd name="connsiteY17" fmla="*/ 786994 h 2079137"/>
              <a:gd name="connsiteX18" fmla="*/ 10893266 w 12192000"/>
              <a:gd name="connsiteY18" fmla="*/ 794013 h 2079137"/>
              <a:gd name="connsiteX19" fmla="*/ 10844025 w 12192000"/>
              <a:gd name="connsiteY19" fmla="*/ 789857 h 2079137"/>
              <a:gd name="connsiteX20" fmla="*/ 10814353 w 12192000"/>
              <a:gd name="connsiteY20" fmla="*/ 789010 h 2079137"/>
              <a:gd name="connsiteX21" fmla="*/ 10748393 w 12192000"/>
              <a:gd name="connsiteY21" fmla="*/ 806738 h 2079137"/>
              <a:gd name="connsiteX22" fmla="*/ 10468256 w 12192000"/>
              <a:gd name="connsiteY22" fmla="*/ 778733 h 2079137"/>
              <a:gd name="connsiteX23" fmla="*/ 10256131 w 12192000"/>
              <a:gd name="connsiteY23" fmla="*/ 788332 h 2079137"/>
              <a:gd name="connsiteX24" fmla="*/ 10177442 w 12192000"/>
              <a:gd name="connsiteY24" fmla="*/ 777371 h 2079137"/>
              <a:gd name="connsiteX25" fmla="*/ 10006086 w 12192000"/>
              <a:gd name="connsiteY25" fmla="*/ 792651 h 2079137"/>
              <a:gd name="connsiteX26" fmla="*/ 9952382 w 12192000"/>
              <a:gd name="connsiteY26" fmla="*/ 815411 h 2079137"/>
              <a:gd name="connsiteX27" fmla="*/ 9926457 w 12192000"/>
              <a:gd name="connsiteY27" fmla="*/ 827295 h 2079137"/>
              <a:gd name="connsiteX28" fmla="*/ 9843405 w 12192000"/>
              <a:gd name="connsiteY28" fmla="*/ 867046 h 2079137"/>
              <a:gd name="connsiteX29" fmla="*/ 9830866 w 12192000"/>
              <a:gd name="connsiteY29" fmla="*/ 875047 h 2079137"/>
              <a:gd name="connsiteX30" fmla="*/ 9801807 w 12192000"/>
              <a:gd name="connsiteY30" fmla="*/ 872272 h 2079137"/>
              <a:gd name="connsiteX31" fmla="*/ 9785653 w 12192000"/>
              <a:gd name="connsiteY31" fmla="*/ 861743 h 2079137"/>
              <a:gd name="connsiteX32" fmla="*/ 9781177 w 12192000"/>
              <a:gd name="connsiteY32" fmla="*/ 864820 h 2079137"/>
              <a:gd name="connsiteX33" fmla="*/ 9768640 w 12192000"/>
              <a:gd name="connsiteY33" fmla="*/ 869379 h 2079137"/>
              <a:gd name="connsiteX34" fmla="*/ 9712211 w 12192000"/>
              <a:gd name="connsiteY34" fmla="*/ 900283 h 2079137"/>
              <a:gd name="connsiteX35" fmla="*/ 9689465 w 12192000"/>
              <a:gd name="connsiteY35" fmla="*/ 899268 h 2079137"/>
              <a:gd name="connsiteX36" fmla="*/ 9600339 w 12192000"/>
              <a:gd name="connsiteY36" fmla="*/ 922112 h 2079137"/>
              <a:gd name="connsiteX37" fmla="*/ 9582850 w 12192000"/>
              <a:gd name="connsiteY37" fmla="*/ 925510 h 2079137"/>
              <a:gd name="connsiteX38" fmla="*/ 9549638 w 12192000"/>
              <a:gd name="connsiteY38" fmla="*/ 940845 h 2079137"/>
              <a:gd name="connsiteX39" fmla="*/ 9539471 w 12192000"/>
              <a:gd name="connsiteY39" fmla="*/ 941799 h 2079137"/>
              <a:gd name="connsiteX40" fmla="*/ 9505592 w 12192000"/>
              <a:gd name="connsiteY40" fmla="*/ 955533 h 2079137"/>
              <a:gd name="connsiteX41" fmla="*/ 9432569 w 12192000"/>
              <a:gd name="connsiteY41" fmla="*/ 985377 h 2079137"/>
              <a:gd name="connsiteX42" fmla="*/ 9414216 w 12192000"/>
              <a:gd name="connsiteY42" fmla="*/ 992655 h 2079137"/>
              <a:gd name="connsiteX43" fmla="*/ 9397106 w 12192000"/>
              <a:gd name="connsiteY43" fmla="*/ 992980 h 2079137"/>
              <a:gd name="connsiteX44" fmla="*/ 9305108 w 12192000"/>
              <a:gd name="connsiteY44" fmla="*/ 1007767 h 2079137"/>
              <a:gd name="connsiteX45" fmla="*/ 9282434 w 12192000"/>
              <a:gd name="connsiteY45" fmla="*/ 1007523 h 2079137"/>
              <a:gd name="connsiteX46" fmla="*/ 9271941 w 12192000"/>
              <a:gd name="connsiteY46" fmla="*/ 1002839 h 2079137"/>
              <a:gd name="connsiteX47" fmla="*/ 9238227 w 12192000"/>
              <a:gd name="connsiteY47" fmla="*/ 1017668 h 2079137"/>
              <a:gd name="connsiteX48" fmla="*/ 9184265 w 12192000"/>
              <a:gd name="connsiteY48" fmla="*/ 1031275 h 2079137"/>
              <a:gd name="connsiteX49" fmla="*/ 9159000 w 12192000"/>
              <a:gd name="connsiteY49" fmla="*/ 1039569 h 2079137"/>
              <a:gd name="connsiteX50" fmla="*/ 9137031 w 12192000"/>
              <a:gd name="connsiteY50" fmla="*/ 1038699 h 2079137"/>
              <a:gd name="connsiteX51" fmla="*/ 9015702 w 12192000"/>
              <a:gd name="connsiteY51" fmla="*/ 1051400 h 2079137"/>
              <a:gd name="connsiteX52" fmla="*/ 8971403 w 12192000"/>
              <a:gd name="connsiteY52" fmla="*/ 1040542 h 2079137"/>
              <a:gd name="connsiteX53" fmla="*/ 8961826 w 12192000"/>
              <a:gd name="connsiteY53" fmla="*/ 1045364 h 2079137"/>
              <a:gd name="connsiteX54" fmla="*/ 8888623 w 12192000"/>
              <a:gd name="connsiteY54" fmla="*/ 1053908 h 2079137"/>
              <a:gd name="connsiteX55" fmla="*/ 8841066 w 12192000"/>
              <a:gd name="connsiteY55" fmla="*/ 1060421 h 2079137"/>
              <a:gd name="connsiteX56" fmla="*/ 8752342 w 12192000"/>
              <a:gd name="connsiteY56" fmla="*/ 1080646 h 2079137"/>
              <a:gd name="connsiteX57" fmla="*/ 8699139 w 12192000"/>
              <a:gd name="connsiteY57" fmla="*/ 1087885 h 2079137"/>
              <a:gd name="connsiteX58" fmla="*/ 8667273 w 12192000"/>
              <a:gd name="connsiteY58" fmla="*/ 1092062 h 2079137"/>
              <a:gd name="connsiteX59" fmla="*/ 8586064 w 12192000"/>
              <a:gd name="connsiteY59" fmla="*/ 1114603 h 2079137"/>
              <a:gd name="connsiteX60" fmla="*/ 8460312 w 12192000"/>
              <a:gd name="connsiteY60" fmla="*/ 1179878 h 2079137"/>
              <a:gd name="connsiteX61" fmla="*/ 8419023 w 12192000"/>
              <a:gd name="connsiteY61" fmla="*/ 1191748 h 2079137"/>
              <a:gd name="connsiteX62" fmla="*/ 8410939 w 12192000"/>
              <a:gd name="connsiteY62" fmla="*/ 1189696 h 2079137"/>
              <a:gd name="connsiteX63" fmla="*/ 8362040 w 12192000"/>
              <a:gd name="connsiteY63" fmla="*/ 1220820 h 2079137"/>
              <a:gd name="connsiteX64" fmla="*/ 8273677 w 12192000"/>
              <a:gd name="connsiteY64" fmla="*/ 1236495 h 2079137"/>
              <a:gd name="connsiteX65" fmla="*/ 8204283 w 12192000"/>
              <a:gd name="connsiteY65" fmla="*/ 1243537 h 2079137"/>
              <a:gd name="connsiteX66" fmla="*/ 8166550 w 12192000"/>
              <a:gd name="connsiteY66" fmla="*/ 1249551 h 2079137"/>
              <a:gd name="connsiteX67" fmla="*/ 8137785 w 12192000"/>
              <a:gd name="connsiteY67" fmla="*/ 1251636 h 2079137"/>
              <a:gd name="connsiteX68" fmla="*/ 8071596 w 12192000"/>
              <a:gd name="connsiteY68" fmla="*/ 1269274 h 2079137"/>
              <a:gd name="connsiteX69" fmla="*/ 7964816 w 12192000"/>
              <a:gd name="connsiteY69" fmla="*/ 1303668 h 2079137"/>
              <a:gd name="connsiteX70" fmla="*/ 7941495 w 12192000"/>
              <a:gd name="connsiteY70" fmla="*/ 1309821 h 2079137"/>
              <a:gd name="connsiteX71" fmla="*/ 7919123 w 12192000"/>
              <a:gd name="connsiteY71" fmla="*/ 1310466 h 2079137"/>
              <a:gd name="connsiteX72" fmla="*/ 7911902 w 12192000"/>
              <a:gd name="connsiteY72" fmla="*/ 1306569 h 2079137"/>
              <a:gd name="connsiteX73" fmla="*/ 7898703 w 12192000"/>
              <a:gd name="connsiteY73" fmla="*/ 1309208 h 2079137"/>
              <a:gd name="connsiteX74" fmla="*/ 7894703 w 12192000"/>
              <a:gd name="connsiteY74" fmla="*/ 1308939 h 2079137"/>
              <a:gd name="connsiteX75" fmla="*/ 7872267 w 12192000"/>
              <a:gd name="connsiteY75" fmla="*/ 1308370 h 2079137"/>
              <a:gd name="connsiteX76" fmla="*/ 7836454 w 12192000"/>
              <a:gd name="connsiteY76" fmla="*/ 1331265 h 2079137"/>
              <a:gd name="connsiteX77" fmla="*/ 7782451 w 12192000"/>
              <a:gd name="connsiteY77" fmla="*/ 1339601 h 2079137"/>
              <a:gd name="connsiteX78" fmla="*/ 7542969 w 12192000"/>
              <a:gd name="connsiteY78" fmla="*/ 1372495 h 2079137"/>
              <a:gd name="connsiteX79" fmla="*/ 7476832 w 12192000"/>
              <a:gd name="connsiteY79" fmla="*/ 1431655 h 2079137"/>
              <a:gd name="connsiteX80" fmla="*/ 7370237 w 12192000"/>
              <a:gd name="connsiteY80" fmla="*/ 1474339 h 2079137"/>
              <a:gd name="connsiteX81" fmla="*/ 7222223 w 12192000"/>
              <a:gd name="connsiteY81" fmla="*/ 1510199 h 2079137"/>
              <a:gd name="connsiteX82" fmla="*/ 7215703 w 12192000"/>
              <a:gd name="connsiteY82" fmla="*/ 1520424 h 2079137"/>
              <a:gd name="connsiteX83" fmla="*/ 7204548 w 12192000"/>
              <a:gd name="connsiteY83" fmla="*/ 1528145 h 2079137"/>
              <a:gd name="connsiteX84" fmla="*/ 7202038 w 12192000"/>
              <a:gd name="connsiteY84" fmla="*/ 1527954 h 2079137"/>
              <a:gd name="connsiteX85" fmla="*/ 7173860 w 12192000"/>
              <a:gd name="connsiteY85" fmla="*/ 1541605 h 2079137"/>
              <a:gd name="connsiteX86" fmla="*/ 7155079 w 12192000"/>
              <a:gd name="connsiteY86" fmla="*/ 1552495 h 2079137"/>
              <a:gd name="connsiteX87" fmla="*/ 7149757 w 12192000"/>
              <a:gd name="connsiteY87" fmla="*/ 1552732 h 2079137"/>
              <a:gd name="connsiteX88" fmla="*/ 7104804 w 12192000"/>
              <a:gd name="connsiteY88" fmla="*/ 1565792 h 2079137"/>
              <a:gd name="connsiteX89" fmla="*/ 7082824 w 12192000"/>
              <a:gd name="connsiteY89" fmla="*/ 1567947 h 2079137"/>
              <a:gd name="connsiteX90" fmla="*/ 7021520 w 12192000"/>
              <a:gd name="connsiteY90" fmla="*/ 1562334 h 2079137"/>
              <a:gd name="connsiteX91" fmla="*/ 6988956 w 12192000"/>
              <a:gd name="connsiteY91" fmla="*/ 1576442 h 2079137"/>
              <a:gd name="connsiteX92" fmla="*/ 6981922 w 12192000"/>
              <a:gd name="connsiteY92" fmla="*/ 1578821 h 2079137"/>
              <a:gd name="connsiteX93" fmla="*/ 6981583 w 12192000"/>
              <a:gd name="connsiteY93" fmla="*/ 1578678 h 2079137"/>
              <a:gd name="connsiteX94" fmla="*/ 6973762 w 12192000"/>
              <a:gd name="connsiteY94" fmla="*/ 1580811 h 2079137"/>
              <a:gd name="connsiteX95" fmla="*/ 6969093 w 12192000"/>
              <a:gd name="connsiteY95" fmla="*/ 1583157 h 2079137"/>
              <a:gd name="connsiteX96" fmla="*/ 6890037 w 12192000"/>
              <a:gd name="connsiteY96" fmla="*/ 1575825 h 2079137"/>
              <a:gd name="connsiteX97" fmla="*/ 6785054 w 12192000"/>
              <a:gd name="connsiteY97" fmla="*/ 1582200 h 2079137"/>
              <a:gd name="connsiteX98" fmla="*/ 6681692 w 12192000"/>
              <a:gd name="connsiteY98" fmla="*/ 1591296 h 2079137"/>
              <a:gd name="connsiteX99" fmla="*/ 6644556 w 12192000"/>
              <a:gd name="connsiteY99" fmla="*/ 1595940 h 2079137"/>
              <a:gd name="connsiteX100" fmla="*/ 6577106 w 12192000"/>
              <a:gd name="connsiteY100" fmla="*/ 1598261 h 2079137"/>
              <a:gd name="connsiteX101" fmla="*/ 6544183 w 12192000"/>
              <a:gd name="connsiteY101" fmla="*/ 1596149 h 2079137"/>
              <a:gd name="connsiteX102" fmla="*/ 6540921 w 12192000"/>
              <a:gd name="connsiteY102" fmla="*/ 1593857 h 2079137"/>
              <a:gd name="connsiteX103" fmla="*/ 6535046 w 12192000"/>
              <a:gd name="connsiteY103" fmla="*/ 1593283 h 2079137"/>
              <a:gd name="connsiteX104" fmla="*/ 6519853 w 12192000"/>
              <a:gd name="connsiteY104" fmla="*/ 1595771 h 2079137"/>
              <a:gd name="connsiteX105" fmla="*/ 6514280 w 12192000"/>
              <a:gd name="connsiteY105" fmla="*/ 1597376 h 2079137"/>
              <a:gd name="connsiteX106" fmla="*/ 6505824 w 12192000"/>
              <a:gd name="connsiteY106" fmla="*/ 1598298 h 2079137"/>
              <a:gd name="connsiteX107" fmla="*/ 6505573 w 12192000"/>
              <a:gd name="connsiteY107" fmla="*/ 1598109 h 2079137"/>
              <a:gd name="connsiteX108" fmla="*/ 6497741 w 12192000"/>
              <a:gd name="connsiteY108" fmla="*/ 1599392 h 2079137"/>
              <a:gd name="connsiteX109" fmla="*/ 6459992 w 12192000"/>
              <a:gd name="connsiteY109" fmla="*/ 1608358 h 2079137"/>
              <a:gd name="connsiteX110" fmla="*/ 6404572 w 12192000"/>
              <a:gd name="connsiteY110" fmla="*/ 1593771 h 2079137"/>
              <a:gd name="connsiteX111" fmla="*/ 6382671 w 12192000"/>
              <a:gd name="connsiteY111" fmla="*/ 1592612 h 2079137"/>
              <a:gd name="connsiteX112" fmla="*/ 6369843 w 12192000"/>
              <a:gd name="connsiteY112" fmla="*/ 1590015 h 2079137"/>
              <a:gd name="connsiteX113" fmla="*/ 6269740 w 12192000"/>
              <a:gd name="connsiteY113" fmla="*/ 1614633 h 2079137"/>
              <a:gd name="connsiteX114" fmla="*/ 6255405 w 12192000"/>
              <a:gd name="connsiteY114" fmla="*/ 1620529 h 2079137"/>
              <a:gd name="connsiteX115" fmla="*/ 6244248 w 12192000"/>
              <a:gd name="connsiteY115" fmla="*/ 1629561 h 2079137"/>
              <a:gd name="connsiteX116" fmla="*/ 6086396 w 12192000"/>
              <a:gd name="connsiteY116" fmla="*/ 1642666 h 2079137"/>
              <a:gd name="connsiteX117" fmla="*/ 5867429 w 12192000"/>
              <a:gd name="connsiteY117" fmla="*/ 1695554 h 2079137"/>
              <a:gd name="connsiteX118" fmla="*/ 5772864 w 12192000"/>
              <a:gd name="connsiteY118" fmla="*/ 1689002 h 2079137"/>
              <a:gd name="connsiteX119" fmla="*/ 5629833 w 12192000"/>
              <a:gd name="connsiteY119" fmla="*/ 1713273 h 2079137"/>
              <a:gd name="connsiteX120" fmla="*/ 5504771 w 12192000"/>
              <a:gd name="connsiteY120" fmla="*/ 1725744 h 2079137"/>
              <a:gd name="connsiteX121" fmla="*/ 5490967 w 12192000"/>
              <a:gd name="connsiteY121" fmla="*/ 1726367 h 2079137"/>
              <a:gd name="connsiteX122" fmla="*/ 5486015 w 12192000"/>
              <a:gd name="connsiteY122" fmla="*/ 1721481 h 2079137"/>
              <a:gd name="connsiteX123" fmla="*/ 5439364 w 12192000"/>
              <a:gd name="connsiteY123" fmla="*/ 1721349 h 2079137"/>
              <a:gd name="connsiteX124" fmla="*/ 5350025 w 12192000"/>
              <a:gd name="connsiteY124" fmla="*/ 1729885 h 2079137"/>
              <a:gd name="connsiteX125" fmla="*/ 5336104 w 12192000"/>
              <a:gd name="connsiteY125" fmla="*/ 1734377 h 2079137"/>
              <a:gd name="connsiteX126" fmla="*/ 5245234 w 12192000"/>
              <a:gd name="connsiteY126" fmla="*/ 1738520 h 2079137"/>
              <a:gd name="connsiteX127" fmla="*/ 5182955 w 12192000"/>
              <a:gd name="connsiteY127" fmla="*/ 1744622 h 2079137"/>
              <a:gd name="connsiteX128" fmla="*/ 5169506 w 12192000"/>
              <a:gd name="connsiteY128" fmla="*/ 1748993 h 2079137"/>
              <a:gd name="connsiteX129" fmla="*/ 5154299 w 12192000"/>
              <a:gd name="connsiteY129" fmla="*/ 1744080 h 2079137"/>
              <a:gd name="connsiteX130" fmla="*/ 5149917 w 12192000"/>
              <a:gd name="connsiteY130" fmla="*/ 1739727 h 2079137"/>
              <a:gd name="connsiteX131" fmla="*/ 5100319 w 12192000"/>
              <a:gd name="connsiteY131" fmla="*/ 1745797 h 2079137"/>
              <a:gd name="connsiteX132" fmla="*/ 5094361 w 12192000"/>
              <a:gd name="connsiteY132" fmla="*/ 1745767 h 2079137"/>
              <a:gd name="connsiteX133" fmla="*/ 5053410 w 12192000"/>
              <a:gd name="connsiteY133" fmla="*/ 1742790 h 2079137"/>
              <a:gd name="connsiteX134" fmla="*/ 4992711 w 12192000"/>
              <a:gd name="connsiteY134" fmla="*/ 1734075 h 2079137"/>
              <a:gd name="connsiteX135" fmla="*/ 4930098 w 12192000"/>
              <a:gd name="connsiteY135" fmla="*/ 1717312 h 2079137"/>
              <a:gd name="connsiteX136" fmla="*/ 4893834 w 12192000"/>
              <a:gd name="connsiteY136" fmla="*/ 1710028 h 2079137"/>
              <a:gd name="connsiteX137" fmla="*/ 4868730 w 12192000"/>
              <a:gd name="connsiteY137" fmla="*/ 1702384 h 2079137"/>
              <a:gd name="connsiteX138" fmla="*/ 4797925 w 12192000"/>
              <a:gd name="connsiteY138" fmla="*/ 1695535 h 2079137"/>
              <a:gd name="connsiteX139" fmla="*/ 4677670 w 12192000"/>
              <a:gd name="connsiteY139" fmla="*/ 1689453 h 2079137"/>
              <a:gd name="connsiteX140" fmla="*/ 4634248 w 12192000"/>
              <a:gd name="connsiteY140" fmla="*/ 1680227 h 2079137"/>
              <a:gd name="connsiteX141" fmla="*/ 4632434 w 12192000"/>
              <a:gd name="connsiteY141" fmla="*/ 1674607 h 2079137"/>
              <a:gd name="connsiteX142" fmla="*/ 4619204 w 12192000"/>
              <a:gd name="connsiteY142" fmla="*/ 1672507 h 2079137"/>
              <a:gd name="connsiteX143" fmla="*/ 4616283 w 12192000"/>
              <a:gd name="connsiteY143" fmla="*/ 1670977 h 2079137"/>
              <a:gd name="connsiteX144" fmla="*/ 4598926 w 12192000"/>
              <a:gd name="connsiteY144" fmla="*/ 1663178 h 2079137"/>
              <a:gd name="connsiteX145" fmla="*/ 4547069 w 12192000"/>
              <a:gd name="connsiteY145" fmla="*/ 1670642 h 2079137"/>
              <a:gd name="connsiteX146" fmla="*/ 4523516 w 12192000"/>
              <a:gd name="connsiteY146" fmla="*/ 1669785 h 2079137"/>
              <a:gd name="connsiteX147" fmla="*/ 4500586 w 12192000"/>
              <a:gd name="connsiteY147" fmla="*/ 1675912 h 2079137"/>
              <a:gd name="connsiteX148" fmla="*/ 4488196 w 12192000"/>
              <a:gd name="connsiteY148" fmla="*/ 1683463 h 2079137"/>
              <a:gd name="connsiteX149" fmla="*/ 4445463 w 12192000"/>
              <a:gd name="connsiteY149" fmla="*/ 1695634 h 2079137"/>
              <a:gd name="connsiteX150" fmla="*/ 4446550 w 12192000"/>
              <a:gd name="connsiteY150" fmla="*/ 1680538 h 2079137"/>
              <a:gd name="connsiteX151" fmla="*/ 4365375 w 12192000"/>
              <a:gd name="connsiteY151" fmla="*/ 1697935 h 2079137"/>
              <a:gd name="connsiteX152" fmla="*/ 4305123 w 12192000"/>
              <a:gd name="connsiteY152" fmla="*/ 1714185 h 2079137"/>
              <a:gd name="connsiteX153" fmla="*/ 4292665 w 12192000"/>
              <a:gd name="connsiteY153" fmla="*/ 1720703 h 2079137"/>
              <a:gd name="connsiteX154" fmla="*/ 4276789 w 12192000"/>
              <a:gd name="connsiteY154" fmla="*/ 1718367 h 2079137"/>
              <a:gd name="connsiteX155" fmla="*/ 4271683 w 12192000"/>
              <a:gd name="connsiteY155" fmla="*/ 1714801 h 2079137"/>
              <a:gd name="connsiteX156" fmla="*/ 4223918 w 12192000"/>
              <a:gd name="connsiteY156" fmla="*/ 1728936 h 2079137"/>
              <a:gd name="connsiteX157" fmla="*/ 4218039 w 12192000"/>
              <a:gd name="connsiteY157" fmla="*/ 1729885 h 2079137"/>
              <a:gd name="connsiteX158" fmla="*/ 4177153 w 12192000"/>
              <a:gd name="connsiteY158" fmla="*/ 1733691 h 2079137"/>
              <a:gd name="connsiteX159" fmla="*/ 4051032 w 12192000"/>
              <a:gd name="connsiteY159" fmla="*/ 1728886 h 2079137"/>
              <a:gd name="connsiteX160" fmla="*/ 4013978 w 12192000"/>
              <a:gd name="connsiteY160" fmla="*/ 1727679 h 2079137"/>
              <a:gd name="connsiteX161" fmla="*/ 3987857 w 12192000"/>
              <a:gd name="connsiteY161" fmla="*/ 1724282 h 2079137"/>
              <a:gd name="connsiteX162" fmla="*/ 3916852 w 12192000"/>
              <a:gd name="connsiteY162" fmla="*/ 1729184 h 2079137"/>
              <a:gd name="connsiteX163" fmla="*/ 3797263 w 12192000"/>
              <a:gd name="connsiteY163" fmla="*/ 1742976 h 2079137"/>
              <a:gd name="connsiteX164" fmla="*/ 3752806 w 12192000"/>
              <a:gd name="connsiteY164" fmla="*/ 1741033 h 2079137"/>
              <a:gd name="connsiteX165" fmla="*/ 3749997 w 12192000"/>
              <a:gd name="connsiteY165" fmla="*/ 1735799 h 2079137"/>
              <a:gd name="connsiteX166" fmla="*/ 3736582 w 12192000"/>
              <a:gd name="connsiteY166" fmla="*/ 1735907 h 2079137"/>
              <a:gd name="connsiteX167" fmla="*/ 3733428 w 12192000"/>
              <a:gd name="connsiteY167" fmla="*/ 1734881 h 2079137"/>
              <a:gd name="connsiteX168" fmla="*/ 3714911 w 12192000"/>
              <a:gd name="connsiteY168" fmla="*/ 1730056 h 2079137"/>
              <a:gd name="connsiteX169" fmla="*/ 3665172 w 12192000"/>
              <a:gd name="connsiteY169" fmla="*/ 1745936 h 2079137"/>
              <a:gd name="connsiteX170" fmla="*/ 3552006 w 12192000"/>
              <a:gd name="connsiteY170" fmla="*/ 1755220 h 2079137"/>
              <a:gd name="connsiteX171" fmla="*/ 3390301 w 12192000"/>
              <a:gd name="connsiteY171" fmla="*/ 1762546 h 2079137"/>
              <a:gd name="connsiteX172" fmla="*/ 3264312 w 12192000"/>
              <a:gd name="connsiteY172" fmla="*/ 1774620 h 2079137"/>
              <a:gd name="connsiteX173" fmla="*/ 3106901 w 12192000"/>
              <a:gd name="connsiteY173" fmla="*/ 1804264 h 2079137"/>
              <a:gd name="connsiteX174" fmla="*/ 2993303 w 12192000"/>
              <a:gd name="connsiteY174" fmla="*/ 1806542 h 2079137"/>
              <a:gd name="connsiteX175" fmla="*/ 2979115 w 12192000"/>
              <a:gd name="connsiteY175" fmla="*/ 1815432 h 2079137"/>
              <a:gd name="connsiteX176" fmla="*/ 2963118 w 12192000"/>
              <a:gd name="connsiteY176" fmla="*/ 1820962 h 2079137"/>
              <a:gd name="connsiteX177" fmla="*/ 2961156 w 12192000"/>
              <a:gd name="connsiteY177" fmla="*/ 1820297 h 2079137"/>
              <a:gd name="connsiteX178" fmla="*/ 2925719 w 12192000"/>
              <a:gd name="connsiteY178" fmla="*/ 1828468 h 2079137"/>
              <a:gd name="connsiteX179" fmla="*/ 2857951 w 12192000"/>
              <a:gd name="connsiteY179" fmla="*/ 1842496 h 2079137"/>
              <a:gd name="connsiteX180" fmla="*/ 2857427 w 12192000"/>
              <a:gd name="connsiteY180" fmla="*/ 1841591 h 2079137"/>
              <a:gd name="connsiteX181" fmla="*/ 2846731 w 12192000"/>
              <a:gd name="connsiteY181" fmla="*/ 1839316 h 2079137"/>
              <a:gd name="connsiteX182" fmla="*/ 2826290 w 12192000"/>
              <a:gd name="connsiteY182" fmla="*/ 1837274 h 2079137"/>
              <a:gd name="connsiteX183" fmla="*/ 2779146 w 12192000"/>
              <a:gd name="connsiteY183" fmla="*/ 1820071 h 2079137"/>
              <a:gd name="connsiteX184" fmla="*/ 2739608 w 12192000"/>
              <a:gd name="connsiteY184" fmla="*/ 1827861 h 2079137"/>
              <a:gd name="connsiteX185" fmla="*/ 2731631 w 12192000"/>
              <a:gd name="connsiteY185" fmla="*/ 1828881 h 2079137"/>
              <a:gd name="connsiteX186" fmla="*/ 2731464 w 12192000"/>
              <a:gd name="connsiteY186" fmla="*/ 1828677 h 2079137"/>
              <a:gd name="connsiteX187" fmla="*/ 2723037 w 12192000"/>
              <a:gd name="connsiteY187" fmla="*/ 1829303 h 2079137"/>
              <a:gd name="connsiteX188" fmla="*/ 2701616 w 12192000"/>
              <a:gd name="connsiteY188" fmla="*/ 1832725 h 2079137"/>
              <a:gd name="connsiteX189" fmla="*/ 2696239 w 12192000"/>
              <a:gd name="connsiteY189" fmla="*/ 1831904 h 2079137"/>
              <a:gd name="connsiteX190" fmla="*/ 2663445 w 12192000"/>
              <a:gd name="connsiteY190" fmla="*/ 1825958 h 2079137"/>
              <a:gd name="connsiteX191" fmla="*/ 2560925 w 12192000"/>
              <a:gd name="connsiteY191" fmla="*/ 1829094 h 2079137"/>
              <a:gd name="connsiteX192" fmla="*/ 2458739 w 12192000"/>
              <a:gd name="connsiteY192" fmla="*/ 1834479 h 2079137"/>
              <a:gd name="connsiteX193" fmla="*/ 2356074 w 12192000"/>
              <a:gd name="connsiteY193" fmla="*/ 1836991 h 2079137"/>
              <a:gd name="connsiteX194" fmla="*/ 2304241 w 12192000"/>
              <a:gd name="connsiteY194" fmla="*/ 1822021 h 2079137"/>
              <a:gd name="connsiteX195" fmla="*/ 2298362 w 12192000"/>
              <a:gd name="connsiteY195" fmla="*/ 1822125 h 2079137"/>
              <a:gd name="connsiteX196" fmla="*/ 2283527 w 12192000"/>
              <a:gd name="connsiteY196" fmla="*/ 1826361 h 2079137"/>
              <a:gd name="connsiteX197" fmla="*/ 2278150 w 12192000"/>
              <a:gd name="connsiteY197" fmla="*/ 1828604 h 2079137"/>
              <a:gd name="connsiteX198" fmla="*/ 2269853 w 12192000"/>
              <a:gd name="connsiteY198" fmla="*/ 1830502 h 2079137"/>
              <a:gd name="connsiteX199" fmla="*/ 2269585 w 12192000"/>
              <a:gd name="connsiteY199" fmla="*/ 1830341 h 2079137"/>
              <a:gd name="connsiteX200" fmla="*/ 2225332 w 12192000"/>
              <a:gd name="connsiteY200" fmla="*/ 1845825 h 2079137"/>
              <a:gd name="connsiteX201" fmla="*/ 2169048 w 12192000"/>
              <a:gd name="connsiteY201" fmla="*/ 1837658 h 2079137"/>
              <a:gd name="connsiteX202" fmla="*/ 2147231 w 12192000"/>
              <a:gd name="connsiteY202" fmla="*/ 1839027 h 2079137"/>
              <a:gd name="connsiteX203" fmla="*/ 2135241 w 12192000"/>
              <a:gd name="connsiteY203" fmla="*/ 1838652 h 2079137"/>
              <a:gd name="connsiteX204" fmla="*/ 2099215 w 12192000"/>
              <a:gd name="connsiteY204" fmla="*/ 1850768 h 2079137"/>
              <a:gd name="connsiteX205" fmla="*/ 2094046 w 12192000"/>
              <a:gd name="connsiteY205" fmla="*/ 1850806 h 2079137"/>
              <a:gd name="connsiteX206" fmla="*/ 2071850 w 12192000"/>
              <a:gd name="connsiteY206" fmla="*/ 1861319 h 2079137"/>
              <a:gd name="connsiteX207" fmla="*/ 2039607 w 12192000"/>
              <a:gd name="connsiteY207" fmla="*/ 1874318 h 2079137"/>
              <a:gd name="connsiteX208" fmla="*/ 2037289 w 12192000"/>
              <a:gd name="connsiteY208" fmla="*/ 1874025 h 2079137"/>
              <a:gd name="connsiteX209" fmla="*/ 2023615 w 12192000"/>
              <a:gd name="connsiteY209" fmla="*/ 1881562 h 2079137"/>
              <a:gd name="connsiteX210" fmla="*/ 1957176 w 12192000"/>
              <a:gd name="connsiteY210" fmla="*/ 1898709 h 2079137"/>
              <a:gd name="connsiteX211" fmla="*/ 1858081 w 12192000"/>
              <a:gd name="connsiteY211" fmla="*/ 1923144 h 2079137"/>
              <a:gd name="connsiteX212" fmla="*/ 1738865 w 12192000"/>
              <a:gd name="connsiteY212" fmla="*/ 1944965 h 2079137"/>
              <a:gd name="connsiteX213" fmla="*/ 1616692 w 12192000"/>
              <a:gd name="connsiteY213" fmla="*/ 1989107 h 2079137"/>
              <a:gd name="connsiteX214" fmla="*/ 1411898 w 12192000"/>
              <a:gd name="connsiteY214" fmla="*/ 2046254 h 2079137"/>
              <a:gd name="connsiteX215" fmla="*/ 1375780 w 12192000"/>
              <a:gd name="connsiteY215" fmla="*/ 2047961 h 2079137"/>
              <a:gd name="connsiteX216" fmla="*/ 1375707 w 12192000"/>
              <a:gd name="connsiteY216" fmla="*/ 2047981 h 2079137"/>
              <a:gd name="connsiteX217" fmla="*/ 1285585 w 12192000"/>
              <a:gd name="connsiteY217" fmla="*/ 2047113 h 2079137"/>
              <a:gd name="connsiteX218" fmla="*/ 1263658 w 12192000"/>
              <a:gd name="connsiteY218" fmla="*/ 2041397 h 2079137"/>
              <a:gd name="connsiteX219" fmla="*/ 1170403 w 12192000"/>
              <a:gd name="connsiteY219" fmla="*/ 2033399 h 2079137"/>
              <a:gd name="connsiteX220" fmla="*/ 1153718 w 12192000"/>
              <a:gd name="connsiteY220" fmla="*/ 2029576 h 2079137"/>
              <a:gd name="connsiteX221" fmla="*/ 1133937 w 12192000"/>
              <a:gd name="connsiteY221" fmla="*/ 2032149 h 2079137"/>
              <a:gd name="connsiteX222" fmla="*/ 1054999 w 12192000"/>
              <a:gd name="connsiteY222" fmla="*/ 2043242 h 2079137"/>
              <a:gd name="connsiteX223" fmla="*/ 1018405 w 12192000"/>
              <a:gd name="connsiteY223" fmla="*/ 2048281 h 2079137"/>
              <a:gd name="connsiteX224" fmla="*/ 1016563 w 12192000"/>
              <a:gd name="connsiteY224" fmla="*/ 2051718 h 2079137"/>
              <a:gd name="connsiteX225" fmla="*/ 1008284 w 12192000"/>
              <a:gd name="connsiteY225" fmla="*/ 2046742 h 2079137"/>
              <a:gd name="connsiteX226" fmla="*/ 981974 w 12192000"/>
              <a:gd name="connsiteY226" fmla="*/ 2048363 h 2079137"/>
              <a:gd name="connsiteX227" fmla="*/ 971903 w 12192000"/>
              <a:gd name="connsiteY227" fmla="*/ 2053484 h 2079137"/>
              <a:gd name="connsiteX228" fmla="*/ 954015 w 12192000"/>
              <a:gd name="connsiteY228" fmla="*/ 2052529 h 2079137"/>
              <a:gd name="connsiteX229" fmla="*/ 839571 w 12192000"/>
              <a:gd name="connsiteY229" fmla="*/ 2046509 h 2079137"/>
              <a:gd name="connsiteX230" fmla="*/ 823321 w 12192000"/>
              <a:gd name="connsiteY230" fmla="*/ 2054296 h 2079137"/>
              <a:gd name="connsiteX231" fmla="*/ 800990 w 12192000"/>
              <a:gd name="connsiteY231" fmla="*/ 2051523 h 2079137"/>
              <a:gd name="connsiteX232" fmla="*/ 776439 w 12192000"/>
              <a:gd name="connsiteY232" fmla="*/ 2062634 h 2079137"/>
              <a:gd name="connsiteX233" fmla="*/ 763041 w 12192000"/>
              <a:gd name="connsiteY233" fmla="*/ 2063995 h 2079137"/>
              <a:gd name="connsiteX234" fmla="*/ 757863 w 12192000"/>
              <a:gd name="connsiteY234" fmla="*/ 2065877 h 2079137"/>
              <a:gd name="connsiteX235" fmla="*/ 745053 w 12192000"/>
              <a:gd name="connsiteY235" fmla="*/ 2051831 h 2079137"/>
              <a:gd name="connsiteX236" fmla="*/ 722609 w 12192000"/>
              <a:gd name="connsiteY236" fmla="*/ 2049504 h 2079137"/>
              <a:gd name="connsiteX237" fmla="*/ 717618 w 12192000"/>
              <a:gd name="connsiteY237" fmla="*/ 2042131 h 2079137"/>
              <a:gd name="connsiteX238" fmla="*/ 703285 w 12192000"/>
              <a:gd name="connsiteY238" fmla="*/ 2046808 h 2079137"/>
              <a:gd name="connsiteX239" fmla="*/ 680199 w 12192000"/>
              <a:gd name="connsiteY239" fmla="*/ 2051947 h 2079137"/>
              <a:gd name="connsiteX240" fmla="*/ 667351 w 12192000"/>
              <a:gd name="connsiteY240" fmla="*/ 2054469 h 2079137"/>
              <a:gd name="connsiteX241" fmla="*/ 660961 w 12192000"/>
              <a:gd name="connsiteY241" fmla="*/ 2049404 h 2079137"/>
              <a:gd name="connsiteX242" fmla="*/ 638282 w 12192000"/>
              <a:gd name="connsiteY242" fmla="*/ 2060093 h 2079137"/>
              <a:gd name="connsiteX243" fmla="*/ 583551 w 12192000"/>
              <a:gd name="connsiteY243" fmla="*/ 2070197 h 2079137"/>
              <a:gd name="connsiteX244" fmla="*/ 525274 w 12192000"/>
              <a:gd name="connsiteY244" fmla="*/ 2079137 h 2079137"/>
              <a:gd name="connsiteX245" fmla="*/ 405635 w 12192000"/>
              <a:gd name="connsiteY245" fmla="*/ 2059339 h 2079137"/>
              <a:gd name="connsiteX246" fmla="*/ 281555 w 12192000"/>
              <a:gd name="connsiteY246" fmla="*/ 2022847 h 2079137"/>
              <a:gd name="connsiteX247" fmla="*/ 98513 w 12192000"/>
              <a:gd name="connsiteY247" fmla="*/ 1969504 h 2079137"/>
              <a:gd name="connsiteX248" fmla="*/ 56191 w 12192000"/>
              <a:gd name="connsiteY248" fmla="*/ 1950709 h 2079137"/>
              <a:gd name="connsiteX249" fmla="*/ 0 w 12192000"/>
              <a:gd name="connsiteY249" fmla="*/ 1935789 h 2079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</a:cxnLst>
            <a:rect l="l" t="t" r="r" b="b"/>
            <a:pathLst>
              <a:path w="12192000" h="2079137">
                <a:moveTo>
                  <a:pt x="12160143" y="831692"/>
                </a:moveTo>
                <a:lnTo>
                  <a:pt x="12159112" y="833361"/>
                </a:lnTo>
                <a:cubicBezTo>
                  <a:pt x="12157915" y="833832"/>
                  <a:pt x="12157402" y="833649"/>
                  <a:pt x="12158912" y="832430"/>
                </a:cubicBez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558063"/>
                </a:lnTo>
                <a:lnTo>
                  <a:pt x="12189259" y="810508"/>
                </a:lnTo>
                <a:lnTo>
                  <a:pt x="12170847" y="825280"/>
                </a:lnTo>
                <a:lnTo>
                  <a:pt x="12160143" y="831692"/>
                </a:lnTo>
                <a:lnTo>
                  <a:pt x="12163806" y="825759"/>
                </a:lnTo>
                <a:cubicBezTo>
                  <a:pt x="12125449" y="821525"/>
                  <a:pt x="12082203" y="824698"/>
                  <a:pt x="12056557" y="810176"/>
                </a:cubicBezTo>
                <a:cubicBezTo>
                  <a:pt x="12050902" y="790976"/>
                  <a:pt x="11923731" y="799312"/>
                  <a:pt x="11900316" y="789618"/>
                </a:cubicBezTo>
                <a:cubicBezTo>
                  <a:pt x="11841702" y="803374"/>
                  <a:pt x="11823963" y="832645"/>
                  <a:pt x="11791206" y="824176"/>
                </a:cubicBezTo>
                <a:cubicBezTo>
                  <a:pt x="11768977" y="817380"/>
                  <a:pt x="11683857" y="828947"/>
                  <a:pt x="11659257" y="800841"/>
                </a:cubicBezTo>
                <a:cubicBezTo>
                  <a:pt x="11617173" y="818107"/>
                  <a:pt x="11602556" y="790694"/>
                  <a:pt x="11569789" y="797135"/>
                </a:cubicBezTo>
                <a:cubicBezTo>
                  <a:pt x="11498310" y="795094"/>
                  <a:pt x="11458472" y="819882"/>
                  <a:pt x="11367885" y="791985"/>
                </a:cubicBezTo>
                <a:cubicBezTo>
                  <a:pt x="11325508" y="798158"/>
                  <a:pt x="11266580" y="755023"/>
                  <a:pt x="11174663" y="788721"/>
                </a:cubicBezTo>
                <a:cubicBezTo>
                  <a:pt x="11122703" y="792192"/>
                  <a:pt x="11150009" y="775410"/>
                  <a:pt x="11068220" y="786994"/>
                </a:cubicBezTo>
                <a:cubicBezTo>
                  <a:pt x="11046931" y="759861"/>
                  <a:pt x="10919185" y="793102"/>
                  <a:pt x="10893266" y="794013"/>
                </a:cubicBezTo>
                <a:cubicBezTo>
                  <a:pt x="10874184" y="776189"/>
                  <a:pt x="10862860" y="788743"/>
                  <a:pt x="10844025" y="789857"/>
                </a:cubicBezTo>
                <a:cubicBezTo>
                  <a:pt x="10836453" y="779294"/>
                  <a:pt x="10820690" y="778184"/>
                  <a:pt x="10814353" y="789010"/>
                </a:cubicBezTo>
                <a:cubicBezTo>
                  <a:pt x="10819669" y="816016"/>
                  <a:pt x="10754019" y="789067"/>
                  <a:pt x="10748393" y="806738"/>
                </a:cubicBezTo>
                <a:cubicBezTo>
                  <a:pt x="10687156" y="807873"/>
                  <a:pt x="10550299" y="781800"/>
                  <a:pt x="10468256" y="778733"/>
                </a:cubicBezTo>
                <a:cubicBezTo>
                  <a:pt x="10436666" y="770025"/>
                  <a:pt x="10371995" y="797252"/>
                  <a:pt x="10256131" y="788332"/>
                </a:cubicBezTo>
                <a:cubicBezTo>
                  <a:pt x="10240995" y="781626"/>
                  <a:pt x="10182664" y="765742"/>
                  <a:pt x="10177442" y="777371"/>
                </a:cubicBezTo>
                <a:cubicBezTo>
                  <a:pt x="10141447" y="775683"/>
                  <a:pt x="10030323" y="810071"/>
                  <a:pt x="10006086" y="792651"/>
                </a:cubicBezTo>
                <a:cubicBezTo>
                  <a:pt x="10009448" y="818833"/>
                  <a:pt x="9960389" y="791426"/>
                  <a:pt x="9952382" y="815411"/>
                </a:cubicBezTo>
                <a:lnTo>
                  <a:pt x="9926457" y="827295"/>
                </a:lnTo>
                <a:lnTo>
                  <a:pt x="9843405" y="867046"/>
                </a:lnTo>
                <a:lnTo>
                  <a:pt x="9830866" y="875047"/>
                </a:lnTo>
                <a:lnTo>
                  <a:pt x="9801807" y="872272"/>
                </a:lnTo>
                <a:lnTo>
                  <a:pt x="9785653" y="861743"/>
                </a:lnTo>
                <a:lnTo>
                  <a:pt x="9781177" y="864820"/>
                </a:lnTo>
                <a:cubicBezTo>
                  <a:pt x="9776153" y="871003"/>
                  <a:pt x="9773556" y="874842"/>
                  <a:pt x="9768640" y="869379"/>
                </a:cubicBezTo>
                <a:lnTo>
                  <a:pt x="9712211" y="900283"/>
                </a:lnTo>
                <a:cubicBezTo>
                  <a:pt x="9706243" y="902750"/>
                  <a:pt x="9698952" y="902954"/>
                  <a:pt x="9689465" y="899268"/>
                </a:cubicBezTo>
                <a:cubicBezTo>
                  <a:pt x="9670819" y="902906"/>
                  <a:pt x="9618108" y="917739"/>
                  <a:pt x="9600339" y="922112"/>
                </a:cubicBezTo>
                <a:lnTo>
                  <a:pt x="9582850" y="925510"/>
                </a:lnTo>
                <a:cubicBezTo>
                  <a:pt x="9574400" y="928631"/>
                  <a:pt x="9556868" y="938130"/>
                  <a:pt x="9549638" y="940845"/>
                </a:cubicBezTo>
                <a:cubicBezTo>
                  <a:pt x="9543792" y="942327"/>
                  <a:pt x="9546812" y="939351"/>
                  <a:pt x="9539471" y="941799"/>
                </a:cubicBezTo>
                <a:cubicBezTo>
                  <a:pt x="9538994" y="947702"/>
                  <a:pt x="9536009" y="953248"/>
                  <a:pt x="9505592" y="955533"/>
                </a:cubicBezTo>
                <a:cubicBezTo>
                  <a:pt x="9486013" y="968563"/>
                  <a:pt x="9460860" y="978842"/>
                  <a:pt x="9432569" y="985377"/>
                </a:cubicBezTo>
                <a:cubicBezTo>
                  <a:pt x="9426990" y="980335"/>
                  <a:pt x="9418918" y="990185"/>
                  <a:pt x="9414216" y="992655"/>
                </a:cubicBezTo>
                <a:cubicBezTo>
                  <a:pt x="9412644" y="989014"/>
                  <a:pt x="9400057" y="989255"/>
                  <a:pt x="9397106" y="992980"/>
                </a:cubicBezTo>
                <a:cubicBezTo>
                  <a:pt x="9314093" y="1020862"/>
                  <a:pt x="9349678" y="978420"/>
                  <a:pt x="9305108" y="1007767"/>
                </a:cubicBezTo>
                <a:cubicBezTo>
                  <a:pt x="9296670" y="1010324"/>
                  <a:pt x="9289251" y="1009612"/>
                  <a:pt x="9282434" y="1007523"/>
                </a:cubicBezTo>
                <a:lnTo>
                  <a:pt x="9271941" y="1002839"/>
                </a:lnTo>
                <a:lnTo>
                  <a:pt x="9238227" y="1017668"/>
                </a:lnTo>
                <a:cubicBezTo>
                  <a:pt x="9221294" y="1023415"/>
                  <a:pt x="9203166" y="1027997"/>
                  <a:pt x="9184265" y="1031275"/>
                </a:cubicBezTo>
                <a:cubicBezTo>
                  <a:pt x="9178371" y="1024135"/>
                  <a:pt x="9165618" y="1036637"/>
                  <a:pt x="9159000" y="1039569"/>
                </a:cubicBezTo>
                <a:cubicBezTo>
                  <a:pt x="9157881" y="1034602"/>
                  <a:pt x="9141725" y="1033964"/>
                  <a:pt x="9137031" y="1038699"/>
                </a:cubicBezTo>
                <a:cubicBezTo>
                  <a:pt x="9023973" y="1069523"/>
                  <a:pt x="9079946" y="1015706"/>
                  <a:pt x="9015702" y="1051400"/>
                </a:cubicBezTo>
                <a:lnTo>
                  <a:pt x="8971403" y="1040542"/>
                </a:lnTo>
                <a:lnTo>
                  <a:pt x="8961826" y="1045364"/>
                </a:lnTo>
                <a:cubicBezTo>
                  <a:pt x="8922837" y="1050010"/>
                  <a:pt x="8909116" y="1040754"/>
                  <a:pt x="8888623" y="1053908"/>
                </a:cubicBezTo>
                <a:cubicBezTo>
                  <a:pt x="8850424" y="1035587"/>
                  <a:pt x="8865892" y="1054194"/>
                  <a:pt x="8841066" y="1060421"/>
                </a:cubicBezTo>
                <a:cubicBezTo>
                  <a:pt x="8818353" y="1064878"/>
                  <a:pt x="8775995" y="1076068"/>
                  <a:pt x="8752342" y="1080646"/>
                </a:cubicBezTo>
                <a:cubicBezTo>
                  <a:pt x="8736966" y="1099406"/>
                  <a:pt x="8723186" y="1079948"/>
                  <a:pt x="8699139" y="1087885"/>
                </a:cubicBezTo>
                <a:cubicBezTo>
                  <a:pt x="8688630" y="1095506"/>
                  <a:pt x="8680324" y="1097539"/>
                  <a:pt x="8667273" y="1092062"/>
                </a:cubicBezTo>
                <a:cubicBezTo>
                  <a:pt x="8619205" y="1128818"/>
                  <a:pt x="8634590" y="1097116"/>
                  <a:pt x="8586064" y="1114603"/>
                </a:cubicBezTo>
                <a:cubicBezTo>
                  <a:pt x="8544721" y="1131913"/>
                  <a:pt x="8496602" y="1145520"/>
                  <a:pt x="8460312" y="1179878"/>
                </a:cubicBezTo>
                <a:cubicBezTo>
                  <a:pt x="8454266" y="1189140"/>
                  <a:pt x="8435781" y="1194455"/>
                  <a:pt x="8419023" y="1191748"/>
                </a:cubicBezTo>
                <a:cubicBezTo>
                  <a:pt x="8416138" y="1191283"/>
                  <a:pt x="8413416" y="1190591"/>
                  <a:pt x="8410939" y="1189696"/>
                </a:cubicBezTo>
                <a:cubicBezTo>
                  <a:pt x="8390077" y="1213458"/>
                  <a:pt x="8370324" y="1205397"/>
                  <a:pt x="8362040" y="1220820"/>
                </a:cubicBezTo>
                <a:cubicBezTo>
                  <a:pt x="8320616" y="1231942"/>
                  <a:pt x="8281663" y="1222882"/>
                  <a:pt x="8273677" y="1236495"/>
                </a:cubicBezTo>
                <a:cubicBezTo>
                  <a:pt x="8251358" y="1238573"/>
                  <a:pt x="8216738" y="1228341"/>
                  <a:pt x="8204283" y="1243537"/>
                </a:cubicBezTo>
                <a:cubicBezTo>
                  <a:pt x="8198634" y="1233135"/>
                  <a:pt x="8181550" y="1254947"/>
                  <a:pt x="8166550" y="1249551"/>
                </a:cubicBezTo>
                <a:cubicBezTo>
                  <a:pt x="8155570" y="1244572"/>
                  <a:pt x="8147825" y="1250027"/>
                  <a:pt x="8137785" y="1251636"/>
                </a:cubicBezTo>
                <a:cubicBezTo>
                  <a:pt x="8123427" y="1248361"/>
                  <a:pt x="8081662" y="1261833"/>
                  <a:pt x="8071596" y="1269274"/>
                </a:cubicBezTo>
                <a:cubicBezTo>
                  <a:pt x="8048949" y="1293759"/>
                  <a:pt x="7983924" y="1284712"/>
                  <a:pt x="7964816" y="1303668"/>
                </a:cubicBezTo>
                <a:cubicBezTo>
                  <a:pt x="7957137" y="1306992"/>
                  <a:pt x="7949335" y="1308861"/>
                  <a:pt x="7941495" y="1309821"/>
                </a:cubicBezTo>
                <a:lnTo>
                  <a:pt x="7919123" y="1310466"/>
                </a:lnTo>
                <a:lnTo>
                  <a:pt x="7911902" y="1306569"/>
                </a:lnTo>
                <a:lnTo>
                  <a:pt x="7898703" y="1309208"/>
                </a:lnTo>
                <a:lnTo>
                  <a:pt x="7894703" y="1308939"/>
                </a:lnTo>
                <a:lnTo>
                  <a:pt x="7872267" y="1308370"/>
                </a:lnTo>
                <a:cubicBezTo>
                  <a:pt x="7886550" y="1330359"/>
                  <a:pt x="7812648" y="1314851"/>
                  <a:pt x="7836454" y="1331265"/>
                </a:cubicBezTo>
                <a:cubicBezTo>
                  <a:pt x="7798907" y="1336933"/>
                  <a:pt x="7831419" y="1351068"/>
                  <a:pt x="7782451" y="1339601"/>
                </a:cubicBezTo>
                <a:cubicBezTo>
                  <a:pt x="7727636" y="1365002"/>
                  <a:pt x="7583002" y="1338768"/>
                  <a:pt x="7542969" y="1372495"/>
                </a:cubicBezTo>
                <a:cubicBezTo>
                  <a:pt x="7546396" y="1360942"/>
                  <a:pt x="7492851" y="1424323"/>
                  <a:pt x="7476832" y="1431655"/>
                </a:cubicBezTo>
                <a:cubicBezTo>
                  <a:pt x="7439619" y="1443703"/>
                  <a:pt x="7425596" y="1454661"/>
                  <a:pt x="7370237" y="1474339"/>
                </a:cubicBezTo>
                <a:cubicBezTo>
                  <a:pt x="7316246" y="1485928"/>
                  <a:pt x="7281903" y="1512712"/>
                  <a:pt x="7222223" y="1510199"/>
                </a:cubicBezTo>
                <a:cubicBezTo>
                  <a:pt x="7221190" y="1514030"/>
                  <a:pt x="7218885" y="1517398"/>
                  <a:pt x="7215703" y="1520424"/>
                </a:cubicBezTo>
                <a:lnTo>
                  <a:pt x="7204548" y="1528145"/>
                </a:lnTo>
                <a:lnTo>
                  <a:pt x="7202038" y="1527954"/>
                </a:lnTo>
                <a:lnTo>
                  <a:pt x="7173860" y="1541605"/>
                </a:lnTo>
                <a:lnTo>
                  <a:pt x="7155079" y="1552495"/>
                </a:lnTo>
                <a:lnTo>
                  <a:pt x="7149757" y="1552732"/>
                </a:lnTo>
                <a:cubicBezTo>
                  <a:pt x="7141378" y="1554948"/>
                  <a:pt x="7115959" y="1563256"/>
                  <a:pt x="7104804" y="1565792"/>
                </a:cubicBezTo>
                <a:cubicBezTo>
                  <a:pt x="7099811" y="1550850"/>
                  <a:pt x="7096935" y="1561973"/>
                  <a:pt x="7082824" y="1567947"/>
                </a:cubicBezTo>
                <a:cubicBezTo>
                  <a:pt x="7071919" y="1546070"/>
                  <a:pt x="7039417" y="1570606"/>
                  <a:pt x="7021520" y="1562334"/>
                </a:cubicBezTo>
                <a:cubicBezTo>
                  <a:pt x="7011400" y="1567217"/>
                  <a:pt x="7000495" y="1571981"/>
                  <a:pt x="6988956" y="1576442"/>
                </a:cubicBezTo>
                <a:lnTo>
                  <a:pt x="6981922" y="1578821"/>
                </a:lnTo>
                <a:lnTo>
                  <a:pt x="6981583" y="1578678"/>
                </a:lnTo>
                <a:cubicBezTo>
                  <a:pt x="6979627" y="1578791"/>
                  <a:pt x="6977153" y="1579421"/>
                  <a:pt x="6973762" y="1580811"/>
                </a:cubicBezTo>
                <a:lnTo>
                  <a:pt x="6969093" y="1583157"/>
                </a:lnTo>
                <a:lnTo>
                  <a:pt x="6890037" y="1575825"/>
                </a:lnTo>
                <a:cubicBezTo>
                  <a:pt x="6849459" y="1579997"/>
                  <a:pt x="6820022" y="1566922"/>
                  <a:pt x="6785054" y="1582200"/>
                </a:cubicBezTo>
                <a:cubicBezTo>
                  <a:pt x="6747047" y="1586037"/>
                  <a:pt x="6712794" y="1582954"/>
                  <a:pt x="6681692" y="1591296"/>
                </a:cubicBezTo>
                <a:cubicBezTo>
                  <a:pt x="6667557" y="1587501"/>
                  <a:pt x="6654822" y="1586753"/>
                  <a:pt x="6644556" y="1595940"/>
                </a:cubicBezTo>
                <a:cubicBezTo>
                  <a:pt x="6608615" y="1597269"/>
                  <a:pt x="6597697" y="1587005"/>
                  <a:pt x="6577106" y="1598261"/>
                </a:cubicBezTo>
                <a:lnTo>
                  <a:pt x="6544183" y="1596149"/>
                </a:lnTo>
                <a:lnTo>
                  <a:pt x="6540921" y="1593857"/>
                </a:lnTo>
                <a:lnTo>
                  <a:pt x="6535046" y="1593283"/>
                </a:lnTo>
                <a:lnTo>
                  <a:pt x="6519853" y="1595771"/>
                </a:lnTo>
                <a:lnTo>
                  <a:pt x="6514280" y="1597376"/>
                </a:lnTo>
                <a:cubicBezTo>
                  <a:pt x="6510385" y="1598232"/>
                  <a:pt x="6507735" y="1598481"/>
                  <a:pt x="6505824" y="1598298"/>
                </a:cubicBezTo>
                <a:lnTo>
                  <a:pt x="6505573" y="1598109"/>
                </a:lnTo>
                <a:lnTo>
                  <a:pt x="6497741" y="1599392"/>
                </a:lnTo>
                <a:cubicBezTo>
                  <a:pt x="6484628" y="1602044"/>
                  <a:pt x="6471968" y="1605085"/>
                  <a:pt x="6459992" y="1608358"/>
                </a:cubicBezTo>
                <a:cubicBezTo>
                  <a:pt x="6447037" y="1597612"/>
                  <a:pt x="6404274" y="1616787"/>
                  <a:pt x="6404572" y="1593771"/>
                </a:cubicBezTo>
                <a:cubicBezTo>
                  <a:pt x="6388277" y="1597519"/>
                  <a:pt x="6380141" y="1607970"/>
                  <a:pt x="6382671" y="1592612"/>
                </a:cubicBezTo>
                <a:lnTo>
                  <a:pt x="6369843" y="1590015"/>
                </a:lnTo>
                <a:lnTo>
                  <a:pt x="6269740" y="1614633"/>
                </a:lnTo>
                <a:lnTo>
                  <a:pt x="6255405" y="1620529"/>
                </a:lnTo>
                <a:cubicBezTo>
                  <a:pt x="6250911" y="1623016"/>
                  <a:pt x="6247090" y="1625968"/>
                  <a:pt x="6244248" y="1629561"/>
                </a:cubicBezTo>
                <a:cubicBezTo>
                  <a:pt x="6188859" y="1618246"/>
                  <a:pt x="6143250" y="1639346"/>
                  <a:pt x="6086396" y="1642666"/>
                </a:cubicBezTo>
                <a:cubicBezTo>
                  <a:pt x="6024311" y="1653696"/>
                  <a:pt x="5889522" y="1686499"/>
                  <a:pt x="5867429" y="1695554"/>
                </a:cubicBezTo>
                <a:cubicBezTo>
                  <a:pt x="5848669" y="1700350"/>
                  <a:pt x="5763994" y="1699795"/>
                  <a:pt x="5772864" y="1689002"/>
                </a:cubicBezTo>
                <a:cubicBezTo>
                  <a:pt x="5718480" y="1716048"/>
                  <a:pt x="5694188" y="1696562"/>
                  <a:pt x="5629833" y="1713273"/>
                </a:cubicBezTo>
                <a:lnTo>
                  <a:pt x="5504771" y="1725744"/>
                </a:lnTo>
                <a:lnTo>
                  <a:pt x="5490967" y="1726367"/>
                </a:lnTo>
                <a:lnTo>
                  <a:pt x="5486015" y="1721481"/>
                </a:lnTo>
                <a:lnTo>
                  <a:pt x="5439364" y="1721349"/>
                </a:lnTo>
                <a:cubicBezTo>
                  <a:pt x="5418850" y="1733129"/>
                  <a:pt x="5381503" y="1725668"/>
                  <a:pt x="5350025" y="1729885"/>
                </a:cubicBezTo>
                <a:lnTo>
                  <a:pt x="5336104" y="1734377"/>
                </a:lnTo>
                <a:lnTo>
                  <a:pt x="5245234" y="1738520"/>
                </a:lnTo>
                <a:lnTo>
                  <a:pt x="5182955" y="1744622"/>
                </a:lnTo>
                <a:lnTo>
                  <a:pt x="5169506" y="1748993"/>
                </a:lnTo>
                <a:lnTo>
                  <a:pt x="5154299" y="1744080"/>
                </a:lnTo>
                <a:cubicBezTo>
                  <a:pt x="5152463" y="1742751"/>
                  <a:pt x="5150989" y="1741283"/>
                  <a:pt x="5149917" y="1739727"/>
                </a:cubicBezTo>
                <a:lnTo>
                  <a:pt x="5100319" y="1745797"/>
                </a:lnTo>
                <a:lnTo>
                  <a:pt x="5094361" y="1745767"/>
                </a:lnTo>
                <a:lnTo>
                  <a:pt x="5053410" y="1742790"/>
                </a:lnTo>
                <a:lnTo>
                  <a:pt x="4992711" y="1734075"/>
                </a:lnTo>
                <a:cubicBezTo>
                  <a:pt x="4972764" y="1728527"/>
                  <a:pt x="4955480" y="1708667"/>
                  <a:pt x="4930098" y="1717312"/>
                </a:cubicBezTo>
                <a:cubicBezTo>
                  <a:pt x="4936142" y="1706767"/>
                  <a:pt x="4900350" y="1719438"/>
                  <a:pt x="4893834" y="1710028"/>
                </a:cubicBezTo>
                <a:cubicBezTo>
                  <a:pt x="4890113" y="1702277"/>
                  <a:pt x="4878389" y="1704314"/>
                  <a:pt x="4868730" y="1702384"/>
                </a:cubicBezTo>
                <a:cubicBezTo>
                  <a:pt x="4860577" y="1694955"/>
                  <a:pt x="4813519" y="1692594"/>
                  <a:pt x="4797925" y="1695535"/>
                </a:cubicBezTo>
                <a:cubicBezTo>
                  <a:pt x="4754973" y="1708626"/>
                  <a:pt x="4712186" y="1679830"/>
                  <a:pt x="4677670" y="1689453"/>
                </a:cubicBezTo>
                <a:cubicBezTo>
                  <a:pt x="4650390" y="1686902"/>
                  <a:pt x="4641786" y="1682702"/>
                  <a:pt x="4634248" y="1680227"/>
                </a:cubicBezTo>
                <a:lnTo>
                  <a:pt x="4632434" y="1674607"/>
                </a:lnTo>
                <a:lnTo>
                  <a:pt x="4619204" y="1672507"/>
                </a:lnTo>
                <a:lnTo>
                  <a:pt x="4616283" y="1670977"/>
                </a:lnTo>
                <a:cubicBezTo>
                  <a:pt x="4610716" y="1668036"/>
                  <a:pt x="4605090" y="1665277"/>
                  <a:pt x="4598926" y="1663178"/>
                </a:cubicBezTo>
                <a:cubicBezTo>
                  <a:pt x="4588025" y="1686237"/>
                  <a:pt x="4544698" y="1649138"/>
                  <a:pt x="4547069" y="1670642"/>
                </a:cubicBezTo>
                <a:lnTo>
                  <a:pt x="4523516" y="1669785"/>
                </a:lnTo>
                <a:lnTo>
                  <a:pt x="4500586" y="1675912"/>
                </a:lnTo>
                <a:lnTo>
                  <a:pt x="4488196" y="1683463"/>
                </a:lnTo>
                <a:lnTo>
                  <a:pt x="4445463" y="1695634"/>
                </a:lnTo>
                <a:lnTo>
                  <a:pt x="4446550" y="1680538"/>
                </a:lnTo>
                <a:lnTo>
                  <a:pt x="4365375" y="1697935"/>
                </a:lnTo>
                <a:lnTo>
                  <a:pt x="4305123" y="1714185"/>
                </a:lnTo>
                <a:lnTo>
                  <a:pt x="4292665" y="1720703"/>
                </a:lnTo>
                <a:lnTo>
                  <a:pt x="4276789" y="1718367"/>
                </a:lnTo>
                <a:cubicBezTo>
                  <a:pt x="4274740" y="1717359"/>
                  <a:pt x="4273021" y="1716157"/>
                  <a:pt x="4271683" y="1714801"/>
                </a:cubicBezTo>
                <a:lnTo>
                  <a:pt x="4223918" y="1728936"/>
                </a:lnTo>
                <a:lnTo>
                  <a:pt x="4218039" y="1729885"/>
                </a:lnTo>
                <a:lnTo>
                  <a:pt x="4177153" y="1733691"/>
                </a:lnTo>
                <a:lnTo>
                  <a:pt x="4051032" y="1728886"/>
                </a:lnTo>
                <a:cubicBezTo>
                  <a:pt x="4055072" y="1717510"/>
                  <a:pt x="4022108" y="1735873"/>
                  <a:pt x="4013978" y="1727679"/>
                </a:cubicBezTo>
                <a:cubicBezTo>
                  <a:pt x="4008905" y="1720660"/>
                  <a:pt x="3997723" y="1724594"/>
                  <a:pt x="3987857" y="1724282"/>
                </a:cubicBezTo>
                <a:cubicBezTo>
                  <a:pt x="3978476" y="1718309"/>
                  <a:pt x="3931683" y="1723723"/>
                  <a:pt x="3916852" y="1729184"/>
                </a:cubicBezTo>
                <a:cubicBezTo>
                  <a:pt x="3876910" y="1749138"/>
                  <a:pt x="3829523" y="1727824"/>
                  <a:pt x="3797263" y="1742976"/>
                </a:cubicBezTo>
                <a:cubicBezTo>
                  <a:pt x="3769922" y="1744951"/>
                  <a:pt x="3760682" y="1742230"/>
                  <a:pt x="3752806" y="1741033"/>
                </a:cubicBezTo>
                <a:lnTo>
                  <a:pt x="3749997" y="1735799"/>
                </a:lnTo>
                <a:lnTo>
                  <a:pt x="3736582" y="1735907"/>
                </a:lnTo>
                <a:lnTo>
                  <a:pt x="3733428" y="1734881"/>
                </a:lnTo>
                <a:cubicBezTo>
                  <a:pt x="3727408" y="1732899"/>
                  <a:pt x="3721365" y="1731108"/>
                  <a:pt x="3714911" y="1730056"/>
                </a:cubicBezTo>
                <a:cubicBezTo>
                  <a:pt x="3708355" y="1754554"/>
                  <a:pt x="3658933" y="1725152"/>
                  <a:pt x="3665172" y="1745936"/>
                </a:cubicBezTo>
                <a:cubicBezTo>
                  <a:pt x="3628569" y="1744420"/>
                  <a:pt x="3583742" y="1775884"/>
                  <a:pt x="3552006" y="1755220"/>
                </a:cubicBezTo>
                <a:cubicBezTo>
                  <a:pt x="3497522" y="1758390"/>
                  <a:pt x="3448310" y="1757433"/>
                  <a:pt x="3390301" y="1762546"/>
                </a:cubicBezTo>
                <a:cubicBezTo>
                  <a:pt x="3345266" y="1774524"/>
                  <a:pt x="3297039" y="1758531"/>
                  <a:pt x="3264312" y="1774620"/>
                </a:cubicBezTo>
                <a:cubicBezTo>
                  <a:pt x="3212634" y="1771139"/>
                  <a:pt x="3147905" y="1780248"/>
                  <a:pt x="3106901" y="1804264"/>
                </a:cubicBezTo>
                <a:cubicBezTo>
                  <a:pt x="3051355" y="1805490"/>
                  <a:pt x="3041708" y="1820368"/>
                  <a:pt x="2993303" y="1806542"/>
                </a:cubicBezTo>
                <a:cubicBezTo>
                  <a:pt x="2989182" y="1810139"/>
                  <a:pt x="2984377" y="1813039"/>
                  <a:pt x="2979115" y="1815432"/>
                </a:cubicBezTo>
                <a:lnTo>
                  <a:pt x="2963118" y="1820962"/>
                </a:lnTo>
                <a:lnTo>
                  <a:pt x="2961156" y="1820297"/>
                </a:lnTo>
                <a:lnTo>
                  <a:pt x="2925719" y="1828468"/>
                </a:lnTo>
                <a:lnTo>
                  <a:pt x="2857951" y="1842496"/>
                </a:lnTo>
                <a:lnTo>
                  <a:pt x="2857427" y="1841591"/>
                </a:lnTo>
                <a:cubicBezTo>
                  <a:pt x="2855386" y="1839734"/>
                  <a:pt x="2852250" y="1838690"/>
                  <a:pt x="2846731" y="1839316"/>
                </a:cubicBezTo>
                <a:cubicBezTo>
                  <a:pt x="2855175" y="1823564"/>
                  <a:pt x="2843311" y="1834035"/>
                  <a:pt x="2826290" y="1837274"/>
                </a:cubicBezTo>
                <a:cubicBezTo>
                  <a:pt x="2835609" y="1813530"/>
                  <a:pt x="2787284" y="1831665"/>
                  <a:pt x="2779146" y="1820071"/>
                </a:cubicBezTo>
                <a:cubicBezTo>
                  <a:pt x="2766432" y="1822985"/>
                  <a:pt x="2753158" y="1825635"/>
                  <a:pt x="2739608" y="1827861"/>
                </a:cubicBezTo>
                <a:lnTo>
                  <a:pt x="2731631" y="1828881"/>
                </a:lnTo>
                <a:cubicBezTo>
                  <a:pt x="2731575" y="1828813"/>
                  <a:pt x="2731521" y="1828744"/>
                  <a:pt x="2731464" y="1828677"/>
                </a:cubicBezTo>
                <a:cubicBezTo>
                  <a:pt x="2729715" y="1828415"/>
                  <a:pt x="2727085" y="1828569"/>
                  <a:pt x="2723037" y="1829303"/>
                </a:cubicBezTo>
                <a:lnTo>
                  <a:pt x="2701616" y="1832725"/>
                </a:lnTo>
                <a:lnTo>
                  <a:pt x="2696239" y="1831904"/>
                </a:lnTo>
                <a:lnTo>
                  <a:pt x="2663445" y="1825958"/>
                </a:lnTo>
                <a:cubicBezTo>
                  <a:pt x="2641260" y="1825904"/>
                  <a:pt x="2595040" y="1827674"/>
                  <a:pt x="2560925" y="1829094"/>
                </a:cubicBezTo>
                <a:cubicBezTo>
                  <a:pt x="2527977" y="1836499"/>
                  <a:pt x="2496507" y="1831991"/>
                  <a:pt x="2458739" y="1834479"/>
                </a:cubicBezTo>
                <a:cubicBezTo>
                  <a:pt x="2419379" y="1848893"/>
                  <a:pt x="2396428" y="1834257"/>
                  <a:pt x="2356074" y="1836991"/>
                </a:cubicBezTo>
                <a:cubicBezTo>
                  <a:pt x="2323435" y="1857644"/>
                  <a:pt x="2325610" y="1826053"/>
                  <a:pt x="2304241" y="1822021"/>
                </a:cubicBezTo>
                <a:lnTo>
                  <a:pt x="2298362" y="1822125"/>
                </a:lnTo>
                <a:lnTo>
                  <a:pt x="2283527" y="1826361"/>
                </a:lnTo>
                <a:lnTo>
                  <a:pt x="2278150" y="1828604"/>
                </a:lnTo>
                <a:cubicBezTo>
                  <a:pt x="2274371" y="1829907"/>
                  <a:pt x="2271762" y="1830461"/>
                  <a:pt x="2269853" y="1830502"/>
                </a:cubicBezTo>
                <a:lnTo>
                  <a:pt x="2269585" y="1830341"/>
                </a:lnTo>
                <a:lnTo>
                  <a:pt x="2225332" y="1845825"/>
                </a:lnTo>
                <a:cubicBezTo>
                  <a:pt x="2211505" y="1836594"/>
                  <a:pt x="2170867" y="1860661"/>
                  <a:pt x="2169048" y="1837658"/>
                </a:cubicBezTo>
                <a:cubicBezTo>
                  <a:pt x="2153238" y="1843278"/>
                  <a:pt x="2146132" y="1854645"/>
                  <a:pt x="2147231" y="1839027"/>
                </a:cubicBezTo>
                <a:cubicBezTo>
                  <a:pt x="2141901" y="1840465"/>
                  <a:pt x="2138205" y="1840014"/>
                  <a:pt x="2135241" y="1838652"/>
                </a:cubicBezTo>
                <a:lnTo>
                  <a:pt x="2099215" y="1850768"/>
                </a:lnTo>
                <a:lnTo>
                  <a:pt x="2094046" y="1850806"/>
                </a:lnTo>
                <a:lnTo>
                  <a:pt x="2071850" y="1861319"/>
                </a:lnTo>
                <a:lnTo>
                  <a:pt x="2039607" y="1874318"/>
                </a:lnTo>
                <a:lnTo>
                  <a:pt x="2037289" y="1874025"/>
                </a:lnTo>
                <a:lnTo>
                  <a:pt x="2023615" y="1881562"/>
                </a:lnTo>
                <a:cubicBezTo>
                  <a:pt x="2019390" y="1884562"/>
                  <a:pt x="1959668" y="1894795"/>
                  <a:pt x="1957176" y="1898709"/>
                </a:cubicBezTo>
                <a:cubicBezTo>
                  <a:pt x="1901224" y="1893805"/>
                  <a:pt x="1914145" y="1913274"/>
                  <a:pt x="1858081" y="1923144"/>
                </a:cubicBezTo>
                <a:cubicBezTo>
                  <a:pt x="1819487" y="1923227"/>
                  <a:pt x="1798952" y="1929741"/>
                  <a:pt x="1738865" y="1944965"/>
                </a:cubicBezTo>
                <a:cubicBezTo>
                  <a:pt x="1698633" y="1955957"/>
                  <a:pt x="1670491" y="1978862"/>
                  <a:pt x="1616692" y="1989107"/>
                </a:cubicBezTo>
                <a:cubicBezTo>
                  <a:pt x="1565257" y="2022368"/>
                  <a:pt x="1474172" y="2022156"/>
                  <a:pt x="1411898" y="2046254"/>
                </a:cubicBezTo>
                <a:cubicBezTo>
                  <a:pt x="1380237" y="2035952"/>
                  <a:pt x="1386648" y="2042292"/>
                  <a:pt x="1375780" y="2047961"/>
                </a:cubicBezTo>
                <a:cubicBezTo>
                  <a:pt x="1375756" y="2047968"/>
                  <a:pt x="1375731" y="2047974"/>
                  <a:pt x="1375707" y="2047981"/>
                </a:cubicBezTo>
                <a:lnTo>
                  <a:pt x="1285585" y="2047113"/>
                </a:lnTo>
                <a:cubicBezTo>
                  <a:pt x="1279541" y="2043453"/>
                  <a:pt x="1272537" y="2040974"/>
                  <a:pt x="1263658" y="2041397"/>
                </a:cubicBezTo>
                <a:cubicBezTo>
                  <a:pt x="1212454" y="2058890"/>
                  <a:pt x="1258499" y="2026611"/>
                  <a:pt x="1170403" y="2033399"/>
                </a:cubicBezTo>
                <a:cubicBezTo>
                  <a:pt x="1166530" y="2036274"/>
                  <a:pt x="1154254" y="2033463"/>
                  <a:pt x="1153718" y="2029576"/>
                </a:cubicBezTo>
                <a:cubicBezTo>
                  <a:pt x="1148486" y="2030819"/>
                  <a:pt x="1137980" y="2038354"/>
                  <a:pt x="1133937" y="2032149"/>
                </a:cubicBezTo>
                <a:cubicBezTo>
                  <a:pt x="1104720" y="2031606"/>
                  <a:pt x="1077532" y="2035424"/>
                  <a:pt x="1054999" y="2043242"/>
                </a:cubicBezTo>
                <a:cubicBezTo>
                  <a:pt x="1024875" y="2038090"/>
                  <a:pt x="1020473" y="2042711"/>
                  <a:pt x="1018405" y="2048281"/>
                </a:cubicBezTo>
                <a:lnTo>
                  <a:pt x="1016563" y="2051718"/>
                </a:lnTo>
                <a:lnTo>
                  <a:pt x="1008284" y="2046742"/>
                </a:lnTo>
                <a:cubicBezTo>
                  <a:pt x="999244" y="2043620"/>
                  <a:pt x="990505" y="2044937"/>
                  <a:pt x="981974" y="2048363"/>
                </a:cubicBezTo>
                <a:lnTo>
                  <a:pt x="971903" y="2053484"/>
                </a:lnTo>
                <a:lnTo>
                  <a:pt x="954015" y="2052529"/>
                </a:lnTo>
                <a:cubicBezTo>
                  <a:pt x="931960" y="2051365"/>
                  <a:pt x="861352" y="2046214"/>
                  <a:pt x="839571" y="2046509"/>
                </a:cubicBezTo>
                <a:lnTo>
                  <a:pt x="823321" y="2054296"/>
                </a:lnTo>
                <a:lnTo>
                  <a:pt x="800990" y="2051523"/>
                </a:lnTo>
                <a:cubicBezTo>
                  <a:pt x="790723" y="2052171"/>
                  <a:pt x="782268" y="2055403"/>
                  <a:pt x="776439" y="2062634"/>
                </a:cubicBezTo>
                <a:cubicBezTo>
                  <a:pt x="773155" y="2056184"/>
                  <a:pt x="769593" y="2059253"/>
                  <a:pt x="763041" y="2063995"/>
                </a:cubicBezTo>
                <a:lnTo>
                  <a:pt x="757863" y="2065877"/>
                </a:lnTo>
                <a:lnTo>
                  <a:pt x="745053" y="2051831"/>
                </a:lnTo>
                <a:lnTo>
                  <a:pt x="722609" y="2049504"/>
                </a:lnTo>
                <a:lnTo>
                  <a:pt x="717618" y="2042131"/>
                </a:lnTo>
                <a:lnTo>
                  <a:pt x="703285" y="2046808"/>
                </a:lnTo>
                <a:cubicBezTo>
                  <a:pt x="698219" y="2048137"/>
                  <a:pt x="690058" y="2049926"/>
                  <a:pt x="680199" y="2051947"/>
                </a:cubicBezTo>
                <a:lnTo>
                  <a:pt x="667351" y="2054469"/>
                </a:lnTo>
                <a:lnTo>
                  <a:pt x="660961" y="2049404"/>
                </a:lnTo>
                <a:lnTo>
                  <a:pt x="638282" y="2060093"/>
                </a:lnTo>
                <a:lnTo>
                  <a:pt x="583551" y="2070197"/>
                </a:lnTo>
                <a:cubicBezTo>
                  <a:pt x="569268" y="2091365"/>
                  <a:pt x="529124" y="2053106"/>
                  <a:pt x="525274" y="2079137"/>
                </a:cubicBezTo>
                <a:cubicBezTo>
                  <a:pt x="506495" y="2056498"/>
                  <a:pt x="440091" y="2069666"/>
                  <a:pt x="405635" y="2059339"/>
                </a:cubicBezTo>
                <a:cubicBezTo>
                  <a:pt x="397410" y="2069278"/>
                  <a:pt x="294416" y="2032966"/>
                  <a:pt x="281555" y="2022847"/>
                </a:cubicBezTo>
                <a:cubicBezTo>
                  <a:pt x="171589" y="1986245"/>
                  <a:pt x="126791" y="1985528"/>
                  <a:pt x="98513" y="1969504"/>
                </a:cubicBezTo>
                <a:cubicBezTo>
                  <a:pt x="85544" y="1965247"/>
                  <a:pt x="73324" y="1958000"/>
                  <a:pt x="56191" y="1950709"/>
                </a:cubicBezTo>
                <a:lnTo>
                  <a:pt x="0" y="1935789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0" name="Затем я разработала анкету, которая содержит часто употребляемые “ложные друзья переводчика”, которые встречаются в учебниках Spotlight.…"/>
          <p:cNvSpPr txBox="1">
            <a:spLocks noGrp="1"/>
          </p:cNvSpPr>
          <p:nvPr>
            <p:ph type="body" idx="1"/>
          </p:nvPr>
        </p:nvSpPr>
        <p:spPr>
          <a:xfrm>
            <a:off x="931025" y="2344189"/>
            <a:ext cx="21729470" cy="101082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indent="-228600" defTabSz="914400" rtl="0">
              <a:lnSpc>
                <a:spcPct val="90000"/>
              </a:lnSpc>
              <a:spcBef>
                <a:spcPts val="5400"/>
              </a:spcBef>
              <a:buSzTx/>
              <a:buFont typeface="Arial" panose="020B0604020202020204" pitchFamily="34" charset="0"/>
              <a:buChar char="•"/>
              <a:defRPr sz="5060"/>
            </a:pP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Затем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я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разработала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анкету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которая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содержит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часто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употребляемые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“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ложные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друзья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переводчика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”,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которые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встречаются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в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учебниках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Spotlight</a:t>
            </a:r>
            <a:r>
              <a:rPr lang="ru-RU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с 5 по </a:t>
            </a:r>
            <a:r>
              <a:rPr lang="ru-RU" sz="32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9 класс.</a:t>
            </a:r>
            <a:endParaRPr lang="en-US" sz="3200" kern="1200" dirty="0">
              <a:solidFill>
                <a:schemeClr val="tx1">
                  <a:lumMod val="85000"/>
                  <a:lumOff val="15000"/>
                </a:schemeClr>
              </a:solidFill>
              <a:latin typeface="+mn-lt"/>
              <a:ea typeface="+mn-ea"/>
              <a:cs typeface="+mn-cs"/>
            </a:endParaRPr>
          </a:p>
          <a:p>
            <a:pPr marL="0" indent="-228600" defTabSz="914400" rtl="0">
              <a:lnSpc>
                <a:spcPct val="90000"/>
              </a:lnSpc>
              <a:spcBef>
                <a:spcPts val="5400"/>
              </a:spcBef>
              <a:buSzTx/>
              <a:buFont typeface="Arial" panose="020B0604020202020204" pitchFamily="34" charset="0"/>
              <a:buChar char="•"/>
              <a:defRPr sz="5060"/>
            </a:pP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Анкета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состоит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из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 20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вопросов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с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вариантами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перевода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:</a:t>
            </a:r>
          </a:p>
          <a:p>
            <a:pPr marL="669395" indent="-228600" defTabSz="914400" rtl="0">
              <a:lnSpc>
                <a:spcPct val="90000"/>
              </a:lnSpc>
              <a:spcBef>
                <a:spcPts val="5400"/>
              </a:spcBef>
              <a:buFont typeface="Arial" panose="020B0604020202020204" pitchFamily="34" charset="0"/>
              <a:buChar char="•"/>
              <a:defRPr sz="5060"/>
            </a:pP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Один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или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два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с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правильным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переводом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pPr marL="669395" indent="-228600" defTabSz="914400" rtl="0">
              <a:lnSpc>
                <a:spcPct val="90000"/>
              </a:lnSpc>
              <a:spcBef>
                <a:spcPts val="5400"/>
              </a:spcBef>
              <a:buFont typeface="Arial" panose="020B0604020202020204" pitchFamily="34" charset="0"/>
              <a:buChar char="•"/>
              <a:defRPr sz="5060"/>
            </a:pP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Один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или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два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с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ложным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переводом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.</a:t>
            </a:r>
          </a:p>
          <a:p>
            <a:pPr marL="0" indent="-228600" defTabSz="914400" rtl="0">
              <a:lnSpc>
                <a:spcPct val="90000"/>
              </a:lnSpc>
              <a:spcBef>
                <a:spcPts val="5400"/>
              </a:spcBef>
              <a:buSzTx/>
              <a:buFont typeface="Arial" panose="020B0604020202020204" pitchFamily="34" charset="0"/>
              <a:buChar char="•"/>
              <a:defRPr sz="5060"/>
            </a:pP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итогам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тестирования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среди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учеников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7-9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классов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я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пришла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к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выводу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что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70%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учащихся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совершают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ошибки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при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переводе,то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есть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выбирают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ложные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вместо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правильного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значения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. </a:t>
            </a:r>
          </a:p>
          <a:p>
            <a:pPr marL="0" indent="-228600" defTabSz="914400" rtl="0">
              <a:lnSpc>
                <a:spcPct val="90000"/>
              </a:lnSpc>
              <a:spcBef>
                <a:spcPts val="5400"/>
              </a:spcBef>
              <a:buSzTx/>
              <a:buFont typeface="Arial" panose="020B0604020202020204" pitchFamily="34" charset="0"/>
              <a:buChar char="•"/>
              <a:defRPr sz="5060"/>
            </a:pP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Я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объясняю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это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тем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что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ребята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опираются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на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родной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язык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при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переводе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иностранных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слов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как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результат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: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проблема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толкования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слов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и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его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3200" kern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перевода</a:t>
            </a:r>
            <a:r>
              <a:rPr lang="en-US" sz="320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rPr>
              <a:t>. </a:t>
            </a:r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142DCE2C-2863-46FA-9BE7-24365A24D9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449172" y="11941792"/>
            <a:ext cx="19934832" cy="1774208"/>
          </a:xfrm>
          <a:custGeom>
            <a:avLst/>
            <a:gdLst>
              <a:gd name="connsiteX0" fmla="*/ 4686423 w 9517857"/>
              <a:gd name="connsiteY0" fmla="*/ 247919 h 918356"/>
              <a:gd name="connsiteX1" fmla="*/ 4689051 w 9517857"/>
              <a:gd name="connsiteY1" fmla="*/ 250968 h 918356"/>
              <a:gd name="connsiteX2" fmla="*/ 4687244 w 9517857"/>
              <a:gd name="connsiteY2" fmla="*/ 251298 h 918356"/>
              <a:gd name="connsiteX3" fmla="*/ 4685225 w 9517857"/>
              <a:gd name="connsiteY3" fmla="*/ 246530 h 918356"/>
              <a:gd name="connsiteX4" fmla="*/ 4686133 w 9517857"/>
              <a:gd name="connsiteY4" fmla="*/ 246727 h 918356"/>
              <a:gd name="connsiteX5" fmla="*/ 4686423 w 9517857"/>
              <a:gd name="connsiteY5" fmla="*/ 247919 h 918356"/>
              <a:gd name="connsiteX6" fmla="*/ 9517856 w 9517857"/>
              <a:gd name="connsiteY6" fmla="*/ 0 h 918356"/>
              <a:gd name="connsiteX7" fmla="*/ 9517857 w 9517857"/>
              <a:gd name="connsiteY7" fmla="*/ 12 h 918356"/>
              <a:gd name="connsiteX8" fmla="*/ 9517857 w 9517857"/>
              <a:gd name="connsiteY8" fmla="*/ 918356 h 918356"/>
              <a:gd name="connsiteX9" fmla="*/ 14604 w 9517857"/>
              <a:gd name="connsiteY9" fmla="*/ 918356 h 918356"/>
              <a:gd name="connsiteX10" fmla="*/ 12841 w 9517857"/>
              <a:gd name="connsiteY10" fmla="*/ 917763 h 918356"/>
              <a:gd name="connsiteX11" fmla="*/ 93 w 9517857"/>
              <a:gd name="connsiteY11" fmla="*/ 912471 h 918356"/>
              <a:gd name="connsiteX12" fmla="*/ 58674 w 9517857"/>
              <a:gd name="connsiteY12" fmla="*/ 890322 h 918356"/>
              <a:gd name="connsiteX13" fmla="*/ 275005 w 9517857"/>
              <a:gd name="connsiteY13" fmla="*/ 807229 h 918356"/>
              <a:gd name="connsiteX14" fmla="*/ 587824 w 9517857"/>
              <a:gd name="connsiteY14" fmla="*/ 798195 h 918356"/>
              <a:gd name="connsiteX15" fmla="*/ 651826 w 9517857"/>
              <a:gd name="connsiteY15" fmla="*/ 738338 h 918356"/>
              <a:gd name="connsiteX16" fmla="*/ 727985 w 9517857"/>
              <a:gd name="connsiteY16" fmla="*/ 719826 h 918356"/>
              <a:gd name="connsiteX17" fmla="*/ 778982 w 9517857"/>
              <a:gd name="connsiteY17" fmla="*/ 710142 h 918356"/>
              <a:gd name="connsiteX18" fmla="*/ 849944 w 9517857"/>
              <a:gd name="connsiteY18" fmla="*/ 717987 h 918356"/>
              <a:gd name="connsiteX19" fmla="*/ 921659 w 9517857"/>
              <a:gd name="connsiteY19" fmla="*/ 712695 h 918356"/>
              <a:gd name="connsiteX20" fmla="*/ 930946 w 9517857"/>
              <a:gd name="connsiteY20" fmla="*/ 734046 h 918356"/>
              <a:gd name="connsiteX21" fmla="*/ 986250 w 9517857"/>
              <a:gd name="connsiteY21" fmla="*/ 713530 h 918356"/>
              <a:gd name="connsiteX22" fmla="*/ 1013752 w 9517857"/>
              <a:gd name="connsiteY22" fmla="*/ 713361 h 918356"/>
              <a:gd name="connsiteX23" fmla="*/ 1023734 w 9517857"/>
              <a:gd name="connsiteY23" fmla="*/ 718571 h 918356"/>
              <a:gd name="connsiteX24" fmla="*/ 1063207 w 9517857"/>
              <a:gd name="connsiteY24" fmla="*/ 715651 h 918356"/>
              <a:gd name="connsiteX25" fmla="*/ 1081980 w 9517857"/>
              <a:gd name="connsiteY25" fmla="*/ 738455 h 918356"/>
              <a:gd name="connsiteX26" fmla="*/ 1218120 w 9517857"/>
              <a:gd name="connsiteY26" fmla="*/ 713280 h 918356"/>
              <a:gd name="connsiteX27" fmla="*/ 1397459 w 9517857"/>
              <a:gd name="connsiteY27" fmla="*/ 691190 h 918356"/>
              <a:gd name="connsiteX28" fmla="*/ 1580688 w 9517857"/>
              <a:gd name="connsiteY28" fmla="*/ 693697 h 918356"/>
              <a:gd name="connsiteX29" fmla="*/ 1772334 w 9517857"/>
              <a:gd name="connsiteY29" fmla="*/ 710640 h 918356"/>
              <a:gd name="connsiteX30" fmla="*/ 2002561 w 9517857"/>
              <a:gd name="connsiteY30" fmla="*/ 659917 h 918356"/>
              <a:gd name="connsiteX31" fmla="*/ 2135144 w 9517857"/>
              <a:gd name="connsiteY31" fmla="*/ 636501 h 918356"/>
              <a:gd name="connsiteX32" fmla="*/ 2440292 w 9517857"/>
              <a:gd name="connsiteY32" fmla="*/ 593862 h 918356"/>
              <a:gd name="connsiteX33" fmla="*/ 2547829 w 9517857"/>
              <a:gd name="connsiteY33" fmla="*/ 566150 h 918356"/>
              <a:gd name="connsiteX34" fmla="*/ 2658055 w 9517857"/>
              <a:gd name="connsiteY34" fmla="*/ 578727 h 918356"/>
              <a:gd name="connsiteX35" fmla="*/ 2693698 w 9517857"/>
              <a:gd name="connsiteY35" fmla="*/ 560029 h 918356"/>
              <a:gd name="connsiteX36" fmla="*/ 2699673 w 9517857"/>
              <a:gd name="connsiteY36" fmla="*/ 556400 h 918356"/>
              <a:gd name="connsiteX37" fmla="*/ 2727306 w 9517857"/>
              <a:gd name="connsiteY37" fmla="*/ 550698 h 918356"/>
              <a:gd name="connsiteX38" fmla="*/ 2730451 w 9517857"/>
              <a:gd name="connsiteY38" fmla="*/ 538058 h 918356"/>
              <a:gd name="connsiteX39" fmla="*/ 2768713 w 9517857"/>
              <a:gd name="connsiteY39" fmla="*/ 521575 h 918356"/>
              <a:gd name="connsiteX40" fmla="*/ 2820868 w 9517857"/>
              <a:gd name="connsiteY40" fmla="*/ 514160 h 918356"/>
              <a:gd name="connsiteX41" fmla="*/ 3073635 w 9517857"/>
              <a:gd name="connsiteY41" fmla="*/ 491294 h 918356"/>
              <a:gd name="connsiteX42" fmla="*/ 3222071 w 9517857"/>
              <a:gd name="connsiteY42" fmla="*/ 470559 h 918356"/>
              <a:gd name="connsiteX43" fmla="*/ 3274069 w 9517857"/>
              <a:gd name="connsiteY43" fmla="*/ 451605 h 918356"/>
              <a:gd name="connsiteX44" fmla="*/ 3349632 w 9517857"/>
              <a:gd name="connsiteY44" fmla="*/ 432583 h 918356"/>
              <a:gd name="connsiteX45" fmla="*/ 3479593 w 9517857"/>
              <a:gd name="connsiteY45" fmla="*/ 390437 h 918356"/>
              <a:gd name="connsiteX46" fmla="*/ 3660110 w 9517857"/>
              <a:gd name="connsiteY46" fmla="*/ 348726 h 918356"/>
              <a:gd name="connsiteX47" fmla="*/ 3750023 w 9517857"/>
              <a:gd name="connsiteY47" fmla="*/ 370678 h 918356"/>
              <a:gd name="connsiteX48" fmla="*/ 3844133 w 9517857"/>
              <a:gd name="connsiteY48" fmla="*/ 360648 h 918356"/>
              <a:gd name="connsiteX49" fmla="*/ 3913545 w 9517857"/>
              <a:gd name="connsiteY49" fmla="*/ 344235 h 918356"/>
              <a:gd name="connsiteX50" fmla="*/ 4266740 w 9517857"/>
              <a:gd name="connsiteY50" fmla="*/ 361454 h 918356"/>
              <a:gd name="connsiteX51" fmla="*/ 4430770 w 9517857"/>
              <a:gd name="connsiteY51" fmla="*/ 342643 h 918356"/>
              <a:gd name="connsiteX52" fmla="*/ 4512664 w 9517857"/>
              <a:gd name="connsiteY52" fmla="*/ 319948 h 918356"/>
              <a:gd name="connsiteX53" fmla="*/ 4616423 w 9517857"/>
              <a:gd name="connsiteY53" fmla="*/ 290914 h 918356"/>
              <a:gd name="connsiteX54" fmla="*/ 4691675 w 9517857"/>
              <a:gd name="connsiteY54" fmla="*/ 254011 h 918356"/>
              <a:gd name="connsiteX55" fmla="*/ 4689051 w 9517857"/>
              <a:gd name="connsiteY55" fmla="*/ 250968 h 918356"/>
              <a:gd name="connsiteX56" fmla="*/ 4719994 w 9517857"/>
              <a:gd name="connsiteY56" fmla="*/ 245307 h 918356"/>
              <a:gd name="connsiteX57" fmla="*/ 4752894 w 9517857"/>
              <a:gd name="connsiteY57" fmla="*/ 239875 h 918356"/>
              <a:gd name="connsiteX58" fmla="*/ 4769329 w 9517857"/>
              <a:gd name="connsiteY58" fmla="*/ 233585 h 918356"/>
              <a:gd name="connsiteX59" fmla="*/ 4775634 w 9517857"/>
              <a:gd name="connsiteY59" fmla="*/ 234063 h 918356"/>
              <a:gd name="connsiteX60" fmla="*/ 4790452 w 9517857"/>
              <a:gd name="connsiteY60" fmla="*/ 233572 h 918356"/>
              <a:gd name="connsiteX61" fmla="*/ 4789062 w 9517857"/>
              <a:gd name="connsiteY61" fmla="*/ 241924 h 918356"/>
              <a:gd name="connsiteX62" fmla="*/ 4827826 w 9517857"/>
              <a:gd name="connsiteY62" fmla="*/ 246977 h 918356"/>
              <a:gd name="connsiteX63" fmla="*/ 4892569 w 9517857"/>
              <a:gd name="connsiteY63" fmla="*/ 249933 h 918356"/>
              <a:gd name="connsiteX64" fmla="*/ 4896611 w 9517857"/>
              <a:gd name="connsiteY64" fmla="*/ 240448 h 918356"/>
              <a:gd name="connsiteX65" fmla="*/ 4917286 w 9517857"/>
              <a:gd name="connsiteY65" fmla="*/ 243659 h 918356"/>
              <a:gd name="connsiteX66" fmla="*/ 4981173 w 9517857"/>
              <a:gd name="connsiteY66" fmla="*/ 247103 h 918356"/>
              <a:gd name="connsiteX67" fmla="*/ 5060397 w 9517857"/>
              <a:gd name="connsiteY67" fmla="*/ 263688 h 918356"/>
              <a:gd name="connsiteX68" fmla="*/ 5252996 w 9517857"/>
              <a:gd name="connsiteY68" fmla="*/ 270655 h 918356"/>
              <a:gd name="connsiteX69" fmla="*/ 5358056 w 9517857"/>
              <a:gd name="connsiteY69" fmla="*/ 247248 h 918356"/>
              <a:gd name="connsiteX70" fmla="*/ 5426496 w 9517857"/>
              <a:gd name="connsiteY70" fmla="*/ 235142 h 918356"/>
              <a:gd name="connsiteX71" fmla="*/ 5497161 w 9517857"/>
              <a:gd name="connsiteY71" fmla="*/ 228808 h 918356"/>
              <a:gd name="connsiteX72" fmla="*/ 5826043 w 9517857"/>
              <a:gd name="connsiteY72" fmla="*/ 148073 h 918356"/>
              <a:gd name="connsiteX73" fmla="*/ 6013415 w 9517857"/>
              <a:gd name="connsiteY73" fmla="*/ 137316 h 918356"/>
              <a:gd name="connsiteX74" fmla="*/ 6080994 w 9517857"/>
              <a:gd name="connsiteY74" fmla="*/ 142938 h 918356"/>
              <a:gd name="connsiteX75" fmla="*/ 6194152 w 9517857"/>
              <a:gd name="connsiteY75" fmla="*/ 151772 h 918356"/>
              <a:gd name="connsiteX76" fmla="*/ 6281379 w 9517857"/>
              <a:gd name="connsiteY76" fmla="*/ 181626 h 918356"/>
              <a:gd name="connsiteX77" fmla="*/ 6374947 w 9517857"/>
              <a:gd name="connsiteY77" fmla="*/ 179799 h 918356"/>
              <a:gd name="connsiteX78" fmla="*/ 6448518 w 9517857"/>
              <a:gd name="connsiteY78" fmla="*/ 164378 h 918356"/>
              <a:gd name="connsiteX79" fmla="*/ 6544700 w 9517857"/>
              <a:gd name="connsiteY79" fmla="*/ 167161 h 918356"/>
              <a:gd name="connsiteX80" fmla="*/ 6648353 w 9517857"/>
              <a:gd name="connsiteY80" fmla="*/ 172250 h 918356"/>
              <a:gd name="connsiteX81" fmla="*/ 6736227 w 9517857"/>
              <a:gd name="connsiteY81" fmla="*/ 173216 h 918356"/>
              <a:gd name="connsiteX82" fmla="*/ 6977218 w 9517857"/>
              <a:gd name="connsiteY82" fmla="*/ 184289 h 918356"/>
              <a:gd name="connsiteX83" fmla="*/ 7065221 w 9517857"/>
              <a:gd name="connsiteY83" fmla="*/ 227531 h 918356"/>
              <a:gd name="connsiteX84" fmla="*/ 7366876 w 9517857"/>
              <a:gd name="connsiteY84" fmla="*/ 248468 h 918356"/>
              <a:gd name="connsiteX85" fmla="*/ 7565449 w 9517857"/>
              <a:gd name="connsiteY85" fmla="*/ 258950 h 918356"/>
              <a:gd name="connsiteX86" fmla="*/ 7599285 w 9517857"/>
              <a:gd name="connsiteY86" fmla="*/ 266021 h 918356"/>
              <a:gd name="connsiteX87" fmla="*/ 7644411 w 9517857"/>
              <a:gd name="connsiteY87" fmla="*/ 258986 h 918356"/>
              <a:gd name="connsiteX88" fmla="*/ 7825110 w 9517857"/>
              <a:gd name="connsiteY88" fmla="*/ 229109 h 918356"/>
              <a:gd name="connsiteX89" fmla="*/ 7965804 w 9517857"/>
              <a:gd name="connsiteY89" fmla="*/ 190545 h 918356"/>
              <a:gd name="connsiteX90" fmla="*/ 8147401 w 9517857"/>
              <a:gd name="connsiteY90" fmla="*/ 205617 h 918356"/>
              <a:gd name="connsiteX91" fmla="*/ 8256033 w 9517857"/>
              <a:gd name="connsiteY91" fmla="*/ 193713 h 918356"/>
              <a:gd name="connsiteX92" fmla="*/ 8410677 w 9517857"/>
              <a:gd name="connsiteY92" fmla="*/ 172167 h 918356"/>
              <a:gd name="connsiteX93" fmla="*/ 8617841 w 9517857"/>
              <a:gd name="connsiteY93" fmla="*/ 155167 h 918356"/>
              <a:gd name="connsiteX94" fmla="*/ 8715976 w 9517857"/>
              <a:gd name="connsiteY94" fmla="*/ 178374 h 918356"/>
              <a:gd name="connsiteX95" fmla="*/ 8778827 w 9517857"/>
              <a:gd name="connsiteY95" fmla="*/ 172936 h 918356"/>
              <a:gd name="connsiteX96" fmla="*/ 8840778 w 9517857"/>
              <a:gd name="connsiteY96" fmla="*/ 143149 h 918356"/>
              <a:gd name="connsiteX97" fmla="*/ 9010380 w 9517857"/>
              <a:gd name="connsiteY97" fmla="*/ 91891 h 918356"/>
              <a:gd name="connsiteX98" fmla="*/ 9110856 w 9517857"/>
              <a:gd name="connsiteY98" fmla="*/ 70997 h 918356"/>
              <a:gd name="connsiteX99" fmla="*/ 9268817 w 9517857"/>
              <a:gd name="connsiteY99" fmla="*/ 53082 h 918356"/>
              <a:gd name="connsiteX100" fmla="*/ 9316667 w 9517857"/>
              <a:gd name="connsiteY100" fmla="*/ 45047 h 918356"/>
              <a:gd name="connsiteX101" fmla="*/ 9428209 w 9517857"/>
              <a:gd name="connsiteY101" fmla="*/ 29923 h 918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9517857" h="918356">
                <a:moveTo>
                  <a:pt x="4686423" y="247919"/>
                </a:moveTo>
                <a:lnTo>
                  <a:pt x="4689051" y="250968"/>
                </a:lnTo>
                <a:lnTo>
                  <a:pt x="4687244" y="251298"/>
                </a:lnTo>
                <a:close/>
                <a:moveTo>
                  <a:pt x="4685225" y="246530"/>
                </a:moveTo>
                <a:cubicBezTo>
                  <a:pt x="4688837" y="243198"/>
                  <a:pt x="4687468" y="244598"/>
                  <a:pt x="4686133" y="246727"/>
                </a:cubicBezTo>
                <a:lnTo>
                  <a:pt x="4686423" y="247919"/>
                </a:lnTo>
                <a:close/>
                <a:moveTo>
                  <a:pt x="9517856" y="0"/>
                </a:moveTo>
                <a:lnTo>
                  <a:pt x="9517857" y="12"/>
                </a:lnTo>
                <a:lnTo>
                  <a:pt x="9517857" y="918356"/>
                </a:lnTo>
                <a:lnTo>
                  <a:pt x="14604" y="918356"/>
                </a:lnTo>
                <a:lnTo>
                  <a:pt x="12841" y="917763"/>
                </a:lnTo>
                <a:cubicBezTo>
                  <a:pt x="4532" y="914864"/>
                  <a:pt x="-773" y="912807"/>
                  <a:pt x="93" y="912471"/>
                </a:cubicBezTo>
                <a:cubicBezTo>
                  <a:pt x="172" y="912298"/>
                  <a:pt x="58594" y="890495"/>
                  <a:pt x="58674" y="890322"/>
                </a:cubicBezTo>
                <a:cubicBezTo>
                  <a:pt x="127436" y="929614"/>
                  <a:pt x="206243" y="828226"/>
                  <a:pt x="275005" y="807229"/>
                </a:cubicBezTo>
                <a:cubicBezTo>
                  <a:pt x="303983" y="806087"/>
                  <a:pt x="504960" y="777375"/>
                  <a:pt x="587824" y="798195"/>
                </a:cubicBezTo>
                <a:cubicBezTo>
                  <a:pt x="598733" y="769348"/>
                  <a:pt x="682904" y="785924"/>
                  <a:pt x="651826" y="738338"/>
                </a:cubicBezTo>
                <a:cubicBezTo>
                  <a:pt x="688440" y="737862"/>
                  <a:pt x="753255" y="750396"/>
                  <a:pt x="727985" y="719826"/>
                </a:cubicBezTo>
                <a:cubicBezTo>
                  <a:pt x="739648" y="718749"/>
                  <a:pt x="775717" y="715087"/>
                  <a:pt x="778982" y="710142"/>
                </a:cubicBezTo>
                <a:cubicBezTo>
                  <a:pt x="779189" y="709407"/>
                  <a:pt x="849736" y="718721"/>
                  <a:pt x="849944" y="717987"/>
                </a:cubicBezTo>
                <a:lnTo>
                  <a:pt x="921659" y="712695"/>
                </a:lnTo>
                <a:lnTo>
                  <a:pt x="930946" y="734046"/>
                </a:lnTo>
                <a:lnTo>
                  <a:pt x="986250" y="713530"/>
                </a:lnTo>
                <a:lnTo>
                  <a:pt x="1013752" y="713361"/>
                </a:lnTo>
                <a:lnTo>
                  <a:pt x="1023734" y="718571"/>
                </a:lnTo>
                <a:cubicBezTo>
                  <a:pt x="1033291" y="721276"/>
                  <a:pt x="1045398" y="721394"/>
                  <a:pt x="1063207" y="715651"/>
                </a:cubicBezTo>
                <a:lnTo>
                  <a:pt x="1081980" y="738455"/>
                </a:lnTo>
                <a:lnTo>
                  <a:pt x="1218120" y="713280"/>
                </a:lnTo>
                <a:cubicBezTo>
                  <a:pt x="1230137" y="716162"/>
                  <a:pt x="1387179" y="685179"/>
                  <a:pt x="1397459" y="691190"/>
                </a:cubicBezTo>
                <a:cubicBezTo>
                  <a:pt x="1490025" y="704984"/>
                  <a:pt x="1465878" y="715604"/>
                  <a:pt x="1580688" y="693697"/>
                </a:cubicBezTo>
                <a:cubicBezTo>
                  <a:pt x="1607067" y="704379"/>
                  <a:pt x="1719477" y="658239"/>
                  <a:pt x="1772334" y="710640"/>
                </a:cubicBezTo>
                <a:cubicBezTo>
                  <a:pt x="1745536" y="644824"/>
                  <a:pt x="1976078" y="716436"/>
                  <a:pt x="2002561" y="659917"/>
                </a:cubicBezTo>
                <a:cubicBezTo>
                  <a:pt x="2045346" y="660357"/>
                  <a:pt x="2166676" y="654391"/>
                  <a:pt x="2135144" y="636501"/>
                </a:cubicBezTo>
                <a:cubicBezTo>
                  <a:pt x="2276591" y="665055"/>
                  <a:pt x="2293173" y="591792"/>
                  <a:pt x="2440292" y="593862"/>
                </a:cubicBezTo>
                <a:cubicBezTo>
                  <a:pt x="2495160" y="534824"/>
                  <a:pt x="2473343" y="585644"/>
                  <a:pt x="2547829" y="566150"/>
                </a:cubicBezTo>
                <a:cubicBezTo>
                  <a:pt x="2545438" y="614169"/>
                  <a:pt x="2632278" y="528280"/>
                  <a:pt x="2658055" y="578727"/>
                </a:cubicBezTo>
                <a:cubicBezTo>
                  <a:pt x="2670795" y="573581"/>
                  <a:pt x="2682322" y="567005"/>
                  <a:pt x="2693698" y="560029"/>
                </a:cubicBezTo>
                <a:lnTo>
                  <a:pt x="2699673" y="556400"/>
                </a:lnTo>
                <a:lnTo>
                  <a:pt x="2727306" y="550698"/>
                </a:lnTo>
                <a:lnTo>
                  <a:pt x="2730451" y="538058"/>
                </a:lnTo>
                <a:lnTo>
                  <a:pt x="2768713" y="521575"/>
                </a:lnTo>
                <a:cubicBezTo>
                  <a:pt x="2783756" y="517104"/>
                  <a:pt x="2800788" y="514291"/>
                  <a:pt x="2820868" y="514160"/>
                </a:cubicBezTo>
                <a:cubicBezTo>
                  <a:pt x="2894791" y="532885"/>
                  <a:pt x="2981506" y="465507"/>
                  <a:pt x="3073635" y="491294"/>
                </a:cubicBezTo>
                <a:cubicBezTo>
                  <a:pt x="3106872" y="496624"/>
                  <a:pt x="3205785" y="487718"/>
                  <a:pt x="3222071" y="470559"/>
                </a:cubicBezTo>
                <a:cubicBezTo>
                  <a:pt x="3242193" y="465514"/>
                  <a:pt x="3267163" y="469136"/>
                  <a:pt x="3274069" y="451605"/>
                </a:cubicBezTo>
                <a:cubicBezTo>
                  <a:pt x="3286659" y="430165"/>
                  <a:pt x="3363648" y="455571"/>
                  <a:pt x="3349632" y="432583"/>
                </a:cubicBezTo>
                <a:cubicBezTo>
                  <a:pt x="3404182" y="449847"/>
                  <a:pt x="3438210" y="404323"/>
                  <a:pt x="3479593" y="390437"/>
                </a:cubicBezTo>
                <a:cubicBezTo>
                  <a:pt x="3523240" y="408403"/>
                  <a:pt x="3567027" y="361554"/>
                  <a:pt x="3660110" y="348726"/>
                </a:cubicBezTo>
                <a:cubicBezTo>
                  <a:pt x="3708299" y="369683"/>
                  <a:pt x="3662447" y="344775"/>
                  <a:pt x="3750023" y="370678"/>
                </a:cubicBezTo>
                <a:cubicBezTo>
                  <a:pt x="3752092" y="367132"/>
                  <a:pt x="3816880" y="365055"/>
                  <a:pt x="3844133" y="360648"/>
                </a:cubicBezTo>
                <a:cubicBezTo>
                  <a:pt x="3871386" y="356240"/>
                  <a:pt x="3882848" y="332490"/>
                  <a:pt x="3913545" y="344235"/>
                </a:cubicBezTo>
                <a:cubicBezTo>
                  <a:pt x="4050255" y="376864"/>
                  <a:pt x="4159924" y="363190"/>
                  <a:pt x="4266740" y="361454"/>
                </a:cubicBezTo>
                <a:cubicBezTo>
                  <a:pt x="4385770" y="354374"/>
                  <a:pt x="4314535" y="340143"/>
                  <a:pt x="4430770" y="342643"/>
                </a:cubicBezTo>
                <a:cubicBezTo>
                  <a:pt x="4439969" y="322594"/>
                  <a:pt x="4478290" y="314645"/>
                  <a:pt x="4512664" y="319948"/>
                </a:cubicBezTo>
                <a:cubicBezTo>
                  <a:pt x="4570011" y="315138"/>
                  <a:pt x="4549085" y="269599"/>
                  <a:pt x="4616423" y="290914"/>
                </a:cubicBezTo>
                <a:cubicBezTo>
                  <a:pt x="4599641" y="270277"/>
                  <a:pt x="4692085" y="269216"/>
                  <a:pt x="4691675" y="254011"/>
                </a:cubicBezTo>
                <a:lnTo>
                  <a:pt x="4689051" y="250968"/>
                </a:lnTo>
                <a:lnTo>
                  <a:pt x="4719994" y="245307"/>
                </a:lnTo>
                <a:cubicBezTo>
                  <a:pt x="4732635" y="242775"/>
                  <a:pt x="4745300" y="240335"/>
                  <a:pt x="4752894" y="239875"/>
                </a:cubicBezTo>
                <a:lnTo>
                  <a:pt x="4769329" y="233585"/>
                </a:lnTo>
                <a:lnTo>
                  <a:pt x="4775634" y="234063"/>
                </a:lnTo>
                <a:lnTo>
                  <a:pt x="4790452" y="233572"/>
                </a:lnTo>
                <a:cubicBezTo>
                  <a:pt x="4789989" y="236356"/>
                  <a:pt x="4789525" y="239141"/>
                  <a:pt x="4789062" y="241924"/>
                </a:cubicBezTo>
                <a:cubicBezTo>
                  <a:pt x="4786342" y="249932"/>
                  <a:pt x="4804560" y="248631"/>
                  <a:pt x="4827826" y="246977"/>
                </a:cubicBezTo>
                <a:cubicBezTo>
                  <a:pt x="4875782" y="239569"/>
                  <a:pt x="4874112" y="283413"/>
                  <a:pt x="4892569" y="249933"/>
                </a:cubicBezTo>
                <a:lnTo>
                  <a:pt x="4896611" y="240448"/>
                </a:lnTo>
                <a:lnTo>
                  <a:pt x="4917286" y="243659"/>
                </a:lnTo>
                <a:cubicBezTo>
                  <a:pt x="4923060" y="243799"/>
                  <a:pt x="4981729" y="240979"/>
                  <a:pt x="4981173" y="247103"/>
                </a:cubicBezTo>
                <a:cubicBezTo>
                  <a:pt x="5024880" y="220690"/>
                  <a:pt x="5014146" y="257963"/>
                  <a:pt x="5060397" y="263688"/>
                </a:cubicBezTo>
                <a:cubicBezTo>
                  <a:pt x="5093356" y="238589"/>
                  <a:pt x="5157892" y="275351"/>
                  <a:pt x="5252996" y="270655"/>
                </a:cubicBezTo>
                <a:cubicBezTo>
                  <a:pt x="5288840" y="241872"/>
                  <a:pt x="5287005" y="287921"/>
                  <a:pt x="5358056" y="247248"/>
                </a:cubicBezTo>
                <a:cubicBezTo>
                  <a:pt x="5361752" y="250257"/>
                  <a:pt x="5403312" y="238215"/>
                  <a:pt x="5426496" y="235142"/>
                </a:cubicBezTo>
                <a:cubicBezTo>
                  <a:pt x="5449679" y="232069"/>
                  <a:pt x="5473549" y="245611"/>
                  <a:pt x="5497161" y="228808"/>
                </a:cubicBezTo>
                <a:cubicBezTo>
                  <a:pt x="5611861" y="172767"/>
                  <a:pt x="5723211" y="165860"/>
                  <a:pt x="5826043" y="148073"/>
                </a:cubicBezTo>
                <a:cubicBezTo>
                  <a:pt x="5943127" y="133166"/>
                  <a:pt x="5872659" y="193078"/>
                  <a:pt x="6013415" y="137316"/>
                </a:cubicBezTo>
                <a:cubicBezTo>
                  <a:pt x="6031924" y="154783"/>
                  <a:pt x="6050745" y="154258"/>
                  <a:pt x="6080994" y="142938"/>
                </a:cubicBezTo>
                <a:cubicBezTo>
                  <a:pt x="6138083" y="137090"/>
                  <a:pt x="6140195" y="184383"/>
                  <a:pt x="6194152" y="151772"/>
                </a:cubicBezTo>
                <a:cubicBezTo>
                  <a:pt x="6187280" y="177783"/>
                  <a:pt x="6304222" y="153410"/>
                  <a:pt x="6281379" y="181626"/>
                </a:cubicBezTo>
                <a:cubicBezTo>
                  <a:pt x="6321899" y="201819"/>
                  <a:pt x="6335111" y="162590"/>
                  <a:pt x="6374947" y="179799"/>
                </a:cubicBezTo>
                <a:cubicBezTo>
                  <a:pt x="6417404" y="181336"/>
                  <a:pt x="6402484" y="169694"/>
                  <a:pt x="6448518" y="164378"/>
                </a:cubicBezTo>
                <a:cubicBezTo>
                  <a:pt x="6504958" y="162488"/>
                  <a:pt x="6493438" y="111203"/>
                  <a:pt x="6544700" y="167161"/>
                </a:cubicBezTo>
                <a:cubicBezTo>
                  <a:pt x="6601507" y="148697"/>
                  <a:pt x="6566269" y="164386"/>
                  <a:pt x="6648353" y="172250"/>
                </a:cubicBezTo>
                <a:cubicBezTo>
                  <a:pt x="6680008" y="155223"/>
                  <a:pt x="6707960" y="160673"/>
                  <a:pt x="6736227" y="173216"/>
                </a:cubicBezTo>
                <a:cubicBezTo>
                  <a:pt x="6813963" y="164284"/>
                  <a:pt x="6888143" y="181296"/>
                  <a:pt x="6977218" y="184289"/>
                </a:cubicBezTo>
                <a:cubicBezTo>
                  <a:pt x="7040424" y="188318"/>
                  <a:pt x="7000278" y="216835"/>
                  <a:pt x="7065221" y="227531"/>
                </a:cubicBezTo>
                <a:cubicBezTo>
                  <a:pt x="7130163" y="238228"/>
                  <a:pt x="7291878" y="238208"/>
                  <a:pt x="7366876" y="248468"/>
                </a:cubicBezTo>
                <a:cubicBezTo>
                  <a:pt x="7491356" y="206752"/>
                  <a:pt x="7367734" y="280166"/>
                  <a:pt x="7565449" y="258950"/>
                </a:cubicBezTo>
                <a:cubicBezTo>
                  <a:pt x="7575959" y="252432"/>
                  <a:pt x="7600854" y="257628"/>
                  <a:pt x="7599285" y="266021"/>
                </a:cubicBezTo>
                <a:cubicBezTo>
                  <a:pt x="7611616" y="262940"/>
                  <a:pt x="7639946" y="245819"/>
                  <a:pt x="7644411" y="258986"/>
                </a:cubicBezTo>
                <a:cubicBezTo>
                  <a:pt x="7708015" y="258012"/>
                  <a:pt x="7770249" y="247724"/>
                  <a:pt x="7825110" y="229109"/>
                </a:cubicBezTo>
                <a:cubicBezTo>
                  <a:pt x="7949762" y="247028"/>
                  <a:pt x="7921956" y="197757"/>
                  <a:pt x="7965804" y="190545"/>
                </a:cubicBezTo>
                <a:cubicBezTo>
                  <a:pt x="8039439" y="213878"/>
                  <a:pt x="8063651" y="191475"/>
                  <a:pt x="8147401" y="205617"/>
                </a:cubicBezTo>
                <a:cubicBezTo>
                  <a:pt x="8166453" y="196610"/>
                  <a:pt x="8225048" y="207099"/>
                  <a:pt x="8256033" y="193713"/>
                </a:cubicBezTo>
                <a:cubicBezTo>
                  <a:pt x="8311388" y="242017"/>
                  <a:pt x="8350376" y="178592"/>
                  <a:pt x="8410677" y="172167"/>
                </a:cubicBezTo>
                <a:cubicBezTo>
                  <a:pt x="8470978" y="165743"/>
                  <a:pt x="8572470" y="206385"/>
                  <a:pt x="8617841" y="155167"/>
                </a:cubicBezTo>
                <a:cubicBezTo>
                  <a:pt x="8646050" y="160448"/>
                  <a:pt x="8664949" y="183631"/>
                  <a:pt x="8715976" y="178374"/>
                </a:cubicBezTo>
                <a:cubicBezTo>
                  <a:pt x="8737194" y="188216"/>
                  <a:pt x="8738009" y="189511"/>
                  <a:pt x="8778827" y="172936"/>
                </a:cubicBezTo>
                <a:cubicBezTo>
                  <a:pt x="8725277" y="146372"/>
                  <a:pt x="8850819" y="175612"/>
                  <a:pt x="8840778" y="143149"/>
                </a:cubicBezTo>
                <a:cubicBezTo>
                  <a:pt x="8903519" y="121096"/>
                  <a:pt x="9021861" y="150359"/>
                  <a:pt x="9010380" y="91891"/>
                </a:cubicBezTo>
                <a:cubicBezTo>
                  <a:pt x="9027103" y="56852"/>
                  <a:pt x="9112524" y="108357"/>
                  <a:pt x="9110856" y="70997"/>
                </a:cubicBezTo>
                <a:cubicBezTo>
                  <a:pt x="9148189" y="94250"/>
                  <a:pt x="9209809" y="53285"/>
                  <a:pt x="9268817" y="53082"/>
                </a:cubicBezTo>
                <a:cubicBezTo>
                  <a:pt x="9279135" y="35997"/>
                  <a:pt x="9292736" y="36520"/>
                  <a:pt x="9316667" y="45047"/>
                </a:cubicBezTo>
                <a:cubicBezTo>
                  <a:pt x="9352186" y="45862"/>
                  <a:pt x="9390008" y="39799"/>
                  <a:pt x="9428209" y="29923"/>
                </a:cubicBez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1509</Words>
  <Application>Microsoft Office PowerPoint</Application>
  <PresentationFormat>Произвольный</PresentationFormat>
  <Paragraphs>173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Algerian</vt:lpstr>
      <vt:lpstr>Arial</vt:lpstr>
      <vt:lpstr>Calibri</vt:lpstr>
      <vt:lpstr>Helvetica Neue</vt:lpstr>
      <vt:lpstr>Helvetica Neue Light</vt:lpstr>
      <vt:lpstr>Helvetica Neue Medium</vt:lpstr>
      <vt:lpstr>White</vt:lpstr>
      <vt:lpstr>Ложные друзья переводчика </vt:lpstr>
      <vt:lpstr>Цели и задачи </vt:lpstr>
      <vt:lpstr>Исследование и актуальность работы</vt:lpstr>
      <vt:lpstr>Глава 1. Теоретическая часть. Понятие «ложные друзья переводчика». Источники возникновения.</vt:lpstr>
      <vt:lpstr>Типы «ложных друзей переводчика» </vt:lpstr>
      <vt:lpstr>Глава 2. Практическая часть</vt:lpstr>
      <vt:lpstr>Презентация PowerPoint</vt:lpstr>
      <vt:lpstr>Презентация PowerPoint</vt:lpstr>
      <vt:lpstr>Презентация PowerPoint</vt:lpstr>
      <vt:lpstr>Игра “FALSE FRIENDS”</vt:lpstr>
      <vt:lpstr>Заключение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Ложные друзья переводчика</dc:title>
  <dc:creator>Юлия А</dc:creator>
  <cp:lastModifiedBy>Юлия А</cp:lastModifiedBy>
  <cp:revision>2</cp:revision>
  <dcterms:created xsi:type="dcterms:W3CDTF">2021-03-04T10:06:13Z</dcterms:created>
  <dcterms:modified xsi:type="dcterms:W3CDTF">2021-05-23T08:55:56Z</dcterms:modified>
</cp:coreProperties>
</file>