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8977-DF2D-44D1-AD63-2A174E6D7CCF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1833-EDBB-4765-8A6B-DE2A91BD9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8977-DF2D-44D1-AD63-2A174E6D7CCF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1833-EDBB-4765-8A6B-DE2A91BD9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8977-DF2D-44D1-AD63-2A174E6D7CCF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1833-EDBB-4765-8A6B-DE2A91BD9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8977-DF2D-44D1-AD63-2A174E6D7CCF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1833-EDBB-4765-8A6B-DE2A91BD9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8977-DF2D-44D1-AD63-2A174E6D7CCF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1833-EDBB-4765-8A6B-DE2A91BD9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8977-DF2D-44D1-AD63-2A174E6D7CCF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1833-EDBB-4765-8A6B-DE2A91BD9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8977-DF2D-44D1-AD63-2A174E6D7CCF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1833-EDBB-4765-8A6B-DE2A91BD9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8977-DF2D-44D1-AD63-2A174E6D7CCF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1833-EDBB-4765-8A6B-DE2A91BD9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8977-DF2D-44D1-AD63-2A174E6D7CCF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1833-EDBB-4765-8A6B-DE2A91BD9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8977-DF2D-44D1-AD63-2A174E6D7CCF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1833-EDBB-4765-8A6B-DE2A91BD9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98977-DF2D-44D1-AD63-2A174E6D7CCF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231833-EDBB-4765-8A6B-DE2A91BD998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D98977-DF2D-44D1-AD63-2A174E6D7CCF}" type="datetimeFigureOut">
              <a:rPr lang="ru-RU" smtClean="0"/>
              <a:t>06.04.2021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231833-EDBB-4765-8A6B-DE2A91BD998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86;&#1083;&#1100;&#1079;&#1086;&#1074;&#1072;&#1090;&#1077;&#1083;&#1100;\Desktop\&#1044;&#1088;&#1091;&#1078;&#1073;&#1072;\&#1059;&#1083;&#1099;&#1073;&#1082;&#1072;.mp3" TargetMode="Externa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5;&#1086;&#1083;&#1100;&#1079;&#1086;&#1074;&#1072;&#1090;&#1077;&#1083;&#1100;\Desktop\&#1044;&#1088;&#1091;&#1078;&#1073;&#1072;\Masha-i-Medved_-Pro-druzhbu-minus(muzofon.com).mp3" TargetMode="Externa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ы для презентаций - Создание презентаций | Шаблоны, Презентация, 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79494" cy="688462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899592" y="980728"/>
            <a:ext cx="720080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70C0"/>
                </a:solidFill>
                <a:latin typeface="Arial" pitchFamily="34" charset="0"/>
                <a:cs typeface="Arial" pitchFamily="34" charset="0"/>
              </a:rPr>
              <a:t>«Давайте жить дружно»</a:t>
            </a:r>
            <a:endParaRPr lang="ru-RU" sz="4400" b="1" dirty="0">
              <a:solidFill>
                <a:srgbClr val="0070C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37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67744" y="2132856"/>
            <a:ext cx="4680520" cy="3858222"/>
          </a:xfrm>
          <a:prstGeom prst="rect">
            <a:avLst/>
          </a:prstGeom>
        </p:spPr>
      </p:pic>
      <p:pic>
        <p:nvPicPr>
          <p:cNvPr id="6" name="Улыб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812360" y="5373216"/>
            <a:ext cx="576064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361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ы для презентаций - Создание презентаций | Шаблоны, Презентация, 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79494" cy="6884623"/>
          </a:xfrm>
          <a:prstGeom prst="rect">
            <a:avLst/>
          </a:prstGeom>
          <a:noFill/>
        </p:spPr>
      </p:pic>
      <p:pic>
        <p:nvPicPr>
          <p:cNvPr id="3" name="Рисунок 2" descr="3(2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95736" y="1124744"/>
            <a:ext cx="4824536" cy="44644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ы для презентаций - Создание презентаций | Шаблоны, Презентация, 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79494" cy="6884623"/>
          </a:xfrm>
          <a:prstGeom prst="rect">
            <a:avLst/>
          </a:prstGeom>
          <a:noFill/>
        </p:spPr>
      </p:pic>
      <p:pic>
        <p:nvPicPr>
          <p:cNvPr id="3" name="Рисунок 2" descr="2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692696"/>
            <a:ext cx="7215238" cy="5357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ы для презентаций - Создание презентаций | Шаблоны, Презентация, 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79494" cy="6884623"/>
          </a:xfrm>
          <a:prstGeom prst="rect">
            <a:avLst/>
          </a:prstGeom>
          <a:noFill/>
        </p:spPr>
      </p:pic>
      <p:pic>
        <p:nvPicPr>
          <p:cNvPr id="3" name="Рисунок 2" descr="21453661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043608" y="620688"/>
            <a:ext cx="7000924" cy="5500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ы для презентаций - Создание презентаций | Шаблоны, Презентация,  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79494" cy="688462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043608" y="548680"/>
            <a:ext cx="727280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Будем крепко мы дружить?</a:t>
            </a:r>
          </a:p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Нашей дружбой дорожить?</a:t>
            </a:r>
          </a:p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Мы научимся играть?</a:t>
            </a:r>
          </a:p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Друг другу будем помогать?</a:t>
            </a:r>
          </a:p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Друга нужно разозлить?</a:t>
            </a:r>
          </a:p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А улыбку подарить?</a:t>
            </a:r>
          </a:p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Друга стоит обижать?</a:t>
            </a:r>
          </a:p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Чай с друзьями будем пить?</a:t>
            </a:r>
          </a:p>
          <a:p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</a:rPr>
              <a:t>Будем крепко мы дружить?</a:t>
            </a:r>
            <a:endParaRPr lang="ru-RU" sz="40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Шаблоны для презентаций - Создание презентаций | Шаблоны, Презентация,  Карти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0"/>
            <a:ext cx="9179494" cy="6884623"/>
          </a:xfrm>
          <a:prstGeom prst="rect">
            <a:avLst/>
          </a:prstGeom>
          <a:noFill/>
        </p:spPr>
      </p:pic>
      <p:pic>
        <p:nvPicPr>
          <p:cNvPr id="5" name="Рисунок 4" descr="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75656" y="620688"/>
            <a:ext cx="6286544" cy="5544616"/>
          </a:xfrm>
          <a:prstGeom prst="rect">
            <a:avLst/>
          </a:prstGeom>
        </p:spPr>
      </p:pic>
      <p:pic>
        <p:nvPicPr>
          <p:cNvPr id="6" name="Masha-i-Medved_-Pro-druzhbu-minus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740352" y="5229200"/>
            <a:ext cx="576064" cy="5760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061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46</Words>
  <Application>Microsoft Office PowerPoint</Application>
  <PresentationFormat>Экран (4:3)</PresentationFormat>
  <Paragraphs>10</Paragraphs>
  <Slides>6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3</cp:revision>
  <dcterms:created xsi:type="dcterms:W3CDTF">2021-04-06T17:44:42Z</dcterms:created>
  <dcterms:modified xsi:type="dcterms:W3CDTF">2021-04-06T18:08:22Z</dcterms:modified>
</cp:coreProperties>
</file>