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61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807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250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64609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45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48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779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1965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536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289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403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480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6317F-52C8-406B-BDA2-F355F195AEE4}" type="datetimeFigureOut">
              <a:rPr lang="ru-RU" smtClean="0"/>
              <a:t>14.03.2021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75100F-D760-44E2-866E-6E6573F563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226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2581" y="1553828"/>
            <a:ext cx="1129477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800" b="1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4800" b="1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Если кому-то что-то интересно, это еще не повод назвать это истиной, если кому-то что-либо не интересно, это тоже не повод назвать это чушью.</a:t>
            </a:r>
            <a:r>
              <a:rPr lang="ru-RU" sz="4400" b="1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solidFill>
                <a:srgbClr val="7030A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67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3167" y="-203200"/>
            <a:ext cx="1165883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Тема:</a:t>
            </a:r>
          </a:p>
          <a:p>
            <a:pPr algn="ctr"/>
            <a:r>
              <a:rPr lang="ru-RU" sz="6000" b="1" dirty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Интересы младших школьников</a:t>
            </a:r>
            <a:endParaRPr lang="ru-RU" sz="6000" b="1" dirty="0">
              <a:ln w="0"/>
              <a:solidFill>
                <a:srgbClr val="7030A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68246" y="1735792"/>
            <a:ext cx="11564097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u="sng" dirty="0" smtClean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4000" b="1" dirty="0" smtClean="0">
                <a:ln w="0"/>
                <a:solidFill>
                  <a:srgbClr val="00B05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осознанию родителями их роли в развитии интересов детей</a:t>
            </a:r>
            <a:endParaRPr lang="ru-RU" sz="4000" b="1" cap="none" spc="0" dirty="0">
              <a:ln w="0"/>
              <a:solidFill>
                <a:srgbClr val="00B05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167" y="3010793"/>
            <a:ext cx="11839868" cy="38472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u="sng" dirty="0" smtClean="0">
                <a:ln w="0"/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sz="4000" b="1" cap="none" spc="0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1.Познакомить с понятием «Интерес»</a:t>
            </a:r>
          </a:p>
          <a:p>
            <a:r>
              <a:rPr lang="ru-RU" sz="4000" b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2.Понять значимость вашей роли в развитии интересов детей</a:t>
            </a:r>
          </a:p>
          <a:p>
            <a:r>
              <a:rPr lang="ru-RU" sz="4000" b="1" cap="none" spc="0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3.Научиться прислушиваться к мнению</a:t>
            </a:r>
          </a:p>
          <a:p>
            <a:r>
              <a:rPr lang="ru-RU" sz="4000" b="1" dirty="0" smtClean="0">
                <a:ln w="0"/>
                <a:solidFill>
                  <a:srgbClr val="002060"/>
                </a:solidFill>
                <a:effectLst>
                  <a:reflection blurRad="6350" stA="53000" endA="300" endPos="35500" dir="5400000" sy="-9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ребенка и учитывать его</a:t>
            </a:r>
            <a:endParaRPr lang="ru-RU" sz="4000" b="1" cap="none" spc="0" dirty="0">
              <a:ln w="0"/>
              <a:solidFill>
                <a:srgbClr val="002060"/>
              </a:solidFill>
              <a:effectLst>
                <a:reflection blurRad="6350" stA="53000" endA="300" endPos="35500" dir="5400000" sy="-9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1259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87931" l="527" r="99789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1079" y="4861775"/>
            <a:ext cx="10658543" cy="19962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98190" l="0" r="100000">
                        <a14:foregroundMark x1="5396" y1="53394" x2="5617" y2="52941"/>
                        <a14:foregroundMark x1="12775" y1="18552" x2="7489" y2="41176"/>
                        <a14:foregroundMark x1="35683" y1="91855" x2="43282" y2="91855"/>
                        <a14:backgroundMark x1="1211" y1="16290" x2="1211" y2="16290"/>
                        <a14:backgroundMark x1="99229" y1="10860" x2="99229" y2="10860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71079" y="3361387"/>
            <a:ext cx="10528207" cy="220195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527" b="99237" l="209" r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69613" y="803186"/>
            <a:ext cx="11450161" cy="2957445"/>
          </a:xfrm>
          <a:prstGeom prst="rect">
            <a:avLst/>
          </a:prstGeom>
        </p:spPr>
      </p:pic>
      <p:grpSp>
        <p:nvGrpSpPr>
          <p:cNvPr id="5" name="Группа 4"/>
          <p:cNvGrpSpPr/>
          <p:nvPr/>
        </p:nvGrpSpPr>
        <p:grpSpPr>
          <a:xfrm>
            <a:off x="3580327" y="5556900"/>
            <a:ext cx="6323526" cy="1107583"/>
            <a:chOff x="2524260" y="1223493"/>
            <a:chExt cx="6323526" cy="1107583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524260" y="1223493"/>
              <a:ext cx="6323526" cy="1107583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2751786" y="1345659"/>
              <a:ext cx="6096000" cy="863250"/>
            </a:xfrm>
            <a:prstGeom prst="rect">
              <a:avLst/>
            </a:prstGeom>
            <a:grpFill/>
          </p:spPr>
          <p:txBody>
            <a:bodyPr>
              <a:spAutoFit/>
            </a:bodyPr>
            <a:lstStyle/>
            <a:p>
              <a:pPr>
                <a:lnSpc>
                  <a:spcPct val="107000"/>
                </a:lnSpc>
                <a:spcAft>
                  <a:spcPts val="0"/>
                </a:spcAft>
              </a:pPr>
              <a:r>
                <a:rPr lang="ru-RU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Р</a:t>
              </a:r>
              <a:r>
                <a:rPr lang="ru-RU" sz="2400" b="1" dirty="0" smtClean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одители </a:t>
              </a:r>
              <a:r>
                <a:rPr lang="ru-RU" sz="24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не хотят услышать и учесть мнение своего ребенка.</a:t>
              </a:r>
              <a:endParaRPr lang="ru-RU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3065170" y="3528753"/>
            <a:ext cx="7353839" cy="1970284"/>
            <a:chOff x="2574545" y="1162468"/>
            <a:chExt cx="6509561" cy="3505235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2574545" y="1162468"/>
              <a:ext cx="6509561" cy="3505235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829546" y="1162812"/>
              <a:ext cx="5975823" cy="3007921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1.Родителей не прислушиваются к мнению и интересам ребенка;</a:t>
              </a:r>
            </a:p>
            <a:p>
              <a:r>
                <a: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2.Родители видят будущее ребенка, как художника; 3.Родители считают, что ребенок не должен заниматься пением, а должен больше свободного времени уделять рисованию </a:t>
              </a:r>
              <a:endParaRPr lang="ru-RU" sz="2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408347" y="434526"/>
            <a:ext cx="8667483" cy="2897929"/>
            <a:chOff x="2751786" y="1145856"/>
            <a:chExt cx="6707309" cy="6856397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2751786" y="1145856"/>
              <a:ext cx="6707309" cy="685639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3020993" y="1429814"/>
              <a:ext cx="6168895" cy="4508376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r>
                <a: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1. Провести индивидуальную беседу с родителями, с целью осмысления важности того что нужно прислушаться к мнению своего ребенка. </a:t>
              </a:r>
            </a:p>
            <a:p>
              <a:r>
                <a: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2. Постараться объяснить, что именно родители играют огромную роль в формировании личности своего ребенка.</a:t>
              </a:r>
            </a:p>
            <a:p>
              <a:r>
                <a:rPr lang="ru-RU" sz="20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3. Предложила бы организовать родителям дома чаепитие и поговорить с ребенком, почему он хочет пойти в кружок именно этой направленности, постараться прислушаться к мнению своего ребенка.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96283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181</Words>
  <Application>Microsoft Office PowerPoint</Application>
  <PresentationFormat>Широкоэкранный</PresentationFormat>
  <Paragraphs>16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</cp:revision>
  <dcterms:created xsi:type="dcterms:W3CDTF">2021-03-14T16:11:00Z</dcterms:created>
  <dcterms:modified xsi:type="dcterms:W3CDTF">2021-03-14T17:06:23Z</dcterms:modified>
</cp:coreProperties>
</file>