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7" r:id="rId4"/>
    <p:sldId id="259" r:id="rId5"/>
    <p:sldId id="260" r:id="rId6"/>
    <p:sldId id="261" r:id="rId7"/>
    <p:sldId id="275" r:id="rId8"/>
    <p:sldId id="272" r:id="rId9"/>
    <p:sldId id="273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14.05.2021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1" y="1794935"/>
            <a:ext cx="5184577" cy="985993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Чудеса природы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838214"/>
            <a:ext cx="4680520" cy="222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614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36912"/>
            <a:ext cx="6965245" cy="120248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550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3547" y="1844824"/>
            <a:ext cx="69127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/>
              <a:t>На синем небе</a:t>
            </a:r>
          </a:p>
          <a:p>
            <a:r>
              <a:rPr lang="ru-RU" sz="4000" dirty="0"/>
              <a:t>От края до края</a:t>
            </a:r>
          </a:p>
          <a:p>
            <a:r>
              <a:rPr lang="ru-RU" sz="4000" dirty="0"/>
              <a:t>Повисла яркая</a:t>
            </a:r>
          </a:p>
          <a:p>
            <a:r>
              <a:rPr lang="ru-RU" sz="4000" dirty="0" smtClean="0"/>
              <a:t>Дорожка </a:t>
            </a:r>
            <a:r>
              <a:rPr lang="ru-RU" sz="4000" dirty="0"/>
              <a:t>цветная…</a:t>
            </a:r>
          </a:p>
        </p:txBody>
      </p:sp>
    </p:spTree>
    <p:extLst>
      <p:ext uri="{BB962C8B-B14F-4D97-AF65-F5344CB8AC3E}">
        <p14:creationId xmlns:p14="http://schemas.microsoft.com/office/powerpoint/2010/main" val="1049773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:\радуг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836712"/>
            <a:ext cx="7056784" cy="529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2731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132856"/>
            <a:ext cx="662473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Как красивы полюса,</a:t>
            </a:r>
          </a:p>
          <a:p>
            <a:r>
              <a:rPr lang="ru-RU" sz="4000" dirty="0"/>
              <a:t>Там сверкают небеса!</a:t>
            </a:r>
          </a:p>
          <a:p>
            <a:r>
              <a:rPr lang="ru-RU" sz="4000" dirty="0" smtClean="0"/>
              <a:t>Яркий </a:t>
            </a:r>
            <a:r>
              <a:rPr lang="ru-RU" sz="4000" dirty="0"/>
              <a:t>всполох там и тут,</a:t>
            </a:r>
          </a:p>
          <a:p>
            <a:r>
              <a:rPr lang="ru-RU" sz="4000" dirty="0" smtClean="0"/>
              <a:t>Только </a:t>
            </a:r>
            <a:r>
              <a:rPr lang="ru-RU" sz="4000" dirty="0"/>
              <a:t>это не </a:t>
            </a:r>
            <a:r>
              <a:rPr lang="ru-RU" sz="4000" dirty="0" smtClean="0"/>
              <a:t>салют…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61668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Tomat\Desktop\северн.сиян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396" y="836711"/>
            <a:ext cx="6790134" cy="509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295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700808"/>
            <a:ext cx="63367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Есть опасная гора,</a:t>
            </a:r>
          </a:p>
          <a:p>
            <a:r>
              <a:rPr lang="ru-RU" sz="3200" dirty="0"/>
              <a:t>Может вдруг ожить она.</a:t>
            </a:r>
          </a:p>
          <a:p>
            <a:r>
              <a:rPr lang="ru-RU" sz="3200" dirty="0"/>
              <a:t>Дымом, пламенем дышать,</a:t>
            </a:r>
          </a:p>
          <a:p>
            <a:r>
              <a:rPr lang="ru-RU" sz="3200" dirty="0"/>
              <a:t>Магму может извергать.</a:t>
            </a:r>
          </a:p>
          <a:p>
            <a:r>
              <a:rPr lang="ru-RU" sz="3200" dirty="0"/>
              <a:t>Люди в мире разных стран</a:t>
            </a:r>
          </a:p>
          <a:p>
            <a:r>
              <a:rPr lang="ru-RU" sz="3200" dirty="0"/>
              <a:t>Знают, что она — ... </a:t>
            </a:r>
          </a:p>
        </p:txBody>
      </p:sp>
    </p:spTree>
    <p:extLst>
      <p:ext uri="{BB962C8B-B14F-4D97-AF65-F5344CB8AC3E}">
        <p14:creationId xmlns:p14="http://schemas.microsoft.com/office/powerpoint/2010/main" val="381169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arenal-volcano-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6912768" cy="4762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0765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2204864"/>
            <a:ext cx="62646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Из воды торчит бутон,</a:t>
            </a:r>
          </a:p>
          <a:p>
            <a:r>
              <a:rPr lang="ru-RU" sz="3600" dirty="0"/>
              <a:t>На ветру качается.</a:t>
            </a:r>
          </a:p>
          <a:p>
            <a:r>
              <a:rPr lang="ru-RU" sz="3600" dirty="0"/>
              <a:t>Когда солнышко пригреет</a:t>
            </a:r>
            <a:r>
              <a:rPr lang="ru-RU" sz="3600" dirty="0" smtClean="0"/>
              <a:t>,</a:t>
            </a:r>
          </a:p>
          <a:p>
            <a:r>
              <a:rPr lang="ru-RU" sz="3600" dirty="0" smtClean="0"/>
              <a:t>Сразу </a:t>
            </a:r>
            <a:r>
              <a:rPr lang="ru-RU" sz="3600" dirty="0"/>
              <a:t>распускается! </a:t>
            </a:r>
          </a:p>
        </p:txBody>
      </p:sp>
    </p:spTree>
    <p:extLst>
      <p:ext uri="{BB962C8B-B14F-4D97-AF65-F5344CB8AC3E}">
        <p14:creationId xmlns:p14="http://schemas.microsoft.com/office/powerpoint/2010/main" val="1375923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п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8821" y="1196752"/>
            <a:ext cx="6120680" cy="43924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1837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76</TotalTime>
  <Words>82</Words>
  <Application>Microsoft Office PowerPoint</Application>
  <PresentationFormat>Экран (4:3)</PresentationFormat>
  <Paragraphs>20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6" baseType="lpstr">
      <vt:lpstr>Arial</vt:lpstr>
      <vt:lpstr>Brush Script MT</vt:lpstr>
      <vt:lpstr>Constantia</vt:lpstr>
      <vt:lpstr>Franklin Gothic Book</vt:lpstr>
      <vt:lpstr>Rage Italic</vt:lpstr>
      <vt:lpstr>Кнопка</vt:lpstr>
      <vt:lpstr>Чудеса природы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Чудеса природы</dc:title>
  <dc:creator>Tomat</dc:creator>
  <cp:lastModifiedBy>Катерина</cp:lastModifiedBy>
  <cp:revision>12</cp:revision>
  <dcterms:created xsi:type="dcterms:W3CDTF">2017-02-05T14:30:47Z</dcterms:created>
  <dcterms:modified xsi:type="dcterms:W3CDTF">2021-05-14T18:17:00Z</dcterms:modified>
</cp:coreProperties>
</file>