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7" r:id="rId4"/>
    <p:sldId id="262" r:id="rId5"/>
    <p:sldId id="258" r:id="rId6"/>
    <p:sldId id="259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21" autoAdjust="0"/>
    <p:restoredTop sz="94671" autoAdjust="0"/>
  </p:normalViewPr>
  <p:slideViewPr>
    <p:cSldViewPr>
      <p:cViewPr>
        <p:scale>
          <a:sx n="69" d="100"/>
          <a:sy n="69" d="100"/>
        </p:scale>
        <p:origin x="-720" y="-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37996" y="548680"/>
            <a:ext cx="61531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Муниципальное дошкольное образовательное учреждение </a:t>
            </a:r>
          </a:p>
          <a:p>
            <a:pPr algn="ctr"/>
            <a:r>
              <a:rPr lang="ru-RU" dirty="0" smtClean="0"/>
              <a:t>«</a:t>
            </a:r>
            <a:r>
              <a:rPr lang="ru-RU" dirty="0"/>
              <a:t>Д</a:t>
            </a:r>
            <a:r>
              <a:rPr lang="ru-RU" dirty="0" smtClean="0"/>
              <a:t>етский сад №20» г. Ярославль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2564903"/>
            <a:ext cx="896448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Gabriola" pitchFamily="82" charset="0"/>
              </a:rPr>
              <a:t>«Развивающая игрушка </a:t>
            </a:r>
            <a:r>
              <a:rPr lang="ru-RU" sz="5400" b="1" dirty="0" smtClean="0">
                <a:solidFill>
                  <a:srgbClr val="C00000"/>
                </a:solidFill>
                <a:latin typeface="Gabriola" pitchFamily="82" charset="0"/>
              </a:rPr>
              <a:t>своими руками </a:t>
            </a:r>
            <a:endParaRPr lang="ru-RU" sz="5400" b="1" dirty="0" smtClean="0">
              <a:solidFill>
                <a:srgbClr val="C00000"/>
              </a:solidFill>
              <a:latin typeface="Gabriola" pitchFamily="82" charset="0"/>
            </a:endParaRPr>
          </a:p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Gabriola" pitchFamily="82" charset="0"/>
              </a:rPr>
              <a:t>для детей 1-3 лет»</a:t>
            </a:r>
            <a:endParaRPr lang="ru-RU" sz="5400" b="1" dirty="0">
              <a:solidFill>
                <a:srgbClr val="C00000"/>
              </a:solidFill>
              <a:latin typeface="Gabriola" pitchFamily="8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63888" y="6268670"/>
            <a:ext cx="192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Ярославль, 2020г.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346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3529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Как видите, развивающие игрушки </a:t>
            </a:r>
            <a:r>
              <a:rPr lang="ru-RU" sz="2800" dirty="0" smtClean="0"/>
              <a:t>можно легко изготовить </a:t>
            </a:r>
            <a:r>
              <a:rPr lang="ru-RU" sz="2800" dirty="0"/>
              <a:t>самостоятельно, без каких-либо особенных навыков или</a:t>
            </a:r>
          </a:p>
          <a:p>
            <a:r>
              <a:rPr lang="ru-RU" sz="2800" dirty="0"/>
              <a:t>умений. При этом, ваши денежные и временные затраты для этого </a:t>
            </a:r>
            <a:r>
              <a:rPr lang="ru-RU" sz="2800" dirty="0" smtClean="0"/>
              <a:t>будут минимальны</a:t>
            </a:r>
            <a:r>
              <a:rPr lang="ru-RU" sz="2800" dirty="0"/>
              <a:t>, главное – вооружитесь желанием и фантазией</a:t>
            </a:r>
            <a:r>
              <a:rPr lang="ru-RU" sz="2800" dirty="0" smtClean="0"/>
              <a:t>.</a:t>
            </a:r>
          </a:p>
        </p:txBody>
      </p:sp>
      <p:pic>
        <p:nvPicPr>
          <p:cNvPr id="1026" name="Picture 2" descr="https://pickimage.ru/wp-content/uploads/images/detskie/childrenspicturesregistration/detskiedlyaoformleniya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136853"/>
            <a:ext cx="4450463" cy="3369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850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980728"/>
            <a:ext cx="871296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Зачастую комната детей становиться похожа на магазин игрушек. Но, поиграв какое – то время, малыши забрасывают их в дальний угол и забывают о них. </a:t>
            </a:r>
            <a:r>
              <a:rPr lang="ru-RU" sz="2400" b="1" dirty="0"/>
              <a:t>Почему?</a:t>
            </a:r>
            <a:r>
              <a:rPr lang="ru-RU" sz="2400" dirty="0"/>
              <a:t> Да потому, что придумывать детям уже ничего не надо: все придумано и сделано взрослыми на свой вкус. А дети изначально любят фантазировать и творить, они придумывают свой мир, где им комфортно и легко. В качестве игрушки может выступать простая веточка, камешек, карандаш или цветной лоскуток, и дети с удовольствием манипулируют предметом, разговаривают с ним, наделяют своих героев характерами, именами. Давайте им не мешать, а постараемся ненавязчиво помочь.</a:t>
            </a:r>
          </a:p>
        </p:txBody>
      </p:sp>
    </p:spTree>
    <p:extLst>
      <p:ext uri="{BB962C8B-B14F-4D97-AF65-F5344CB8AC3E}">
        <p14:creationId xmlns:p14="http://schemas.microsoft.com/office/powerpoint/2010/main" val="24389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76672"/>
            <a:ext cx="8195833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Развивающие игрушки и пособия можно сделать своими руками из бросового материала. Да, да, из того самого материала, который мы ежедневно выбрасываем в мусор.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Игрушки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можно использовать в качестве тренажёров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для развития мелкой моторики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рук,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тактильного восприятия, сенсорного развития, мышления.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Можно сделать сухой бассейн. Наполнителем могут служить пробки или капсулы от киндер-сюрпризов.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Также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пробки можно использовать для собирания их и раскладывания по ведёркам. В этом случае пробки и ведёрки должны соответствовать по цвету.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Можно в пластиковом ведёрке с крышкой сделать отверстие или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несколько отверстий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и бросать туда пробки.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Можно в пробках сделать отверстия и нанизывать их на шнурок.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Можно взять ячейку из-под яиц покрасить её в 2 цвета. Из капсул от киндер-сюрпризов сделать яички и раскладывать их по цвету в ячейки.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На самом деле игр можно придумать большое количество. Лишь бы было желание занять ребёнка, провести время с пользой для его развития.</a:t>
            </a:r>
          </a:p>
        </p:txBody>
      </p:sp>
    </p:spTree>
    <p:extLst>
      <p:ext uri="{BB962C8B-B14F-4D97-AF65-F5344CB8AC3E}">
        <p14:creationId xmlns:p14="http://schemas.microsoft.com/office/powerpoint/2010/main" val="380809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188640"/>
            <a:ext cx="61350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Правила безопасности при изготовлении 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развивающей игрушки:  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1013" y="1412776"/>
            <a:ext cx="871296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000" dirty="0" smtClean="0"/>
              <a:t>Игрушка должна соответствовать возрасту ребенка;</a:t>
            </a:r>
          </a:p>
          <a:p>
            <a:pPr marL="285750" indent="-285750">
              <a:buFontTx/>
              <a:buChar char="-"/>
            </a:pPr>
            <a:r>
              <a:rPr lang="ru-RU" sz="2000" dirty="0" smtClean="0"/>
              <a:t>Если игрушка состоит из мелких деталей, обязательно проверьте достаточно ли хорошо они прикреплены;</a:t>
            </a:r>
          </a:p>
          <a:p>
            <a:pPr marL="285750" indent="-285750">
              <a:buFontTx/>
              <a:buChar char="-"/>
            </a:pPr>
            <a:r>
              <a:rPr lang="ru-RU" sz="2000" dirty="0" smtClean="0"/>
              <a:t>Будьте осторожны если делайте игрушку со шнурками или веревочками. Она не должна быть длиннее 15 см.</a:t>
            </a:r>
          </a:p>
          <a:p>
            <a:pPr marL="285750" indent="-285750">
              <a:buFontTx/>
              <a:buChar char="-"/>
            </a:pPr>
            <a:r>
              <a:rPr lang="ru-RU" sz="2000" dirty="0" smtClean="0"/>
              <a:t>Главная достойность игрушки- это функциональность- возможность </a:t>
            </a:r>
          </a:p>
          <a:p>
            <a:r>
              <a:rPr lang="ru-RU" sz="2000" dirty="0" smtClean="0"/>
              <a:t>    совершать различные действия: собирать-разбирать, бросать,       соединять детали, крутить, складывать и т.п. Поэтому чем больше разнообразных действий можно совершать с игрушкой, тем дольше ребенок будет играть с ней.</a:t>
            </a:r>
          </a:p>
          <a:p>
            <a:pPr marL="285750" indent="-285750">
              <a:buFontTx/>
              <a:buChar char="-"/>
            </a:pPr>
            <a:r>
              <a:rPr lang="ru-RU" sz="2000" dirty="0" smtClean="0"/>
              <a:t>Игрушка не должна иметь острых углов и поверхностей.                НЕ используйте в изготовлении игрушек иголки, булавки, зубочистки, необработанные деревянные бруски или ветки с острыми сучками, обрезки пластиковых бутылок, пружины.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98194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3131" y="575444"/>
            <a:ext cx="76787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Примеры игр, которые можно сделать для ребенка: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131840" y="1178778"/>
            <a:ext cx="22295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dirty="0" err="1">
                <a:solidFill>
                  <a:srgbClr val="FF0000"/>
                </a:solidFill>
              </a:rPr>
              <a:t>Бизиборт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s://avatars.mds.yandex.net/get-pdb/1058492/ad6def9f-7e49-4052-9cf2-6064bc6a3f20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69346"/>
            <a:ext cx="4104456" cy="331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1.wp.com/clubsamodelok.ru/wp-content/uploads/2018/03/Bizibord-svoimi-rukami-4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2483" y="2924944"/>
            <a:ext cx="3857572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432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61134" y="729570"/>
            <a:ext cx="52565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Игры с </a:t>
            </a:r>
            <a:r>
              <a:rPr lang="ru-RU" sz="3600" b="1" dirty="0" smtClean="0">
                <a:solidFill>
                  <a:srgbClr val="FF0000"/>
                </a:solidFill>
              </a:rPr>
              <a:t>прищепками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https://avatars.mds.yandex.net/get-zen_doc/3504072/pub_5eebb2ada1535935f980ca87_5eebb2decb9e7467a8b4885d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04864"/>
            <a:ext cx="3661427" cy="3654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4" descr="https://cs2.livemaster.ru/storage/5c/1d/5ca5856b427fa3865342a2d397g5--kukly-i-igrushki-razvivayuschaya-igra-prischepk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cs2.livemaster.ru/storage/5c/1d/5ca5856b427fa3865342a2d397g5--kukly-i-igrushki-razvivayuschaya-igra-prischepki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6" name="Picture 8" descr="https://cs1.livemaster.ru/storage/c5/54/c2d0d6f6aa4fa8e82de7fdda06oy--kukly-i-igrushki-razvivayuschaya-igra-zabavnye-prischepki-iz-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8360" y="1628800"/>
            <a:ext cx="3744416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533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051720" y="404664"/>
            <a:ext cx="47904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dirty="0">
                <a:solidFill>
                  <a:srgbClr val="FF0000"/>
                </a:solidFill>
              </a:rPr>
              <a:t>Игры </a:t>
            </a:r>
            <a:r>
              <a:rPr lang="ru-RU" sz="3600" dirty="0" smtClean="0">
                <a:solidFill>
                  <a:srgbClr val="FF0000"/>
                </a:solidFill>
              </a:rPr>
              <a:t>с </a:t>
            </a:r>
            <a:r>
              <a:rPr lang="ru-RU" sz="3600" dirty="0">
                <a:solidFill>
                  <a:srgbClr val="FF0000"/>
                </a:solidFill>
              </a:rPr>
              <a:t>крышками от пластиковых бутылок</a:t>
            </a:r>
          </a:p>
        </p:txBody>
      </p:sp>
      <p:pic>
        <p:nvPicPr>
          <p:cNvPr id="3074" name="Picture 2" descr="https://www.maam.ru/upload/blogs/detsad-438867-14609073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620" y="2637923"/>
            <a:ext cx="4134700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4" descr="https://avatars.mds.yandex.net/get-pdb/2058458/09dbe5de-3f9b-4f72-bbe2-c7225ba06f87/s1200?webp=fals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8" name="Picture 6" descr="https://avatars.mds.yandex.net/get-pdb/2372059/a5501b97-8911-40d1-8502-354ce76fe9e7/s1200?webp=fals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346" y="1772816"/>
            <a:ext cx="4171705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849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28806" y="312737"/>
            <a:ext cx="29626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шнуровки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4" name="AutoShape 2" descr="https://static.dochkisinochki.ru/upload/img_loader/af/a9/0a/GL000389885_001_00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static.dochkisinochki.ru/upload/img_loader/af/a9/0a/GL000389885_001_0001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s://avatars.mds.yandex.net/get-pdb/477388/5405dbb0-6eeb-48f1-86d5-da77817b85bd/s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097" y="1376442"/>
            <a:ext cx="2653183" cy="2395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ae01.alicdn.com/kf/HTB1xkQ.aPzuK1Rjy0Fpq6yEpFXa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983028"/>
            <a:ext cx="2592289" cy="259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12" descr="https://cs6.livemaster.ru/storage/e9/a5/01f0e8728bc04dcd6623e934a6wn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0" name="Picture 16" descr="https://ae01.alicdn.com/kf/HTB1hg_JeSYH8KJjSspdq6ARgVXap/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003965"/>
            <a:ext cx="2684752" cy="268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s://velikiy-novgorod.sidex.ru/images_offers/1109/1109280/shnyrovka_krona_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7166" y="1143734"/>
            <a:ext cx="2628622" cy="2628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153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318950"/>
            <a:ext cx="69926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Развивающие игры из фетра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https://avatars.mds.yandex.net/get-pdb/1801789/3f59566b-62a0-4830-932f-36f7a757390d/s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96753"/>
            <a:ext cx="3528392" cy="2352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cs5.livemaster.ru/storage/ab/fb/d0d00c942917a01eb15d0aa0df5m--kukly-i-igrushki-razvivayuschaya-knizhka-dlya-devochki-ot-1-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2616" y="1196753"/>
            <a:ext cx="4346354" cy="229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i.pinimg.com/736x/83/6c/8b/836c8b51c49418f5b3012c0764b4b70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682250"/>
            <a:ext cx="3960440" cy="2970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80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373</TotalTime>
  <Words>484</Words>
  <Application>Microsoft Office PowerPoint</Application>
  <PresentationFormat>Экран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Anna Moss</dc:creator>
  <cp:lastModifiedBy>Anna Moss</cp:lastModifiedBy>
  <cp:revision>23</cp:revision>
  <dcterms:created xsi:type="dcterms:W3CDTF">2020-09-10T06:27:16Z</dcterms:created>
  <dcterms:modified xsi:type="dcterms:W3CDTF">2020-09-23T09:23:08Z</dcterms:modified>
</cp:coreProperties>
</file>