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83" autoAdjust="0"/>
  </p:normalViewPr>
  <p:slideViewPr>
    <p:cSldViewPr>
      <p:cViewPr varScale="1">
        <p:scale>
          <a:sx n="83" d="100"/>
          <a:sy n="83" d="100"/>
        </p:scale>
        <p:origin x="-14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487-FBF7-4289-85CE-E6D67831713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BF434-2791-4248-87EC-BB1C6298E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487-FBF7-4289-85CE-E6D67831713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BF434-2791-4248-87EC-BB1C6298E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487-FBF7-4289-85CE-E6D67831713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BF434-2791-4248-87EC-BB1C6298E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487-FBF7-4289-85CE-E6D67831713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BF434-2791-4248-87EC-BB1C6298E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487-FBF7-4289-85CE-E6D67831713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BF434-2791-4248-87EC-BB1C6298E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487-FBF7-4289-85CE-E6D67831713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BF434-2791-4248-87EC-BB1C6298E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487-FBF7-4289-85CE-E6D67831713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BF434-2791-4248-87EC-BB1C6298E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487-FBF7-4289-85CE-E6D67831713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BF434-2791-4248-87EC-BB1C6298E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487-FBF7-4289-85CE-E6D67831713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BF434-2791-4248-87EC-BB1C6298E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487-FBF7-4289-85CE-E6D67831713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CBF434-2791-4248-87EC-BB1C6298E8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1A487-FBF7-4289-85CE-E6D67831713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3CBF434-2791-4248-87EC-BB1C6298E8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E11A487-FBF7-4289-85CE-E6D67831713D}" type="datetimeFigureOut">
              <a:rPr lang="ru-RU" smtClean="0"/>
              <a:pPr/>
              <a:t>19.05.2017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CBF434-2791-4248-87EC-BB1C6298E83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229600" cy="4248472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Путешествие </a:t>
            </a:r>
            <a:br>
              <a:rPr lang="ru-RU" sz="8000" dirty="0" smtClean="0"/>
            </a:br>
            <a:r>
              <a:rPr lang="ru-RU" sz="8000" dirty="0" smtClean="0"/>
              <a:t>по </a:t>
            </a:r>
            <a:br>
              <a:rPr lang="ru-RU" sz="8000" dirty="0" smtClean="0"/>
            </a:br>
            <a:r>
              <a:rPr lang="ru-RU" sz="8000" dirty="0" smtClean="0"/>
              <a:t>Санкт - Петербургу</a:t>
            </a:r>
            <a:endParaRPr lang="ru-RU" sz="8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5800" y="514352"/>
            <a:ext cx="7126560" cy="466376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Адмиралтейство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51520" y="1052736"/>
            <a:ext cx="3463280" cy="5544616"/>
          </a:xfrm>
        </p:spPr>
        <p:txBody>
          <a:bodyPr>
            <a:noAutofit/>
          </a:bodyPr>
          <a:lstStyle/>
          <a:p>
            <a:r>
              <a:rPr lang="ru-RU" sz="2000" dirty="0" smtClean="0"/>
              <a:t>Чтобы победить в войне, России нужно было много кораблей – целый флот. Для строительства кораблей в новом городе построили верфь – место, где строят и ремонтируют корабли – и назвали Адмиралтейством. </a:t>
            </a:r>
          </a:p>
          <a:p>
            <a:r>
              <a:rPr lang="ru-RU" sz="2000" dirty="0" smtClean="0"/>
              <a:t>В строительстве многих кораблей принимал участие сам царь Петр I . </a:t>
            </a:r>
          </a:p>
          <a:p>
            <a:r>
              <a:rPr lang="ru-RU" sz="2000" dirty="0" smtClean="0"/>
              <a:t>У Адмиралтейства красивый золотой шпиль. На самом верху этого шпиля есть кораблик.</a:t>
            </a:r>
          </a:p>
          <a:p>
            <a:r>
              <a:rPr lang="ru-RU" sz="2000" dirty="0" smtClean="0"/>
              <a:t> Это символ нашего города. </a:t>
            </a:r>
            <a:endParaRPr lang="ru-RU" sz="2000" dirty="0"/>
          </a:p>
        </p:txBody>
      </p:sp>
      <p:pic>
        <p:nvPicPr>
          <p:cNvPr id="7" name="Содержимое 6" descr="адмиралтейство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24300" y="1052737"/>
            <a:ext cx="5111750" cy="3600400"/>
          </a:xfrm>
        </p:spPr>
      </p:pic>
      <p:pic>
        <p:nvPicPr>
          <p:cNvPr id="8194" name="Picture 2" descr="C:\Users\803059\Pictures\Прогулки по СПб\Фото_Питер\адмиралтейство ночью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4725144"/>
            <a:ext cx="2376264" cy="2016224"/>
          </a:xfrm>
          <a:prstGeom prst="rect">
            <a:avLst/>
          </a:prstGeom>
          <a:noFill/>
        </p:spPr>
      </p:pic>
      <p:pic>
        <p:nvPicPr>
          <p:cNvPr id="8195" name="Picture 3" descr="C:\Users\803059\Pictures\Прогулки по СПб\Фото Питер1\Admiralteystvo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16216" y="4725144"/>
            <a:ext cx="2398543" cy="199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514352"/>
            <a:ext cx="7990656" cy="682400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Шпиль Адмиралтейства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51520" y="1676400"/>
            <a:ext cx="3177480" cy="492095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Маленький кораблик В городе огромном</a:t>
            </a:r>
          </a:p>
          <a:p>
            <a:r>
              <a:rPr lang="ru-RU" sz="2400" dirty="0" smtClean="0"/>
              <a:t> В небе над Невою Синем и просторном. Маленький кораблик Высоко плывёт </a:t>
            </a:r>
          </a:p>
          <a:p>
            <a:r>
              <a:rPr lang="ru-RU" sz="2400" dirty="0" smtClean="0"/>
              <a:t>– Это символ города: Здесь рождался флот </a:t>
            </a:r>
            <a:endParaRPr lang="ru-RU" sz="2400" dirty="0"/>
          </a:p>
        </p:txBody>
      </p:sp>
      <p:pic>
        <p:nvPicPr>
          <p:cNvPr id="8" name="Содержимое 7" descr="кораблик.bmp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419873" y="1268760"/>
            <a:ext cx="2664296" cy="4896544"/>
          </a:xfrm>
        </p:spPr>
      </p:pic>
      <p:pic>
        <p:nvPicPr>
          <p:cNvPr id="9218" name="Picture 2" descr="C:\Users\803059\Pictures\Прогулки по СПб\Фото_Питер\короблик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1268760"/>
            <a:ext cx="2694906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Найди здание с самым высоким шпилем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Символы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263295" y="1935163"/>
            <a:ext cx="6617409" cy="438943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just"/>
            <a:r>
              <a:rPr lang="ru-RU" sz="2800" dirty="0" smtClean="0">
                <a:solidFill>
                  <a:schemeClr val="tx1"/>
                </a:solidFill>
              </a:rPr>
              <a:t>Знаете ли вы: Как называется главная площадь нашего города? Что находится в центре площади? Как называется главный дворец и для кого он был построен? </a:t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>
                <a:solidFill>
                  <a:schemeClr val="tx1"/>
                </a:solidFill>
              </a:rPr>
              <a:t>Как называется самый большой музей Санкт-Петербурга?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эрмитажjpg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23528" y="4221088"/>
            <a:ext cx="3941177" cy="2448272"/>
          </a:xfrm>
        </p:spPr>
      </p:pic>
      <p:pic>
        <p:nvPicPr>
          <p:cNvPr id="10242" name="Picture 2" descr="C:\Users\803059\Pictures\Прогулки по СПб\Фото_Питер\александрийский столб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4221088"/>
            <a:ext cx="1526821" cy="2448272"/>
          </a:xfrm>
          <a:prstGeom prst="rect">
            <a:avLst/>
          </a:prstGeom>
          <a:noFill/>
        </p:spPr>
      </p:pic>
      <p:pic>
        <p:nvPicPr>
          <p:cNvPr id="10243" name="Picture 3" descr="C:\Users\803059\Pictures\Прогулки по СПб\Фото_Питер\панорама дворцовой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1916832"/>
            <a:ext cx="8640960" cy="2160240"/>
          </a:xfrm>
          <a:prstGeom prst="rect">
            <a:avLst/>
          </a:prstGeom>
          <a:noFill/>
        </p:spPr>
      </p:pic>
      <p:pic>
        <p:nvPicPr>
          <p:cNvPr id="10244" name="Picture 4" descr="C:\Users\803059\Pictures\Прогулки по СПб\Фото_Питер\nevskiy-prospekt-v-sankt-peterburg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flipH="1">
            <a:off x="6084168" y="4221088"/>
            <a:ext cx="2880320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692697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/>
              <a:t>Самая главная площадь города называется Дворцовая . </a:t>
            </a:r>
            <a:endParaRPr lang="ru-RU" sz="3200" dirty="0" smtClean="0"/>
          </a:p>
          <a:p>
            <a:pPr algn="just"/>
            <a:endParaRPr lang="ru-RU" sz="3200" dirty="0" smtClean="0"/>
          </a:p>
          <a:p>
            <a:pPr algn="just"/>
            <a:r>
              <a:rPr lang="ru-RU" sz="3200" dirty="0" smtClean="0"/>
              <a:t>В </a:t>
            </a:r>
            <a:r>
              <a:rPr lang="ru-RU" sz="3200" dirty="0"/>
              <a:t>центре площади стоит </a:t>
            </a:r>
            <a:r>
              <a:rPr lang="ru-RU" sz="3200" dirty="0" smtClean="0"/>
              <a:t>высокая </a:t>
            </a:r>
            <a:r>
              <a:rPr lang="ru-RU" sz="3200" dirty="0"/>
              <a:t>колонна. </a:t>
            </a:r>
            <a:endParaRPr lang="ru-RU" sz="3200" dirty="0" smtClean="0"/>
          </a:p>
          <a:p>
            <a:pPr algn="just"/>
            <a:r>
              <a:rPr lang="ru-RU" sz="3200" dirty="0" smtClean="0"/>
              <a:t>Она </a:t>
            </a:r>
            <a:r>
              <a:rPr lang="ru-RU" sz="3200" dirty="0"/>
              <a:t>называется Александровской . Установлена она в честь победы России в войне с Францией. </a:t>
            </a:r>
            <a:endParaRPr lang="ru-RU" sz="3200" dirty="0" smtClean="0"/>
          </a:p>
          <a:p>
            <a:pPr algn="just"/>
            <a:endParaRPr lang="ru-RU" sz="3200" dirty="0" smtClean="0"/>
          </a:p>
          <a:p>
            <a:pPr algn="just"/>
            <a:r>
              <a:rPr lang="ru-RU" sz="3200" dirty="0" smtClean="0"/>
              <a:t>На </a:t>
            </a:r>
            <a:r>
              <a:rPr lang="ru-RU" sz="3200" dirty="0"/>
              <a:t>вершине колонны находится ангел с крестом.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Александринский столп или Александровская колонна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1266" name="Picture 2" descr="C:\Users\803059\Pictures\Прогулки по СПб\Фото Питер1\ангел на колонне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1844824"/>
            <a:ext cx="3754760" cy="4752527"/>
          </a:xfrm>
          <a:prstGeom prst="rect">
            <a:avLst/>
          </a:prstGeom>
          <a:noFill/>
        </p:spPr>
      </p:pic>
      <p:pic>
        <p:nvPicPr>
          <p:cNvPr id="11267" name="Picture 3" descr="C:\Users\803059\Pictures\Прогулки по СПб\Фото Питер1\ангел на александрийской колонне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792" y="1844824"/>
            <a:ext cx="3527648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85800" y="260648"/>
            <a:ext cx="8062664" cy="1152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323528" y="1676400"/>
            <a:ext cx="3105472" cy="492095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 берегу Невы в центре города на Дворцовой площади возвышается сказочно красивое, причудливо украшенное здание. </a:t>
            </a:r>
          </a:p>
          <a:p>
            <a:r>
              <a:rPr lang="ru-RU" sz="1800" dirty="0" smtClean="0"/>
              <a:t>Это </a:t>
            </a:r>
            <a:r>
              <a:rPr lang="ru-RU" sz="1800" b="1" dirty="0" smtClean="0"/>
              <a:t>Зимний дворец. </a:t>
            </a:r>
            <a:r>
              <a:rPr lang="ru-RU" sz="1800" dirty="0" smtClean="0"/>
              <a:t>Здесь жили русские цари и их семьи, когда наступала зима. Зимний дворец – самый большой, самый главный дворец в нашем городе. </a:t>
            </a:r>
          </a:p>
          <a:p>
            <a:r>
              <a:rPr lang="ru-RU" sz="1800" dirty="0" smtClean="0"/>
              <a:t>По его имени названы набережная, мост, площадь. </a:t>
            </a:r>
          </a:p>
          <a:p>
            <a:r>
              <a:rPr lang="ru-RU" sz="1800" dirty="0" smtClean="0"/>
              <a:t>Сейчас в нём находится самый большой музей нашей страны – Эрмитаж.</a:t>
            </a:r>
            <a:endParaRPr lang="ru-RU" sz="1800" dirty="0"/>
          </a:p>
        </p:txBody>
      </p:sp>
      <p:pic>
        <p:nvPicPr>
          <p:cNvPr id="12290" name="Picture 2" descr="C:\Users\803059\Pictures\Прогулки по СПб\Фото Питер1\дворцовый мос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60232" y="188640"/>
            <a:ext cx="2026567" cy="2088232"/>
          </a:xfrm>
          <a:prstGeom prst="rect">
            <a:avLst/>
          </a:prstGeom>
          <a:noFill/>
        </p:spPr>
      </p:pic>
      <p:pic>
        <p:nvPicPr>
          <p:cNvPr id="12291" name="Picture 3" descr="C:\Users\803059\Pictures\Прогулки по СПб\Фото_Питер\арка главного штаб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47864" y="188640"/>
            <a:ext cx="3072341" cy="2304256"/>
          </a:xfrm>
          <a:prstGeom prst="rect">
            <a:avLst/>
          </a:prstGeom>
          <a:noFill/>
        </p:spPr>
      </p:pic>
      <p:pic>
        <p:nvPicPr>
          <p:cNvPr id="12292" name="Picture 4" descr="C:\Users\803059\Pictures\Прогулки по СПб\Фото_Питер\эрмитаж 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55976" y="2636912"/>
            <a:ext cx="3904889" cy="2147689"/>
          </a:xfrm>
          <a:prstGeom prst="rect">
            <a:avLst/>
          </a:prstGeom>
          <a:noFill/>
        </p:spPr>
      </p:pic>
      <p:pic>
        <p:nvPicPr>
          <p:cNvPr id="12293" name="Picture 5" descr="C:\Users\803059\Pictures\Прогулки по СПб\Фото_Питер\панорама 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3888" y="4869160"/>
            <a:ext cx="5380856" cy="18143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548680"/>
            <a:ext cx="8496944" cy="6217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На огромной серой скале вздыбился конь. На коне восседает властный всадник. </a:t>
            </a:r>
            <a:endParaRPr lang="ru-RU" sz="3200" dirty="0" smtClean="0"/>
          </a:p>
          <a:p>
            <a:r>
              <a:rPr lang="ru-RU" sz="3200" dirty="0" smtClean="0"/>
              <a:t>Его </a:t>
            </a:r>
            <a:r>
              <a:rPr lang="ru-RU" sz="3200" dirty="0"/>
              <a:t>правая рука вытянута вперед к невским водным просторам. Гордо вскинута голова всадника. </a:t>
            </a:r>
            <a:endParaRPr lang="ru-RU" sz="3200" dirty="0" smtClean="0"/>
          </a:p>
          <a:p>
            <a:r>
              <a:rPr lang="ru-RU" sz="3200" dirty="0" smtClean="0"/>
              <a:t>Он </a:t>
            </a:r>
            <a:r>
              <a:rPr lang="ru-RU" sz="3200" dirty="0"/>
              <a:t>преодолел все трудности, чтобы вывести Россию к славе. Конь топчет змею, которая олицетворяет врага. </a:t>
            </a:r>
            <a:endParaRPr lang="ru-RU" sz="3200" dirty="0" smtClean="0"/>
          </a:p>
          <a:p>
            <a:r>
              <a:rPr lang="ru-RU" sz="3200" dirty="0" smtClean="0"/>
              <a:t>Всадник </a:t>
            </a:r>
            <a:r>
              <a:rPr lang="ru-RU" sz="3200" dirty="0"/>
              <a:t>– победитель и на его голове – лавровый венок. </a:t>
            </a:r>
            <a:endParaRPr lang="ru-RU" sz="3200" dirty="0" smtClean="0"/>
          </a:p>
          <a:p>
            <a:r>
              <a:rPr lang="ru-RU" sz="3200" dirty="0" smtClean="0"/>
              <a:t>Этот </a:t>
            </a:r>
            <a:r>
              <a:rPr lang="ru-RU" sz="3200" dirty="0"/>
              <a:t>всадник – царь Петр I , основатель Санкт-Петербурга.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803059\Pictures\Прогулки по СПб\Фото_Питер\petr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28184" y="260648"/>
            <a:ext cx="2660601" cy="3447722"/>
          </a:xfrm>
          <a:prstGeom prst="rect">
            <a:avLst/>
          </a:prstGeom>
          <a:noFill/>
        </p:spPr>
      </p:pic>
      <p:pic>
        <p:nvPicPr>
          <p:cNvPr id="13315" name="Picture 3" descr="C:\Users\803059\Pictures\Прогулки по СПб\Фото_Питер\Pet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19872" y="260648"/>
            <a:ext cx="2664296" cy="3528392"/>
          </a:xfrm>
          <a:prstGeom prst="rect">
            <a:avLst/>
          </a:prstGeom>
          <a:noFill/>
        </p:spPr>
      </p:pic>
      <p:pic>
        <p:nvPicPr>
          <p:cNvPr id="13316" name="Picture 4" descr="C:\Users\803059\Pictures\Прогулки по СПб\Фото Питер1\медный всадник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3933056"/>
            <a:ext cx="6408712" cy="2736304"/>
          </a:xfrm>
          <a:prstGeom prst="rect">
            <a:avLst/>
          </a:prstGeom>
          <a:noFill/>
        </p:spPr>
      </p:pic>
      <p:pic>
        <p:nvPicPr>
          <p:cNvPr id="13317" name="Picture 5" descr="H:\Фото\Свадьба_Киселев\IMG_1920 — копия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260648"/>
            <a:ext cx="2994867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Найди памятник, посвященный основателю Санкт-Петербурга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38" name="Picture 2" descr="C:\Users\803059\Pictures\Прогулки по СПб\Фото Питер1\памятник пушкину у русского музе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44824"/>
            <a:ext cx="3059832" cy="4248472"/>
          </a:xfrm>
          <a:prstGeom prst="rect">
            <a:avLst/>
          </a:prstGeom>
          <a:noFill/>
        </p:spPr>
      </p:pic>
      <p:pic>
        <p:nvPicPr>
          <p:cNvPr id="14339" name="Picture 3" descr="C:\Users\803059\Pictures\Прогулки по СПб\Фото_Питер\памятник кутузову у казанского 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1772816"/>
            <a:ext cx="2724690" cy="4248472"/>
          </a:xfrm>
          <a:prstGeom prst="rect">
            <a:avLst/>
          </a:prstGeom>
          <a:noFill/>
        </p:spPr>
      </p:pic>
      <p:pic>
        <p:nvPicPr>
          <p:cNvPr id="14340" name="Picture 4" descr="C:\Users\803059\Pictures\Прогулки по СПб\Фото Питер1\памятник крылову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1916832"/>
            <a:ext cx="2688298" cy="2520279"/>
          </a:xfrm>
          <a:prstGeom prst="rect">
            <a:avLst/>
          </a:prstGeom>
          <a:noFill/>
        </p:spPr>
      </p:pic>
      <p:pic>
        <p:nvPicPr>
          <p:cNvPr id="14341" name="Picture 5" descr="C:\Users\803059\Pictures\Прогулки по СПб\Фото_Питер\taokov_cont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896" y="4581128"/>
            <a:ext cx="2286000" cy="1774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Знаете ли вы: Какая первая постройка появилась в нашем городе? День рождения Санкт-Петербурга и почему наш город так назван? Где находится самый высокий шпиль?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2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419872" y="1628800"/>
            <a:ext cx="2592288" cy="2664296"/>
          </a:xfrm>
        </p:spPr>
      </p:pic>
      <p:pic>
        <p:nvPicPr>
          <p:cNvPr id="1026" name="Picture 2" descr="C:\Users\803059\Pictures\Прогулки по СПб\РАБОТА\IMG_237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61196">
            <a:off x="6018441" y="1468362"/>
            <a:ext cx="2591143" cy="3002467"/>
          </a:xfrm>
          <a:prstGeom prst="rect">
            <a:avLst/>
          </a:prstGeom>
          <a:noFill/>
        </p:spPr>
      </p:pic>
      <p:pic>
        <p:nvPicPr>
          <p:cNvPr id="1027" name="Picture 3" descr="H:\Фото\Нева_Флот_09\IMG_0357 — копия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1040978">
            <a:off x="466218" y="4388391"/>
            <a:ext cx="3120699" cy="2017010"/>
          </a:xfrm>
          <a:prstGeom prst="rect">
            <a:avLst/>
          </a:prstGeom>
          <a:noFill/>
        </p:spPr>
      </p:pic>
      <p:pic>
        <p:nvPicPr>
          <p:cNvPr id="11" name="Содержимое 10" descr="8.jpg"/>
          <p:cNvPicPr>
            <a:picLocks noGrp="1" noChangeAspect="1"/>
          </p:cNvPicPr>
          <p:nvPr>
            <p:ph sz="half" idx="1"/>
          </p:nvPr>
        </p:nvPicPr>
        <p:blipFill>
          <a:blip r:embed="rId5" cstate="email"/>
          <a:stretch>
            <a:fillRect/>
          </a:stretch>
        </p:blipFill>
        <p:spPr>
          <a:xfrm rot="21132844">
            <a:off x="141952" y="2058210"/>
            <a:ext cx="3308176" cy="2320784"/>
          </a:xfrm>
        </p:spPr>
      </p:pic>
      <p:pic>
        <p:nvPicPr>
          <p:cNvPr id="1028" name="Picture 4" descr="H:\Фото\Флот_2015\2015-07-26\DSC0141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347260">
            <a:off x="6099768" y="4566676"/>
            <a:ext cx="2664296" cy="1872208"/>
          </a:xfrm>
          <a:prstGeom prst="rect">
            <a:avLst/>
          </a:prstGeom>
          <a:noFill/>
        </p:spPr>
      </p:pic>
      <p:pic>
        <p:nvPicPr>
          <p:cNvPr id="1029" name="Picture 5" descr="C:\Users\803059\Pictures\Прогулки по СПб\Фото_Питер\герб спб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12256" y="4363150"/>
            <a:ext cx="2520280" cy="1776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У каждого города есть свои опознавательные знаки, символы, по которым этот город отличают от других.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И самый главный из знаков – герб. Если расшифровать то, что на нем изображено, очень многое можно узнать о городе. 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5362" name="Picture 2" descr="C:\Users\803059\Pictures\Прогулки по СПб\Фото_Питер\герб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916832"/>
            <a:ext cx="5852583" cy="4752528"/>
          </a:xfrm>
          <a:prstGeom prst="rect">
            <a:avLst/>
          </a:prstGeom>
          <a:noFill/>
        </p:spPr>
      </p:pic>
      <p:pic>
        <p:nvPicPr>
          <p:cNvPr id="15364" name="Picture 4" descr="C:\Users\803059\Pictures\Прогулки по СПб\Фото_Питер\герб спб и флаг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03640" y="1916832"/>
            <a:ext cx="3132856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058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Символы Санкт-Петербурга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6386" name="Picture 2" descr="C:\Users\803059\Pictures\Прогулки по СПб\Фото_Питер\Ангел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340768"/>
            <a:ext cx="2088717" cy="2664296"/>
          </a:xfrm>
          <a:prstGeom prst="rect">
            <a:avLst/>
          </a:prstGeom>
          <a:noFill/>
        </p:spPr>
      </p:pic>
      <p:pic>
        <p:nvPicPr>
          <p:cNvPr id="16388" name="Picture 4" descr="C:\Users\803059\Pictures\Прогулки по СПб\Фото_Питер\кораблик.bmp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48264" y="1412776"/>
            <a:ext cx="1998222" cy="2664296"/>
          </a:xfrm>
          <a:prstGeom prst="rect">
            <a:avLst/>
          </a:prstGeom>
          <a:noFill/>
        </p:spPr>
      </p:pic>
      <p:pic>
        <p:nvPicPr>
          <p:cNvPr id="16389" name="Picture 5" descr="C:\Users\803059\Pictures\Прогулки по СПб\Фото_Питер\атланты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93675" y="3906926"/>
            <a:ext cx="2376265" cy="3148608"/>
          </a:xfrm>
          <a:prstGeom prst="rect">
            <a:avLst/>
          </a:prstGeom>
          <a:noFill/>
        </p:spPr>
      </p:pic>
      <p:pic>
        <p:nvPicPr>
          <p:cNvPr id="16390" name="Picture 6" descr="C:\Users\803059\Pictures\Прогулки по СПб\Фото Питер1\ростры ночью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99792" y="1340768"/>
            <a:ext cx="1831386" cy="2657872"/>
          </a:xfrm>
          <a:prstGeom prst="rect">
            <a:avLst/>
          </a:prstGeom>
          <a:noFill/>
        </p:spPr>
      </p:pic>
      <p:pic>
        <p:nvPicPr>
          <p:cNvPr id="16391" name="Picture 7" descr="C:\Users\803059\Pictures\Прогулки по СПб\Фото_Питер\банковский мост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24128" y="4365104"/>
            <a:ext cx="3261365" cy="2304256"/>
          </a:xfrm>
          <a:prstGeom prst="rect">
            <a:avLst/>
          </a:prstGeom>
          <a:noFill/>
        </p:spPr>
      </p:pic>
      <p:pic>
        <p:nvPicPr>
          <p:cNvPr id="16392" name="Picture 8" descr="C:\Users\803059\Pictures\Прогулки по СПб\РАБОТА\sobor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42264" y="1340768"/>
            <a:ext cx="1889976" cy="2697420"/>
          </a:xfrm>
          <a:prstGeom prst="rect">
            <a:avLst/>
          </a:prstGeom>
          <a:noFill/>
        </p:spPr>
      </p:pic>
      <p:pic>
        <p:nvPicPr>
          <p:cNvPr id="16393" name="Picture 9" descr="C:\Users\803059\Pictures\Прогулки по СПб\РАБОТА\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491880" y="4221088"/>
            <a:ext cx="2016224" cy="2448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05800" cy="79208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7410" name="Picture 2" descr="C:\Users\803059\Pictures\санкт-петербург силуеты\александрийская колонна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196752"/>
            <a:ext cx="1835696" cy="3083064"/>
          </a:xfrm>
          <a:prstGeom prst="rect">
            <a:avLst/>
          </a:prstGeom>
          <a:noFill/>
        </p:spPr>
      </p:pic>
      <p:pic>
        <p:nvPicPr>
          <p:cNvPr id="17411" name="Picture 3" descr="C:\Users\803059\Pictures\санкт-петербург силуеты\короблик спб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4293096"/>
            <a:ext cx="3462644" cy="2304256"/>
          </a:xfrm>
          <a:prstGeom prst="rect">
            <a:avLst/>
          </a:prstGeom>
          <a:noFill/>
        </p:spPr>
      </p:pic>
      <p:pic>
        <p:nvPicPr>
          <p:cNvPr id="17412" name="Picture 4" descr="C:\Users\803059\Pictures\санкт-петербург силуеты\ростры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63466" y="1124744"/>
            <a:ext cx="2042038" cy="3024336"/>
          </a:xfrm>
          <a:prstGeom prst="rect">
            <a:avLst/>
          </a:prstGeom>
          <a:noFill/>
        </p:spPr>
      </p:pic>
      <p:pic>
        <p:nvPicPr>
          <p:cNvPr id="17413" name="Picture 5" descr="C:\Users\803059\Pictures\санкт-петербург силуеты\шпиль собора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24328" y="1124744"/>
            <a:ext cx="1619672" cy="2885187"/>
          </a:xfrm>
          <a:prstGeom prst="rect">
            <a:avLst/>
          </a:prstGeom>
          <a:noFill/>
        </p:spPr>
      </p:pic>
      <p:pic>
        <p:nvPicPr>
          <p:cNvPr id="17414" name="Picture 6" descr="C:\Users\803059\Pictures\санкт-петербург силуеты\ангел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07704" y="1268760"/>
            <a:ext cx="2138365" cy="3024336"/>
          </a:xfrm>
          <a:prstGeom prst="rect">
            <a:avLst/>
          </a:prstGeom>
          <a:noFill/>
        </p:spPr>
      </p:pic>
      <p:pic>
        <p:nvPicPr>
          <p:cNvPr id="17415" name="Picture 7" descr="C:\Users\803059\Pictures\санкт-петербург силуеты\герб спб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971600" y="4365104"/>
            <a:ext cx="2186554" cy="2304256"/>
          </a:xfrm>
          <a:prstGeom prst="rect">
            <a:avLst/>
          </a:prstGeom>
          <a:noFill/>
        </p:spPr>
      </p:pic>
      <p:pic>
        <p:nvPicPr>
          <p:cNvPr id="17416" name="Picture 8" descr="C:\Users\803059\Pictures\санкт-петербург силуеты\36307_html_288db029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635896" y="1340768"/>
            <a:ext cx="2088232" cy="277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Самая первая постройка города находится на Заячьем острове в дельте реки Невы. Царь Петр I выбрал именно этот остров. Здесь он построил крепость, потому что новый город надо было защищать от врагов.</a:t>
            </a:r>
            <a:endParaRPr lang="ru-RU" sz="2400" dirty="0"/>
          </a:p>
        </p:txBody>
      </p:sp>
      <p:pic>
        <p:nvPicPr>
          <p:cNvPr id="4" name="Содержимое 3" descr="0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844824"/>
            <a:ext cx="3358339" cy="4797152"/>
          </a:xfrm>
        </p:spPr>
      </p:pic>
      <p:pic>
        <p:nvPicPr>
          <p:cNvPr id="2050" name="Picture 2" descr="C:\Users\803059\Pictures\Прогулки по СПб\Фото Питер1\петропавловская крепост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87416" y="3933056"/>
            <a:ext cx="5256584" cy="2736304"/>
          </a:xfrm>
          <a:prstGeom prst="rect">
            <a:avLst/>
          </a:prstGeom>
          <a:noFill/>
        </p:spPr>
      </p:pic>
      <p:pic>
        <p:nvPicPr>
          <p:cNvPr id="7" name="Picture 3" descr="C:\Users\803059\Pictures\Прогулки по СПб\Фото_Питер\карта крепост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51920" y="1844824"/>
            <a:ext cx="5112568" cy="2088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51443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Я счастлив, что в городе этом живу, Что окна могу распахнуть на Неву. Я вижу, как зори над нею играют – Так сильно, так ярко, что волны сверкают. 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803059\Pictures\Прогулки по СПб\Фото Питер1\Pet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988840"/>
            <a:ext cx="3672408" cy="4869160"/>
          </a:xfrm>
          <a:prstGeom prst="rect">
            <a:avLst/>
          </a:prstGeom>
          <a:noFill/>
        </p:spPr>
      </p:pic>
      <p:pic>
        <p:nvPicPr>
          <p:cNvPr id="4099" name="Picture 3" descr="C:\Users\803059\Pictures\Прогулки по СПб\Фото Питер1\петр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916832"/>
            <a:ext cx="3672408" cy="4941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Крепость заложили в день святых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 Петра и Павла – 27 мая 1703 года.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Этот день и считается днем рождения города. 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803059\Pictures\Прогулки по СПб\Фото_Питер\икона на собор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988840"/>
            <a:ext cx="4389437" cy="4389437"/>
          </a:xfrm>
          <a:prstGeom prst="rect">
            <a:avLst/>
          </a:prstGeom>
          <a:noFill/>
        </p:spPr>
      </p:pic>
      <p:pic>
        <p:nvPicPr>
          <p:cNvPr id="5124" name="Picture 4" descr="C:\Users\803059\Pictures\Прогулки по СПб\РАБОТА\4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1844824"/>
            <a:ext cx="3168352" cy="4802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Город царь Петр назвал в честь своего небесного покровителя – апостола Петра. Санкт-Петербург – это город святого Петра. </a:t>
            </a:r>
            <a:endParaRPr lang="ru-RU" sz="2800" dirty="0"/>
          </a:p>
        </p:txBody>
      </p:sp>
      <p:pic>
        <p:nvPicPr>
          <p:cNvPr id="6146" name="Picture 2" descr="C:\Users\803059\Pictures\Прогулки по СПб\Фото Питер1\колокольн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8305800" cy="5256584"/>
          </a:xfrm>
        </p:spPr>
        <p:txBody>
          <a:bodyPr>
            <a:noAutofit/>
          </a:bodyPr>
          <a:lstStyle/>
          <a:p>
            <a:pPr lvl="0" algn="ctr"/>
            <a:r>
              <a:rPr lang="ru-RU" sz="3600" dirty="0" smtClean="0"/>
              <a:t>У Петропавловского собора есть колокольня – высокая башня со шпилем. На башне тикают часы – куранты. На самом верху шпиля – летящий ангел с крестом. Он указывает петербуржцам направление ветра, он – флюгер. Летящий ангел – символ нашего города. Шпиль Петропавловской крепости – самый высокий в Санкт-Петербурге. 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803059\Pictures\Прогулки по СПб\Фото Питер1\колокольн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flipV="1">
            <a:off x="609600" y="1124745"/>
            <a:ext cx="2212848" cy="522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260648"/>
            <a:ext cx="3024336" cy="61206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Раздумал, видно, Ангел улететь </a:t>
            </a:r>
          </a:p>
          <a:p>
            <a:r>
              <a:rPr lang="ru-RU" sz="2000" dirty="0" smtClean="0"/>
              <a:t>И вот застыл, Пространства не </a:t>
            </a:r>
            <a:r>
              <a:rPr lang="ru-RU" sz="2000" dirty="0" err="1" smtClean="0"/>
              <a:t>осиля</a:t>
            </a:r>
            <a:r>
              <a:rPr lang="ru-RU" sz="2000" dirty="0" smtClean="0"/>
              <a:t>. </a:t>
            </a:r>
          </a:p>
          <a:p>
            <a:r>
              <a:rPr lang="ru-RU" sz="2000" dirty="0" smtClean="0"/>
              <a:t>Ему на город Весело глядеть </a:t>
            </a:r>
          </a:p>
          <a:p>
            <a:r>
              <a:rPr lang="ru-RU" sz="2000" dirty="0" smtClean="0"/>
              <a:t>С вершины Петропавловского шпиля.</a:t>
            </a:r>
          </a:p>
          <a:p>
            <a:r>
              <a:rPr lang="ru-RU" sz="2000" dirty="0" smtClean="0"/>
              <a:t> Под ним течет Красавица Нева, </a:t>
            </a:r>
          </a:p>
          <a:p>
            <a:r>
              <a:rPr lang="ru-RU" sz="2000" dirty="0" smtClean="0"/>
              <a:t>И воды омывают Пляж знакомый, </a:t>
            </a:r>
          </a:p>
          <a:p>
            <a:r>
              <a:rPr lang="ru-RU" sz="2000" dirty="0" smtClean="0"/>
              <a:t>А в невских водах Неба синева. </a:t>
            </a:r>
          </a:p>
          <a:p>
            <a:r>
              <a:rPr lang="ru-RU" sz="2000" dirty="0" smtClean="0"/>
              <a:t>Здесь всё свое. Он в Петербурге – дома. </a:t>
            </a:r>
          </a:p>
          <a:p>
            <a:endParaRPr lang="ru-RU" sz="2000" dirty="0"/>
          </a:p>
        </p:txBody>
      </p:sp>
      <p:pic>
        <p:nvPicPr>
          <p:cNvPr id="7" name="Рисунок 6" descr="Ангел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 rot="420000">
            <a:off x="3459364" y="424713"/>
            <a:ext cx="4617720" cy="591203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244</TotalTime>
  <Words>566</Words>
  <Application>Microsoft Office PowerPoint</Application>
  <PresentationFormat>Экран (4:3)</PresentationFormat>
  <Paragraphs>45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Путешествие  по  Санкт - Петербургу</vt:lpstr>
      <vt:lpstr>Знаете ли вы: Какая первая постройка появилась в нашем городе? День рождения Санкт-Петербурга и почему наш город так назван? Где находится самый высокий шпиль? </vt:lpstr>
      <vt:lpstr>Самая первая постройка города находится на Заячьем острове в дельте реки Невы. Царь Петр I выбрал именно этот остров. Здесь он построил крепость, потому что новый город надо было защищать от врагов.</vt:lpstr>
      <vt:lpstr>Я счастлив, что в городе этом живу, Что окна могу распахнуть на Неву. Я вижу, как зори над нею играют – Так сильно, так ярко, что волны сверкают. </vt:lpstr>
      <vt:lpstr>Крепость заложили в день святых  Петра и Павла – 27 мая 1703 года.  Этот день и считается днем рождения города. </vt:lpstr>
      <vt:lpstr>Город царь Петр назвал в честь своего небесного покровителя – апостола Петра. Санкт-Петербург – это город святого Петра. </vt:lpstr>
      <vt:lpstr>У Петропавловского собора есть колокольня – высокая башня со шпилем. На башне тикают часы – куранты. На самом верху шпиля – летящий ангел с крестом. Он указывает петербуржцам направление ветра, он – флюгер. Летящий ангел – символ нашего города. Шпиль Петропавловской крепости – самый высокий в Санкт-Петербурге. </vt:lpstr>
      <vt:lpstr>Слайд 8</vt:lpstr>
      <vt:lpstr>Слайд 9</vt:lpstr>
      <vt:lpstr>Адмиралтейство</vt:lpstr>
      <vt:lpstr>Шпиль Адмиралтейства</vt:lpstr>
      <vt:lpstr>Найди здание с самым высоким шпилем</vt:lpstr>
      <vt:lpstr>Знаете ли вы: Как называется главная площадь нашего города? Что находится в центре площади? Как называется главный дворец и для кого он был построен?  Как называется самый большой музей Санкт-Петербурга? </vt:lpstr>
      <vt:lpstr>Слайд 14</vt:lpstr>
      <vt:lpstr>Александринский столп или Александровская колонна</vt:lpstr>
      <vt:lpstr>Слайд 16</vt:lpstr>
      <vt:lpstr>Слайд 17</vt:lpstr>
      <vt:lpstr>Слайд 18</vt:lpstr>
      <vt:lpstr>Найди памятник, посвященный основателю Санкт-Петербурга </vt:lpstr>
      <vt:lpstr>У каждого города есть свои опознавательные знаки, символы, по которым этот город отличают от других.  И самый главный из знаков – герб. Если расшифровать то, что на нем изображено, очень многое можно узнать о городе. </vt:lpstr>
      <vt:lpstr>Символы Санкт-Петербурга</vt:lpstr>
      <vt:lpstr>Слайд 22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Tol Uliy</dc:creator>
  <cp:lastModifiedBy>Tol Uliy</cp:lastModifiedBy>
  <cp:revision>26</cp:revision>
  <dcterms:created xsi:type="dcterms:W3CDTF">2017-05-03T17:17:13Z</dcterms:created>
  <dcterms:modified xsi:type="dcterms:W3CDTF">2017-05-19T20:09:39Z</dcterms:modified>
</cp:coreProperties>
</file>