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67" r:id="rId3"/>
    <p:sldId id="258" r:id="rId4"/>
    <p:sldId id="269" r:id="rId5"/>
    <p:sldId id="270" r:id="rId6"/>
    <p:sldId id="272" r:id="rId7"/>
    <p:sldId id="271" r:id="rId8"/>
    <p:sldId id="273" r:id="rId9"/>
    <p:sldId id="274" r:id="rId10"/>
    <p:sldId id="279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8301A-A8F9-4C68-8001-CFA73988503E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59387-F97C-4833-8B1C-9C07B106B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19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2288" y="4725144"/>
            <a:ext cx="54864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                                     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тел:</a:t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Г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лкин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димировн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Котенева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Наталья Александровна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групп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«Колокольчики»</a:t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Детский с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 №7 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Выборгсого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йон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г.С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нкт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-Петербург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 rot="1670346">
            <a:off x="1036078" y="7223840"/>
            <a:ext cx="45719" cy="23352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500042"/>
            <a:ext cx="564360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звитие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логического мышления в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дшем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дошкольном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7" name="Рисунок 6" descr="F:\Видеопроект\20210405_161424.jpg"/>
          <p:cNvPicPr>
            <a:picLocks noGrp="1"/>
          </p:cNvPicPr>
          <p:nvPr>
            <p:ph type="pic" idx="1"/>
          </p:nvPr>
        </p:nvPicPr>
        <p:blipFill>
          <a:blip r:embed="rId3" cstate="print"/>
          <a:srcRect t="727" b="727"/>
          <a:stretch>
            <a:fillRect/>
          </a:stretch>
        </p:blipFill>
        <p:spPr bwMode="auto">
          <a:xfrm>
            <a:off x="857224" y="2000240"/>
            <a:ext cx="2922588" cy="2513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Видеопроект\20210406_1608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2000240"/>
            <a:ext cx="28575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928662" y="213664"/>
            <a:ext cx="692948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ктическ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игр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кие р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зные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рыбки»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учить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подбир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по цвету и форме, по н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пр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влению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, р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звив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мелкую моторику п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льцев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рук. З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креплять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понятие «один- много»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р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звив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мять и логическое мышление,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способствов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звитию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речи у детей, з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креплять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ориентировку в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простр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нстве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F:\Видеопроект\20210405_16124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714356"/>
            <a:ext cx="29051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F:\Видеопроект\20210405_16142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357562"/>
            <a:ext cx="37147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10 группа\20210415_16144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1346572" y="367884"/>
            <a:ext cx="2509837" cy="320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928662" y="-273342"/>
            <a:ext cx="821533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60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сибо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60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60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ние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500306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572660" cy="7179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285852" y="714357"/>
            <a:ext cx="700092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Особенности логического мышления </a:t>
            </a:r>
          </a:p>
          <a:p>
            <a:pPr fontAlgn="base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в мл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дшем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дошкольном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500174"/>
            <a:ext cx="70009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трём год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 , пережив кризис трёхлетнего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возр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дети 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осозн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себя к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отдельную личность и чутко ре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гируют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то, к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эту личность оценив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окруж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ющие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лыши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постепенно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осв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ют сюжетно-ролевые игры,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переход от предметно-действенного мышления к мышлению 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глядно-обр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зному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помог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им игр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рошку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з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меняя одни предметы другими или м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нипулируя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вымышленными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ксессу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ми.</a:t>
            </a:r>
          </a:p>
          <a:p>
            <a:pPr fontAlgn="base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Стремительно 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звив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ющийся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слов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с,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ктивн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позн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тельн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деятельность помог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ют к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пузу осмысленно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использов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речи 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зличные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понятия, з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меняя ими конкретные объекты. Всё это в совокупности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созд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ёт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необходимую для включения отвлеченного, или логического мышления.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170" name="AutoShape 2" descr="Toys-themed A4 page borders (SB3895) - SparkleBo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357166"/>
            <a:ext cx="6715172" cy="47705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Почему т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в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жно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ребёнк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мыслить логически? </a:t>
            </a:r>
          </a:p>
          <a:p>
            <a:pPr algn="ctr" fontAlgn="base"/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Дело в том, что, </a:t>
            </a:r>
            <a:r>
              <a:rPr lang="ru-RU" sz="2400" b="1" i="1" dirty="0" err="1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опир</a:t>
            </a:r>
            <a:r>
              <a:rPr lang="en-US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a</a:t>
            </a:r>
            <a:r>
              <a:rPr lang="ru-RU" sz="2400" b="1" i="1" dirty="0" err="1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ясь</a:t>
            </a:r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 н</a:t>
            </a:r>
            <a:r>
              <a:rPr lang="en-US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a</a:t>
            </a:r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 логику, человек </a:t>
            </a:r>
            <a:r>
              <a:rPr lang="ru-RU" sz="2400" b="1" i="1" dirty="0" err="1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обрет</a:t>
            </a:r>
            <a:r>
              <a:rPr lang="en-US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a</a:t>
            </a:r>
            <a:r>
              <a:rPr lang="ru-RU" sz="2400" b="1" i="1" dirty="0" err="1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ет</a:t>
            </a:r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 возможность эффективно </a:t>
            </a:r>
            <a:r>
              <a:rPr lang="ru-RU" sz="2400" b="1" i="1" dirty="0" err="1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реш</a:t>
            </a:r>
            <a:r>
              <a:rPr lang="en-US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a</a:t>
            </a:r>
            <a:r>
              <a:rPr lang="ru-RU" sz="2400" b="1" i="1" dirty="0" err="1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ть</a:t>
            </a:r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 р</a:t>
            </a:r>
            <a:r>
              <a:rPr lang="en-US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a</a:t>
            </a:r>
            <a:r>
              <a:rPr lang="ru-RU" sz="2400" b="1" i="1" dirty="0" err="1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знообр</a:t>
            </a:r>
            <a:r>
              <a:rPr lang="en-US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a</a:t>
            </a:r>
            <a:r>
              <a:rPr lang="ru-RU" sz="2400" b="1" i="1" dirty="0" err="1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зные</a:t>
            </a:r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 з</a:t>
            </a:r>
            <a:r>
              <a:rPr lang="en-US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a</a:t>
            </a:r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д</a:t>
            </a:r>
            <a:r>
              <a:rPr lang="en-US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a</a:t>
            </a:r>
            <a:r>
              <a:rPr lang="ru-RU" sz="2400" b="1" i="1" dirty="0" err="1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чи</a:t>
            </a:r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  <a:cs typeface="Times New Roman" pitchFamily="18" charset="0"/>
              </a:rPr>
              <a:t>:</a:t>
            </a:r>
            <a:endParaRPr lang="ru-RU" i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fontAlgn="base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выделять ч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целого;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группиров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объекты и явления по з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нным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призн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ходить общее в группе предметов;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выделять лишний предмет из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предст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вленной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группы;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определять связи между предмет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ми;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ходить причинно-следственные связи;</a:t>
            </a:r>
          </a:p>
          <a:p>
            <a:pPr fontAlgn="base">
              <a:buFont typeface="Wingdings" pitchFamily="2" charset="2"/>
              <a:buChar char="ü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строить гипотезы,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предл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ргументы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их з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щиту.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214414" y="1000109"/>
            <a:ext cx="66437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Особенность р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звития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логики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2-4 год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071678"/>
            <a:ext cx="6143668" cy="31700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Мыслительный процесс носит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эмоцион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льный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ктер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Он интересен и увлек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телен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ребенк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который, игр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я, не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вд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ясь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излишние подробности, стремиться к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обоснов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нию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док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тельству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поиску причин.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р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звитии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логического мышления 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ребенк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свидетельствует появление огромного количеств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вопросов – почему? К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к?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Откуд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? З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чем? И другие.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643174" y="785794"/>
            <a:ext cx="5429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857365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428604"/>
            <a:ext cx="7286676" cy="129266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Первые логические игры –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 игры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  просты, с их помощью тренируются б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зовые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логические приёмы.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1571613"/>
            <a:ext cx="73581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обобщ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предметы в группы по их х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ктерным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свойств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м-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лото, где 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одном поле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собир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рточки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изобр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жением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предметов или явлений объединенных в одну группу. </a:t>
            </a:r>
          </a:p>
          <a:p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Умение выделять ч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сть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из целого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злы, кубики с 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ртинки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всевозможные конструкторы;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0800000" flipV="1">
            <a:off x="714348" y="2759308"/>
            <a:ext cx="60722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Умению ср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внив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лизиров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игр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помощью 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рточек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йди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лишний предмет»; «Что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3643314"/>
            <a:ext cx="6143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н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ссоци</a:t>
            </a:r>
            <a:r>
              <a:rPr lang="en-US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тивное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мышление –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тренируется игрой, где 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подбир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друг к другу 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рточки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изобр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жениями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зличных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предметов, 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связ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между собой логически. 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тучк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зонтик, 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релк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ложк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выложи узор по схеме, и другие.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71538" y="857232"/>
            <a:ext cx="6929486" cy="4524315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prstDash val="sysDot"/>
          </a:ln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2–4 год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логическое мышление н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ходится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льной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но под чутким руководством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тельных взрослых м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лыш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звив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ется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быстро и легко. </a:t>
            </a:r>
          </a:p>
          <a:p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Предл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к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пузу интересные, увлек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тельные для него игры и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упр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жнения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вовлек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его в процесс через положительные эмоции, вы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приуч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ете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ребёнк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мыслить, 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лизиров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обобщ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Регулярные систем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тические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з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нятия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— з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лог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гогического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успех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85786" y="58847"/>
            <a:ext cx="800105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dirty="0" smtClean="0"/>
              <a:t>              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звитие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мышления происходит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зных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влениях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поэтому и логические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игры  можно р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зделить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зные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виды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з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висимости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от их н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вленности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1.Игры для р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звития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сообр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зительности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н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ходчивости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42900" indent="-342900"/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пример, игр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цепочк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«съедобное – не съедобное», и другие</a:t>
            </a:r>
            <a:r>
              <a:rPr lang="ru-RU" dirty="0" smtClean="0"/>
              <a:t>.</a:t>
            </a:r>
          </a:p>
          <a:p>
            <a:pPr marL="342900" indent="-342900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Речевые игры для р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звития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логики –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Лингвистическ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логическ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–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небольшой 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сск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з, в котором есть 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я-то 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«Продолжи слово» и т. д.</a:t>
            </a: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Гр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фические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игры: </a:t>
            </a:r>
          </a:p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биринты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логические 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блицы, где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ответить 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вопрос, что-то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дорисов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обозн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зложить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928662" y="1331033"/>
            <a:ext cx="69294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lang="ru-RU" sz="3600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500043"/>
            <a:ext cx="521495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ктическ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игр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«Выложи узор по схеме»</a:t>
            </a:r>
          </a:p>
          <a:p>
            <a:pPr algn="ctr" fontAlgn="base">
              <a:spcBef>
                <a:spcPct val="0"/>
              </a:spcBef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предн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чен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детей 2-3 лет. Способствует р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звитию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логического мышления,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ния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мелкой моторики.</a:t>
            </a:r>
          </a:p>
          <a:p>
            <a:pPr fontAlgn="base">
              <a:spcBef>
                <a:spcPct val="0"/>
              </a:spcBef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з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лять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ния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детей о цвете,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мять,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логическое мышление.</a:t>
            </a:r>
          </a:p>
          <a:p>
            <a:pPr fontAlgn="base">
              <a:spcBef>
                <a:spcPct val="0"/>
              </a:spcBef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ния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детей основных цветов, </a:t>
            </a:r>
          </a:p>
          <a:p>
            <a:pPr fontAlgn="base">
              <a:spcBef>
                <a:spcPct val="0"/>
              </a:spcBef>
              <a:buFontTx/>
              <a:buChar char="-"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внив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предметы по р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змеру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</a:p>
          <a:p>
            <a:pPr fontAlgn="base">
              <a:spcBef>
                <a:spcPct val="0"/>
              </a:spcBef>
              <a:buFontTx/>
              <a:buChar char="-"/>
            </a:pP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вык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дыв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ния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схеме, р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звив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тетей логическое мышление,</a:t>
            </a:r>
          </a:p>
          <a:p>
            <a:pPr fontAlgn="base">
              <a:spcBef>
                <a:spcPct val="0"/>
              </a:spcBef>
              <a:buFontTx/>
              <a:buChar char="-"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мять , </a:t>
            </a:r>
          </a:p>
          <a:p>
            <a:pPr fontAlgn="base">
              <a:spcBef>
                <a:spcPct val="0"/>
              </a:spcBef>
              <a:buFontTx/>
              <a:buChar char="-"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звитие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мелкой моторики рук, р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звив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вообр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жение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творчество.</a:t>
            </a:r>
            <a:endParaRPr lang="ru-RU" b="1" dirty="0" smtClean="0">
              <a:solidFill>
                <a:srgbClr val="7030A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C:\Documents and Settings\Admin\Local Settings\Temp\WPDNSE\Download\image (2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857232"/>
            <a:ext cx="2928958" cy="225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Видеопроект\20210406_1608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357562"/>
            <a:ext cx="302895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F:\Видеопроект\20210406_16061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857232"/>
            <a:ext cx="285752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F:\Видеопроект\20210406_16092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3357562"/>
            <a:ext cx="2786082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1134</Words>
  <Application>Microsoft Office PowerPoint</Application>
  <PresentationFormat>Экран (4:3)</PresentationFormat>
  <Paragraphs>89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                                                          Воспитaтел:                                                            Гaлкинa Аннa Влaдимировнa                                                        Котенева Наталья Александровна                                                             группa «Колокольчики»                                                   Детский сaд №7 Выборгсого рaйонa                                                                  г.Сaнкт-Петербург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Развитие логического мышления в младшем дошкольном возрасте. </dc:title>
  <dc:creator>Admin</dc:creator>
  <cp:lastModifiedBy>User</cp:lastModifiedBy>
  <cp:revision>44</cp:revision>
  <dcterms:created xsi:type="dcterms:W3CDTF">2020-02-09T14:51:36Z</dcterms:created>
  <dcterms:modified xsi:type="dcterms:W3CDTF">2021-04-26T16:32:05Z</dcterms:modified>
</cp:coreProperties>
</file>